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9" r:id="rId2"/>
    <p:sldMasterId id="2147483878" r:id="rId3"/>
  </p:sldMasterIdLst>
  <p:notesMasterIdLst>
    <p:notesMasterId r:id="rId14"/>
  </p:notesMasterIdLst>
  <p:sldIdLst>
    <p:sldId id="319" r:id="rId4"/>
    <p:sldId id="320" r:id="rId5"/>
    <p:sldId id="331" r:id="rId6"/>
    <p:sldId id="333" r:id="rId7"/>
    <p:sldId id="334" r:id="rId8"/>
    <p:sldId id="336" r:id="rId9"/>
    <p:sldId id="324" r:id="rId10"/>
    <p:sldId id="326" r:id="rId11"/>
    <p:sldId id="327"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D0037-B2B9-4A6B-ABDF-9A7B405DC9C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3251F96-B4F1-458B-8DC5-8EB05F5C3DB7}">
      <dgm:prSet phldrT="[Text]"/>
      <dgm:spPr/>
      <dgm:t>
        <a:bodyPr/>
        <a:lstStyle/>
        <a:p>
          <a:r>
            <a:rPr lang="fa-IR" dirty="0" smtClean="0">
              <a:cs typeface="B Titr" panose="00000700000000000000" pitchFamily="2" charset="-78"/>
            </a:rPr>
            <a:t>شرح وضعیت موجود</a:t>
          </a:r>
          <a:endParaRPr lang="en-US" dirty="0">
            <a:cs typeface="B Titr" panose="00000700000000000000" pitchFamily="2" charset="-78"/>
          </a:endParaRPr>
        </a:p>
      </dgm:t>
    </dgm:pt>
    <dgm:pt modelId="{77C1EF50-C801-4A07-80D3-7BAA18C4AF14}" type="parTrans" cxnId="{EE79B709-EE3A-4242-8ED0-08DF027722A6}">
      <dgm:prSet/>
      <dgm:spPr/>
      <dgm:t>
        <a:bodyPr/>
        <a:lstStyle/>
        <a:p>
          <a:endParaRPr lang="en-US"/>
        </a:p>
      </dgm:t>
    </dgm:pt>
    <dgm:pt modelId="{938F987F-117D-4643-8367-45ECD16D31CB}" type="sibTrans" cxnId="{EE79B709-EE3A-4242-8ED0-08DF027722A6}">
      <dgm:prSet/>
      <dgm:spPr/>
      <dgm:t>
        <a:bodyPr/>
        <a:lstStyle/>
        <a:p>
          <a:endParaRPr lang="en-US"/>
        </a:p>
      </dgm:t>
    </dgm:pt>
    <dgm:pt modelId="{1EA41170-EBCE-4C3D-810F-48AB6DE01A2B}">
      <dgm:prSet phldrT="[Text]"/>
      <dgm:spPr>
        <a:solidFill>
          <a:schemeClr val="accent5">
            <a:lumMod val="20000"/>
            <a:lumOff val="80000"/>
            <a:alpha val="90000"/>
          </a:schemeClr>
        </a:solidFill>
        <a:ln>
          <a:solidFill>
            <a:schemeClr val="accent5">
              <a:lumMod val="20000"/>
              <a:lumOff val="80000"/>
            </a:schemeClr>
          </a:solidFill>
        </a:ln>
      </dgm:spPr>
      <dgm:t>
        <a:bodyPr/>
        <a:lstStyle/>
        <a:p>
          <a:pPr algn="r" rtl="1"/>
          <a:r>
            <a:rPr lang="fa-IR" dirty="0" smtClean="0">
              <a:solidFill>
                <a:schemeClr val="accent5">
                  <a:lumMod val="50000"/>
                </a:schemeClr>
              </a:solidFill>
              <a:cs typeface="B Titr" panose="00000700000000000000" pitchFamily="2" charset="-78"/>
            </a:rPr>
            <a:t>در رقابت در بخش فروش انرژی بازار روزپیش به صورت واحدی است</a:t>
          </a:r>
          <a:endParaRPr lang="en-US" dirty="0">
            <a:solidFill>
              <a:schemeClr val="accent5">
                <a:lumMod val="50000"/>
              </a:schemeClr>
            </a:solidFill>
            <a:cs typeface="B Titr" panose="00000700000000000000" pitchFamily="2" charset="-78"/>
          </a:endParaRPr>
        </a:p>
      </dgm:t>
    </dgm:pt>
    <dgm:pt modelId="{B9002B89-E9AA-4173-A830-60C83C8D1DFC}" type="parTrans" cxnId="{84B95A09-722C-4122-83B6-797095BA0013}">
      <dgm:prSet/>
      <dgm:spPr/>
      <dgm:t>
        <a:bodyPr/>
        <a:lstStyle/>
        <a:p>
          <a:endParaRPr lang="en-US"/>
        </a:p>
      </dgm:t>
    </dgm:pt>
    <dgm:pt modelId="{71C54DAD-0C0A-43CD-921F-E06C8C97DBD7}" type="sibTrans" cxnId="{84B95A09-722C-4122-83B6-797095BA0013}">
      <dgm:prSet/>
      <dgm:spPr/>
      <dgm:t>
        <a:bodyPr/>
        <a:lstStyle/>
        <a:p>
          <a:endParaRPr lang="en-US"/>
        </a:p>
      </dgm:t>
    </dgm:pt>
    <dgm:pt modelId="{A34B3B36-3294-4A73-A297-D521F89A57EB}">
      <dgm:prSet phldrT="[Text]"/>
      <dgm:spPr>
        <a:solidFill>
          <a:schemeClr val="accent4">
            <a:lumMod val="20000"/>
            <a:lumOff val="80000"/>
            <a:alpha val="90000"/>
          </a:schemeClr>
        </a:solidFill>
        <a:ln>
          <a:solidFill>
            <a:schemeClr val="accent4">
              <a:lumMod val="20000"/>
              <a:lumOff val="80000"/>
            </a:schemeClr>
          </a:solidFill>
        </a:ln>
      </dgm:spPr>
      <dgm:t>
        <a:bodyPr/>
        <a:lstStyle/>
        <a:p>
          <a:pPr algn="r" rtl="1"/>
          <a:r>
            <a:rPr lang="fa-IR" dirty="0" smtClean="0">
              <a:solidFill>
                <a:schemeClr val="accent4">
                  <a:lumMod val="50000"/>
                </a:schemeClr>
              </a:solidFill>
              <a:cs typeface="B Titr" panose="00000700000000000000" pitchFamily="2" charset="-78"/>
            </a:rPr>
            <a:t>هر واحد نیروگاهی برای هر ساعت از روز بعد منحنی قیمت پیشنهادی خود را در قالب حداکثر 10  زوج مرتب مگاوات-قیمت ارائه می کند.</a:t>
          </a:r>
          <a:endParaRPr lang="en-US" dirty="0">
            <a:solidFill>
              <a:schemeClr val="accent4">
                <a:lumMod val="50000"/>
              </a:schemeClr>
            </a:solidFill>
            <a:cs typeface="B Titr" panose="00000700000000000000" pitchFamily="2" charset="-78"/>
          </a:endParaRPr>
        </a:p>
      </dgm:t>
    </dgm:pt>
    <dgm:pt modelId="{C134060E-FA8E-4FB1-8938-602E8AAB8932}" type="parTrans" cxnId="{29FD0CF6-A167-4C72-9A71-307DDC374BD4}">
      <dgm:prSet/>
      <dgm:spPr/>
      <dgm:t>
        <a:bodyPr/>
        <a:lstStyle/>
        <a:p>
          <a:endParaRPr lang="en-US"/>
        </a:p>
      </dgm:t>
    </dgm:pt>
    <dgm:pt modelId="{3A4CEC42-9E26-4F0C-8AF9-AE5859F835CA}" type="sibTrans" cxnId="{29FD0CF6-A167-4C72-9A71-307DDC374BD4}">
      <dgm:prSet/>
      <dgm:spPr/>
      <dgm:t>
        <a:bodyPr/>
        <a:lstStyle/>
        <a:p>
          <a:endParaRPr lang="en-US"/>
        </a:p>
      </dgm:t>
    </dgm:pt>
    <dgm:pt modelId="{3575BC86-9CF5-4F55-862C-84FEAD6367A3}">
      <dgm:prSet phldrT="[Text]"/>
      <dgm:spPr>
        <a:solidFill>
          <a:schemeClr val="bg2">
            <a:lumMod val="90000"/>
            <a:alpha val="90000"/>
          </a:schemeClr>
        </a:solidFill>
        <a:ln>
          <a:solidFill>
            <a:schemeClr val="bg2">
              <a:lumMod val="90000"/>
            </a:schemeClr>
          </a:solidFill>
        </a:ln>
      </dgm:spPr>
      <dgm:t>
        <a:bodyPr/>
        <a:lstStyle/>
        <a:p>
          <a:pPr algn="r" rtl="1"/>
          <a:r>
            <a:rPr lang="fa-IR" dirty="0" smtClean="0">
              <a:solidFill>
                <a:schemeClr val="bg2">
                  <a:lumMod val="10000"/>
                </a:schemeClr>
              </a:solidFill>
              <a:cs typeface="B Titr" panose="00000700000000000000" pitchFamily="2" charset="-78"/>
            </a:rPr>
            <a:t>صورتحساب انرژی هر واحد نیروگاه مستقل از واحدهای دیگر محاسبه می گردد</a:t>
          </a:r>
          <a:endParaRPr lang="en-US" dirty="0">
            <a:solidFill>
              <a:schemeClr val="bg2">
                <a:lumMod val="10000"/>
              </a:schemeClr>
            </a:solidFill>
            <a:cs typeface="B Titr" panose="00000700000000000000" pitchFamily="2" charset="-78"/>
          </a:endParaRPr>
        </a:p>
      </dgm:t>
    </dgm:pt>
    <dgm:pt modelId="{B5FE4FCE-AB5E-4898-A8EE-0A617A75E825}" type="parTrans" cxnId="{D5109B3D-D0FE-42B3-81E0-549503365A52}">
      <dgm:prSet/>
      <dgm:spPr/>
      <dgm:t>
        <a:bodyPr/>
        <a:lstStyle/>
        <a:p>
          <a:endParaRPr lang="en-US"/>
        </a:p>
      </dgm:t>
    </dgm:pt>
    <dgm:pt modelId="{CCFC58D5-6A81-423E-8522-82E2F0B1C82C}" type="sibTrans" cxnId="{D5109B3D-D0FE-42B3-81E0-549503365A52}">
      <dgm:prSet/>
      <dgm:spPr/>
      <dgm:t>
        <a:bodyPr/>
        <a:lstStyle/>
        <a:p>
          <a:endParaRPr lang="en-US"/>
        </a:p>
      </dgm:t>
    </dgm:pt>
    <dgm:pt modelId="{BB577ED9-2D72-4AB1-9865-6F802813508C}">
      <dgm:prSet phldrT="[Text]"/>
      <dgm:spPr>
        <a:solidFill>
          <a:schemeClr val="accent2">
            <a:lumMod val="20000"/>
            <a:lumOff val="80000"/>
            <a:alpha val="90000"/>
          </a:schemeClr>
        </a:solidFill>
        <a:ln>
          <a:solidFill>
            <a:schemeClr val="accent2">
              <a:lumMod val="20000"/>
              <a:lumOff val="80000"/>
            </a:schemeClr>
          </a:solidFill>
        </a:ln>
      </dgm:spPr>
      <dgm:t>
        <a:bodyPr/>
        <a:lstStyle/>
        <a:p>
          <a:pPr algn="r" rtl="1"/>
          <a:r>
            <a:rPr lang="fa-IR" dirty="0" smtClean="0">
              <a:solidFill>
                <a:schemeClr val="accent2">
                  <a:lumMod val="50000"/>
                </a:schemeClr>
              </a:solidFill>
              <a:cs typeface="B Titr" panose="00000700000000000000" pitchFamily="2" charset="-78"/>
            </a:rPr>
            <a:t>آرایش تولید انرژی در بازار برق بر اساس قیمتهای پیشنهادی و محدودیتهای مربوطه، به صورت واحدی تنظیم می‌شود.</a:t>
          </a:r>
          <a:endParaRPr lang="en-US" dirty="0">
            <a:solidFill>
              <a:schemeClr val="accent2">
                <a:lumMod val="50000"/>
              </a:schemeClr>
            </a:solidFill>
            <a:cs typeface="B Titr" panose="00000700000000000000" pitchFamily="2" charset="-78"/>
          </a:endParaRPr>
        </a:p>
      </dgm:t>
    </dgm:pt>
    <dgm:pt modelId="{AB0C7EE4-99B0-47E6-946D-A3A8EAE1775A}" type="parTrans" cxnId="{2C90412F-929F-40A2-ADFD-D4229B32B27C}">
      <dgm:prSet/>
      <dgm:spPr/>
      <dgm:t>
        <a:bodyPr/>
        <a:lstStyle/>
        <a:p>
          <a:endParaRPr lang="en-US"/>
        </a:p>
      </dgm:t>
    </dgm:pt>
    <dgm:pt modelId="{890B274A-AE58-458C-85F1-84768C0BEF51}" type="sibTrans" cxnId="{2C90412F-929F-40A2-ADFD-D4229B32B27C}">
      <dgm:prSet/>
      <dgm:spPr/>
      <dgm:t>
        <a:bodyPr/>
        <a:lstStyle/>
        <a:p>
          <a:endParaRPr lang="en-US"/>
        </a:p>
      </dgm:t>
    </dgm:pt>
    <dgm:pt modelId="{DD9B6D8D-7D20-4C7F-A32D-1D784CD416F5}">
      <dgm:prSet phldrT="[Text]"/>
      <dgm:spPr>
        <a:solidFill>
          <a:schemeClr val="accent1">
            <a:lumMod val="20000"/>
            <a:lumOff val="80000"/>
            <a:alpha val="90000"/>
          </a:schemeClr>
        </a:solidFill>
        <a:ln>
          <a:solidFill>
            <a:schemeClr val="accent1">
              <a:lumMod val="20000"/>
              <a:lumOff val="80000"/>
            </a:schemeClr>
          </a:solidFill>
        </a:ln>
      </dgm:spPr>
      <dgm:t>
        <a:bodyPr/>
        <a:lstStyle/>
        <a:p>
          <a:pPr algn="r" rtl="1"/>
          <a:r>
            <a:rPr lang="fa-IR" dirty="0" smtClean="0">
              <a:solidFill>
                <a:srgbClr val="002060"/>
              </a:solidFill>
              <a:cs typeface="B Titr" panose="00000700000000000000" pitchFamily="2" charset="-78"/>
            </a:rPr>
            <a:t>مرکز در بهره‌برداری خود عمدتاً به صورت نیروگاهی رفتار می‌نماید (در انطباق با مصوبه جلسه 50 هیأت تنظیم بازار برق)</a:t>
          </a:r>
          <a:endParaRPr lang="en-US" dirty="0">
            <a:solidFill>
              <a:srgbClr val="002060"/>
            </a:solidFill>
            <a:cs typeface="B Titr" panose="00000700000000000000" pitchFamily="2" charset="-78"/>
          </a:endParaRPr>
        </a:p>
      </dgm:t>
    </dgm:pt>
    <dgm:pt modelId="{490720F1-3318-4F3A-8C43-7B433717654A}" type="parTrans" cxnId="{36A2858F-FA84-4F2F-8662-77232F192658}">
      <dgm:prSet/>
      <dgm:spPr/>
      <dgm:t>
        <a:bodyPr/>
        <a:lstStyle/>
        <a:p>
          <a:endParaRPr lang="en-US"/>
        </a:p>
      </dgm:t>
    </dgm:pt>
    <dgm:pt modelId="{FDDB5530-F017-430C-9211-B3DAF0B50146}" type="sibTrans" cxnId="{36A2858F-FA84-4F2F-8662-77232F192658}">
      <dgm:prSet/>
      <dgm:spPr/>
      <dgm:t>
        <a:bodyPr/>
        <a:lstStyle/>
        <a:p>
          <a:endParaRPr lang="en-US"/>
        </a:p>
      </dgm:t>
    </dgm:pt>
    <dgm:pt modelId="{855A0210-AE5B-416E-97EB-F4A18CD93DFF}">
      <dgm:prSet phldrT="[Text]"/>
      <dgm:spPr>
        <a:solidFill>
          <a:schemeClr val="accent6">
            <a:lumMod val="20000"/>
            <a:lumOff val="80000"/>
            <a:alpha val="90000"/>
          </a:schemeClr>
        </a:solidFill>
        <a:ln>
          <a:solidFill>
            <a:schemeClr val="accent6">
              <a:lumMod val="20000"/>
              <a:lumOff val="80000"/>
            </a:schemeClr>
          </a:solidFill>
        </a:ln>
      </dgm:spPr>
      <dgm:t>
        <a:bodyPr/>
        <a:lstStyle/>
        <a:p>
          <a:pPr algn="r" rtl="1"/>
          <a:r>
            <a:rPr lang="fa-IR" dirty="0" smtClean="0">
              <a:solidFill>
                <a:schemeClr val="accent6">
                  <a:lumMod val="50000"/>
                </a:schemeClr>
              </a:solidFill>
              <a:cs typeface="B Titr" panose="00000700000000000000" pitchFamily="2" charset="-78"/>
            </a:rPr>
            <a:t>قردادهای دوجانبه و معاملات در بورس انرژی و بازار میا‌روزی  به صورت نیروگاهی</a:t>
          </a:r>
          <a:r>
            <a:rPr lang="fa-IR" dirty="0" smtClean="0">
              <a:solidFill>
                <a:schemeClr val="accent6">
                  <a:lumMod val="50000"/>
                </a:schemeClr>
              </a:solidFill>
            </a:rPr>
            <a:t> </a:t>
          </a:r>
          <a:r>
            <a:rPr lang="fa-IR" dirty="0" smtClean="0">
              <a:solidFill>
                <a:schemeClr val="accent6">
                  <a:lumMod val="50000"/>
                </a:schemeClr>
              </a:solidFill>
              <a:cs typeface="B Titr" panose="00000700000000000000" pitchFamily="2" charset="-78"/>
            </a:rPr>
            <a:t>است</a:t>
          </a:r>
          <a:endParaRPr lang="en-US" dirty="0">
            <a:solidFill>
              <a:schemeClr val="accent6">
                <a:lumMod val="50000"/>
              </a:schemeClr>
            </a:solidFill>
            <a:cs typeface="B Titr" panose="00000700000000000000" pitchFamily="2" charset="-78"/>
          </a:endParaRPr>
        </a:p>
      </dgm:t>
    </dgm:pt>
    <dgm:pt modelId="{B054D881-3AAD-46C8-87D5-24506B335034}" type="parTrans" cxnId="{9A33DA44-2FB1-4552-AE58-EB35F199D2D7}">
      <dgm:prSet/>
      <dgm:spPr/>
      <dgm:t>
        <a:bodyPr/>
        <a:lstStyle/>
        <a:p>
          <a:endParaRPr lang="en-US"/>
        </a:p>
      </dgm:t>
    </dgm:pt>
    <dgm:pt modelId="{CE1B1932-F9B6-4286-9EFA-6E34F5615ADD}" type="sibTrans" cxnId="{9A33DA44-2FB1-4552-AE58-EB35F199D2D7}">
      <dgm:prSet/>
      <dgm:spPr/>
      <dgm:t>
        <a:bodyPr/>
        <a:lstStyle/>
        <a:p>
          <a:endParaRPr lang="en-US"/>
        </a:p>
      </dgm:t>
    </dgm:pt>
    <dgm:pt modelId="{B408B516-FD97-4616-8D9D-5A0C9914474A}">
      <dgm:prSet phldrT="[Text]"/>
      <dgm:spPr>
        <a:solidFill>
          <a:schemeClr val="tx2">
            <a:lumMod val="20000"/>
            <a:lumOff val="80000"/>
            <a:alpha val="90000"/>
          </a:schemeClr>
        </a:solidFill>
        <a:ln>
          <a:solidFill>
            <a:schemeClr val="tx2">
              <a:lumMod val="20000"/>
              <a:lumOff val="80000"/>
            </a:schemeClr>
          </a:solidFill>
        </a:ln>
      </dgm:spPr>
      <dgm:t>
        <a:bodyPr/>
        <a:lstStyle/>
        <a:p>
          <a:pPr algn="r" rtl="1"/>
          <a:r>
            <a:rPr lang="fa-IR" dirty="0" smtClean="0">
              <a:solidFill>
                <a:schemeClr val="tx2">
                  <a:lumMod val="50000"/>
                </a:schemeClr>
              </a:solidFill>
              <a:cs typeface="B Titr" panose="00000700000000000000" pitchFamily="2" charset="-78"/>
            </a:rPr>
            <a:t>در هر روز، حجم تعهدات نیروگاه در خارج از بازار، توسط مدیر بازار به واحدهای نیروگاه تخصیص داده می شود</a:t>
          </a:r>
          <a:r>
            <a:rPr lang="fa-IR" dirty="0" smtClean="0">
              <a:solidFill>
                <a:schemeClr val="tx2">
                  <a:lumMod val="50000"/>
                </a:schemeClr>
              </a:solidFill>
            </a:rPr>
            <a:t> </a:t>
          </a:r>
          <a:endParaRPr lang="en-US" dirty="0">
            <a:solidFill>
              <a:schemeClr val="tx2">
                <a:lumMod val="50000"/>
              </a:schemeClr>
            </a:solidFill>
          </a:endParaRPr>
        </a:p>
      </dgm:t>
    </dgm:pt>
    <dgm:pt modelId="{0C71CDD4-9203-447E-9CC6-5DA0B0608FA9}" type="parTrans" cxnId="{ED819926-622D-4732-A864-B67A58FFFAED}">
      <dgm:prSet/>
      <dgm:spPr/>
      <dgm:t>
        <a:bodyPr/>
        <a:lstStyle/>
        <a:p>
          <a:endParaRPr lang="en-US"/>
        </a:p>
      </dgm:t>
    </dgm:pt>
    <dgm:pt modelId="{7677C911-5B4A-4CE3-8884-F1540CFD75E3}" type="sibTrans" cxnId="{ED819926-622D-4732-A864-B67A58FFFAED}">
      <dgm:prSet/>
      <dgm:spPr/>
      <dgm:t>
        <a:bodyPr/>
        <a:lstStyle/>
        <a:p>
          <a:endParaRPr lang="en-US"/>
        </a:p>
      </dgm:t>
    </dgm:pt>
    <dgm:pt modelId="{BEBBBEB3-4554-4B69-A180-39C2C8B5A9FB}" type="pres">
      <dgm:prSet presAssocID="{979D0037-B2B9-4A6B-ABDF-9A7B405DC9C5}" presName="diagram" presStyleCnt="0">
        <dgm:presLayoutVars>
          <dgm:chPref val="1"/>
          <dgm:dir val="rev"/>
          <dgm:animOne val="branch"/>
          <dgm:animLvl val="lvl"/>
          <dgm:resizeHandles/>
        </dgm:presLayoutVars>
      </dgm:prSet>
      <dgm:spPr/>
      <dgm:t>
        <a:bodyPr/>
        <a:lstStyle/>
        <a:p>
          <a:endParaRPr lang="en-US"/>
        </a:p>
      </dgm:t>
    </dgm:pt>
    <dgm:pt modelId="{158BA79F-F1CB-46B8-8CC7-FEB613C876B9}" type="pres">
      <dgm:prSet presAssocID="{B3251F96-B4F1-458B-8DC5-8EB05F5C3DB7}" presName="root" presStyleCnt="0"/>
      <dgm:spPr/>
    </dgm:pt>
    <dgm:pt modelId="{CBE0A938-C28B-40EC-BB7B-ACB23F399D39}" type="pres">
      <dgm:prSet presAssocID="{B3251F96-B4F1-458B-8DC5-8EB05F5C3DB7}" presName="rootComposite" presStyleCnt="0"/>
      <dgm:spPr/>
    </dgm:pt>
    <dgm:pt modelId="{9206253F-D7BF-4F29-B81E-9612996B31FF}" type="pres">
      <dgm:prSet presAssocID="{B3251F96-B4F1-458B-8DC5-8EB05F5C3DB7}" presName="rootText" presStyleLbl="node1" presStyleIdx="0" presStyleCnt="1" custScaleX="151646"/>
      <dgm:spPr/>
      <dgm:t>
        <a:bodyPr/>
        <a:lstStyle/>
        <a:p>
          <a:endParaRPr lang="en-US"/>
        </a:p>
      </dgm:t>
    </dgm:pt>
    <dgm:pt modelId="{96075526-519A-4409-8D96-5C4E51C85A7F}" type="pres">
      <dgm:prSet presAssocID="{B3251F96-B4F1-458B-8DC5-8EB05F5C3DB7}" presName="rootConnector" presStyleLbl="node1" presStyleIdx="0" presStyleCnt="1"/>
      <dgm:spPr/>
      <dgm:t>
        <a:bodyPr/>
        <a:lstStyle/>
        <a:p>
          <a:endParaRPr lang="en-US"/>
        </a:p>
      </dgm:t>
    </dgm:pt>
    <dgm:pt modelId="{1D254FD3-4841-45C3-9EFC-7071289FD146}" type="pres">
      <dgm:prSet presAssocID="{B3251F96-B4F1-458B-8DC5-8EB05F5C3DB7}" presName="childShape" presStyleCnt="0"/>
      <dgm:spPr/>
    </dgm:pt>
    <dgm:pt modelId="{40035065-2A6D-4CE6-8EE6-B1AC61E70FEE}" type="pres">
      <dgm:prSet presAssocID="{B9002B89-E9AA-4173-A830-60C83C8D1DFC}" presName="Name13" presStyleLbl="parChTrans1D2" presStyleIdx="0" presStyleCnt="7"/>
      <dgm:spPr/>
      <dgm:t>
        <a:bodyPr/>
        <a:lstStyle/>
        <a:p>
          <a:endParaRPr lang="en-US"/>
        </a:p>
      </dgm:t>
    </dgm:pt>
    <dgm:pt modelId="{0A2759CE-7A37-4110-A99E-75B266D2D30E}" type="pres">
      <dgm:prSet presAssocID="{1EA41170-EBCE-4C3D-810F-48AB6DE01A2B}" presName="childText" presStyleLbl="bgAcc1" presStyleIdx="0" presStyleCnt="7" custScaleX="1303367" custLinFactNeighborY="250">
        <dgm:presLayoutVars>
          <dgm:bulletEnabled val="1"/>
        </dgm:presLayoutVars>
      </dgm:prSet>
      <dgm:spPr/>
      <dgm:t>
        <a:bodyPr/>
        <a:lstStyle/>
        <a:p>
          <a:endParaRPr lang="en-US"/>
        </a:p>
      </dgm:t>
    </dgm:pt>
    <dgm:pt modelId="{6FB6FB67-80B3-4413-BF2E-3C18FEAA0E09}" type="pres">
      <dgm:prSet presAssocID="{C134060E-FA8E-4FB1-8938-602E8AAB8932}" presName="Name13" presStyleLbl="parChTrans1D2" presStyleIdx="1" presStyleCnt="7"/>
      <dgm:spPr/>
      <dgm:t>
        <a:bodyPr/>
        <a:lstStyle/>
        <a:p>
          <a:endParaRPr lang="en-US"/>
        </a:p>
      </dgm:t>
    </dgm:pt>
    <dgm:pt modelId="{68DC83EE-9F31-400D-8D71-B4CD50E99AFE}" type="pres">
      <dgm:prSet presAssocID="{A34B3B36-3294-4A73-A297-D521F89A57EB}" presName="childText" presStyleLbl="bgAcc1" presStyleIdx="1" presStyleCnt="7" custScaleX="1303367" custLinFactNeighborY="250">
        <dgm:presLayoutVars>
          <dgm:bulletEnabled val="1"/>
        </dgm:presLayoutVars>
      </dgm:prSet>
      <dgm:spPr/>
      <dgm:t>
        <a:bodyPr/>
        <a:lstStyle/>
        <a:p>
          <a:endParaRPr lang="en-US"/>
        </a:p>
      </dgm:t>
    </dgm:pt>
    <dgm:pt modelId="{03DB3549-6BAC-4EB3-908B-D41CB1E81498}" type="pres">
      <dgm:prSet presAssocID="{AB0C7EE4-99B0-47E6-946D-A3A8EAE1775A}" presName="Name13" presStyleLbl="parChTrans1D2" presStyleIdx="2" presStyleCnt="7"/>
      <dgm:spPr/>
      <dgm:t>
        <a:bodyPr/>
        <a:lstStyle/>
        <a:p>
          <a:endParaRPr lang="en-US"/>
        </a:p>
      </dgm:t>
    </dgm:pt>
    <dgm:pt modelId="{01006192-1BDC-4AFA-B14D-6294B31B0435}" type="pres">
      <dgm:prSet presAssocID="{BB577ED9-2D72-4AB1-9865-6F802813508C}" presName="childText" presStyleLbl="bgAcc1" presStyleIdx="2" presStyleCnt="7" custScaleX="1303367" custLinFactNeighborY="250">
        <dgm:presLayoutVars>
          <dgm:bulletEnabled val="1"/>
        </dgm:presLayoutVars>
      </dgm:prSet>
      <dgm:spPr/>
      <dgm:t>
        <a:bodyPr/>
        <a:lstStyle/>
        <a:p>
          <a:endParaRPr lang="en-US"/>
        </a:p>
      </dgm:t>
    </dgm:pt>
    <dgm:pt modelId="{3CBCD41B-ED43-48C4-A99E-0F043D267661}" type="pres">
      <dgm:prSet presAssocID="{490720F1-3318-4F3A-8C43-7B433717654A}" presName="Name13" presStyleLbl="parChTrans1D2" presStyleIdx="3" presStyleCnt="7"/>
      <dgm:spPr/>
      <dgm:t>
        <a:bodyPr/>
        <a:lstStyle/>
        <a:p>
          <a:endParaRPr lang="en-US"/>
        </a:p>
      </dgm:t>
    </dgm:pt>
    <dgm:pt modelId="{D1563766-4FA4-486E-9717-59818A65DD45}" type="pres">
      <dgm:prSet presAssocID="{DD9B6D8D-7D20-4C7F-A32D-1D784CD416F5}" presName="childText" presStyleLbl="bgAcc1" presStyleIdx="3" presStyleCnt="7" custScaleX="1303367" custLinFactNeighborY="250">
        <dgm:presLayoutVars>
          <dgm:bulletEnabled val="1"/>
        </dgm:presLayoutVars>
      </dgm:prSet>
      <dgm:spPr/>
      <dgm:t>
        <a:bodyPr/>
        <a:lstStyle/>
        <a:p>
          <a:endParaRPr lang="en-US"/>
        </a:p>
      </dgm:t>
    </dgm:pt>
    <dgm:pt modelId="{10883533-F973-484A-A8CD-74F69DA7F4B8}" type="pres">
      <dgm:prSet presAssocID="{B054D881-3AAD-46C8-87D5-24506B335034}" presName="Name13" presStyleLbl="parChTrans1D2" presStyleIdx="4" presStyleCnt="7"/>
      <dgm:spPr/>
      <dgm:t>
        <a:bodyPr/>
        <a:lstStyle/>
        <a:p>
          <a:endParaRPr lang="en-US"/>
        </a:p>
      </dgm:t>
    </dgm:pt>
    <dgm:pt modelId="{BDB2E8A9-A9CC-489D-BC4B-BAC9B5BE5913}" type="pres">
      <dgm:prSet presAssocID="{855A0210-AE5B-416E-97EB-F4A18CD93DFF}" presName="childText" presStyleLbl="bgAcc1" presStyleIdx="4" presStyleCnt="7" custScaleX="1303367" custLinFactNeighborY="250">
        <dgm:presLayoutVars>
          <dgm:bulletEnabled val="1"/>
        </dgm:presLayoutVars>
      </dgm:prSet>
      <dgm:spPr/>
      <dgm:t>
        <a:bodyPr/>
        <a:lstStyle/>
        <a:p>
          <a:endParaRPr lang="en-US"/>
        </a:p>
      </dgm:t>
    </dgm:pt>
    <dgm:pt modelId="{B61264C3-FD91-4184-9344-BDFC04E6F23F}" type="pres">
      <dgm:prSet presAssocID="{0C71CDD4-9203-447E-9CC6-5DA0B0608FA9}" presName="Name13" presStyleLbl="parChTrans1D2" presStyleIdx="5" presStyleCnt="7"/>
      <dgm:spPr/>
      <dgm:t>
        <a:bodyPr/>
        <a:lstStyle/>
        <a:p>
          <a:endParaRPr lang="en-US"/>
        </a:p>
      </dgm:t>
    </dgm:pt>
    <dgm:pt modelId="{F4FDCD49-E7EC-41CC-A003-1F1BFDB05309}" type="pres">
      <dgm:prSet presAssocID="{B408B516-FD97-4616-8D9D-5A0C9914474A}" presName="childText" presStyleLbl="bgAcc1" presStyleIdx="5" presStyleCnt="7" custScaleX="1303367" custLinFactNeighborY="250">
        <dgm:presLayoutVars>
          <dgm:bulletEnabled val="1"/>
        </dgm:presLayoutVars>
      </dgm:prSet>
      <dgm:spPr/>
      <dgm:t>
        <a:bodyPr/>
        <a:lstStyle/>
        <a:p>
          <a:endParaRPr lang="en-US"/>
        </a:p>
      </dgm:t>
    </dgm:pt>
    <dgm:pt modelId="{8D25E2F7-CC09-41F8-B78E-7FC71C9AD819}" type="pres">
      <dgm:prSet presAssocID="{B5FE4FCE-AB5E-4898-A8EE-0A617A75E825}" presName="Name13" presStyleLbl="parChTrans1D2" presStyleIdx="6" presStyleCnt="7"/>
      <dgm:spPr/>
      <dgm:t>
        <a:bodyPr/>
        <a:lstStyle/>
        <a:p>
          <a:endParaRPr lang="en-US"/>
        </a:p>
      </dgm:t>
    </dgm:pt>
    <dgm:pt modelId="{8DE6DB43-E76F-427B-82C2-F08AAD5B96DD}" type="pres">
      <dgm:prSet presAssocID="{3575BC86-9CF5-4F55-862C-84FEAD6367A3}" presName="childText" presStyleLbl="bgAcc1" presStyleIdx="6" presStyleCnt="7" custScaleX="1303367" custLinFactNeighborY="250">
        <dgm:presLayoutVars>
          <dgm:bulletEnabled val="1"/>
        </dgm:presLayoutVars>
      </dgm:prSet>
      <dgm:spPr/>
      <dgm:t>
        <a:bodyPr/>
        <a:lstStyle/>
        <a:p>
          <a:endParaRPr lang="en-US"/>
        </a:p>
      </dgm:t>
    </dgm:pt>
  </dgm:ptLst>
  <dgm:cxnLst>
    <dgm:cxn modelId="{D5109B3D-D0FE-42B3-81E0-549503365A52}" srcId="{B3251F96-B4F1-458B-8DC5-8EB05F5C3DB7}" destId="{3575BC86-9CF5-4F55-862C-84FEAD6367A3}" srcOrd="6" destOrd="0" parTransId="{B5FE4FCE-AB5E-4898-A8EE-0A617A75E825}" sibTransId="{CCFC58D5-6A81-423E-8522-82E2F0B1C82C}"/>
    <dgm:cxn modelId="{29FD0CF6-A167-4C72-9A71-307DDC374BD4}" srcId="{B3251F96-B4F1-458B-8DC5-8EB05F5C3DB7}" destId="{A34B3B36-3294-4A73-A297-D521F89A57EB}" srcOrd="1" destOrd="0" parTransId="{C134060E-FA8E-4FB1-8938-602E8AAB8932}" sibTransId="{3A4CEC42-9E26-4F0C-8AF9-AE5859F835CA}"/>
    <dgm:cxn modelId="{B103D775-E57B-429F-A7FD-286AF185890D}" type="presOf" srcId="{3575BC86-9CF5-4F55-862C-84FEAD6367A3}" destId="{8DE6DB43-E76F-427B-82C2-F08AAD5B96DD}" srcOrd="0" destOrd="0" presId="urn:microsoft.com/office/officeart/2005/8/layout/hierarchy3"/>
    <dgm:cxn modelId="{3737303F-86F4-43D3-8320-25C1A9F24BC9}" type="presOf" srcId="{B3251F96-B4F1-458B-8DC5-8EB05F5C3DB7}" destId="{9206253F-D7BF-4F29-B81E-9612996B31FF}" srcOrd="0" destOrd="0" presId="urn:microsoft.com/office/officeart/2005/8/layout/hierarchy3"/>
    <dgm:cxn modelId="{AA00FC6C-106E-4464-9E56-C39BE2050014}" type="presOf" srcId="{B408B516-FD97-4616-8D9D-5A0C9914474A}" destId="{F4FDCD49-E7EC-41CC-A003-1F1BFDB05309}" srcOrd="0" destOrd="0" presId="urn:microsoft.com/office/officeart/2005/8/layout/hierarchy3"/>
    <dgm:cxn modelId="{36A2858F-FA84-4F2F-8662-77232F192658}" srcId="{B3251F96-B4F1-458B-8DC5-8EB05F5C3DB7}" destId="{DD9B6D8D-7D20-4C7F-A32D-1D784CD416F5}" srcOrd="3" destOrd="0" parTransId="{490720F1-3318-4F3A-8C43-7B433717654A}" sibTransId="{FDDB5530-F017-430C-9211-B3DAF0B50146}"/>
    <dgm:cxn modelId="{4D7BB368-27A2-44ED-AC0B-E182476D7211}" type="presOf" srcId="{AB0C7EE4-99B0-47E6-946D-A3A8EAE1775A}" destId="{03DB3549-6BAC-4EB3-908B-D41CB1E81498}" srcOrd="0" destOrd="0" presId="urn:microsoft.com/office/officeart/2005/8/layout/hierarchy3"/>
    <dgm:cxn modelId="{8354A7F1-CE08-40BD-ABF2-3CCC0AF6E008}" type="presOf" srcId="{1EA41170-EBCE-4C3D-810F-48AB6DE01A2B}" destId="{0A2759CE-7A37-4110-A99E-75B266D2D30E}" srcOrd="0" destOrd="0" presId="urn:microsoft.com/office/officeart/2005/8/layout/hierarchy3"/>
    <dgm:cxn modelId="{2C90412F-929F-40A2-ADFD-D4229B32B27C}" srcId="{B3251F96-B4F1-458B-8DC5-8EB05F5C3DB7}" destId="{BB577ED9-2D72-4AB1-9865-6F802813508C}" srcOrd="2" destOrd="0" parTransId="{AB0C7EE4-99B0-47E6-946D-A3A8EAE1775A}" sibTransId="{890B274A-AE58-458C-85F1-84768C0BEF51}"/>
    <dgm:cxn modelId="{4E46EF11-5F0C-4840-BB3E-6D59C62E7C33}" type="presOf" srcId="{B9002B89-E9AA-4173-A830-60C83C8D1DFC}" destId="{40035065-2A6D-4CE6-8EE6-B1AC61E70FEE}" srcOrd="0" destOrd="0" presId="urn:microsoft.com/office/officeart/2005/8/layout/hierarchy3"/>
    <dgm:cxn modelId="{7C186D8A-CC1B-4695-AC10-7E74A3620CA8}" type="presOf" srcId="{855A0210-AE5B-416E-97EB-F4A18CD93DFF}" destId="{BDB2E8A9-A9CC-489D-BC4B-BAC9B5BE5913}" srcOrd="0" destOrd="0" presId="urn:microsoft.com/office/officeart/2005/8/layout/hierarchy3"/>
    <dgm:cxn modelId="{8706F537-AFA5-4DE3-BDD0-C1A78681DD38}" type="presOf" srcId="{BB577ED9-2D72-4AB1-9865-6F802813508C}" destId="{01006192-1BDC-4AFA-B14D-6294B31B0435}" srcOrd="0" destOrd="0" presId="urn:microsoft.com/office/officeart/2005/8/layout/hierarchy3"/>
    <dgm:cxn modelId="{2A88A60B-7362-419B-B1F8-2F9FE05313FC}" type="presOf" srcId="{DD9B6D8D-7D20-4C7F-A32D-1D784CD416F5}" destId="{D1563766-4FA4-486E-9717-59818A65DD45}" srcOrd="0" destOrd="0" presId="urn:microsoft.com/office/officeart/2005/8/layout/hierarchy3"/>
    <dgm:cxn modelId="{0CFFD44C-147D-4BDF-972A-E12EA2F7F9B2}" type="presOf" srcId="{B5FE4FCE-AB5E-4898-A8EE-0A617A75E825}" destId="{8D25E2F7-CC09-41F8-B78E-7FC71C9AD819}" srcOrd="0" destOrd="0" presId="urn:microsoft.com/office/officeart/2005/8/layout/hierarchy3"/>
    <dgm:cxn modelId="{FC4CBF5B-6A7B-4F3C-9C58-25EC14F5B04E}" type="presOf" srcId="{0C71CDD4-9203-447E-9CC6-5DA0B0608FA9}" destId="{B61264C3-FD91-4184-9344-BDFC04E6F23F}" srcOrd="0" destOrd="0" presId="urn:microsoft.com/office/officeart/2005/8/layout/hierarchy3"/>
    <dgm:cxn modelId="{DED8BB90-7412-4063-9B16-E39F0D19DD69}" type="presOf" srcId="{979D0037-B2B9-4A6B-ABDF-9A7B405DC9C5}" destId="{BEBBBEB3-4554-4B69-A180-39C2C8B5A9FB}" srcOrd="0" destOrd="0" presId="urn:microsoft.com/office/officeart/2005/8/layout/hierarchy3"/>
    <dgm:cxn modelId="{0929F3C7-9FD1-40D9-9E4E-9345D7129A38}" type="presOf" srcId="{A34B3B36-3294-4A73-A297-D521F89A57EB}" destId="{68DC83EE-9F31-400D-8D71-B4CD50E99AFE}" srcOrd="0" destOrd="0" presId="urn:microsoft.com/office/officeart/2005/8/layout/hierarchy3"/>
    <dgm:cxn modelId="{A98D6CA6-E0A5-4C0D-97F2-D9138148B16B}" type="presOf" srcId="{B054D881-3AAD-46C8-87D5-24506B335034}" destId="{10883533-F973-484A-A8CD-74F69DA7F4B8}" srcOrd="0" destOrd="0" presId="urn:microsoft.com/office/officeart/2005/8/layout/hierarchy3"/>
    <dgm:cxn modelId="{9A33DA44-2FB1-4552-AE58-EB35F199D2D7}" srcId="{B3251F96-B4F1-458B-8DC5-8EB05F5C3DB7}" destId="{855A0210-AE5B-416E-97EB-F4A18CD93DFF}" srcOrd="4" destOrd="0" parTransId="{B054D881-3AAD-46C8-87D5-24506B335034}" sibTransId="{CE1B1932-F9B6-4286-9EFA-6E34F5615ADD}"/>
    <dgm:cxn modelId="{EE79B709-EE3A-4242-8ED0-08DF027722A6}" srcId="{979D0037-B2B9-4A6B-ABDF-9A7B405DC9C5}" destId="{B3251F96-B4F1-458B-8DC5-8EB05F5C3DB7}" srcOrd="0" destOrd="0" parTransId="{77C1EF50-C801-4A07-80D3-7BAA18C4AF14}" sibTransId="{938F987F-117D-4643-8367-45ECD16D31CB}"/>
    <dgm:cxn modelId="{ED819926-622D-4732-A864-B67A58FFFAED}" srcId="{B3251F96-B4F1-458B-8DC5-8EB05F5C3DB7}" destId="{B408B516-FD97-4616-8D9D-5A0C9914474A}" srcOrd="5" destOrd="0" parTransId="{0C71CDD4-9203-447E-9CC6-5DA0B0608FA9}" sibTransId="{7677C911-5B4A-4CE3-8884-F1540CFD75E3}"/>
    <dgm:cxn modelId="{84B95A09-722C-4122-83B6-797095BA0013}" srcId="{B3251F96-B4F1-458B-8DC5-8EB05F5C3DB7}" destId="{1EA41170-EBCE-4C3D-810F-48AB6DE01A2B}" srcOrd="0" destOrd="0" parTransId="{B9002B89-E9AA-4173-A830-60C83C8D1DFC}" sibTransId="{71C54DAD-0C0A-43CD-921F-E06C8C97DBD7}"/>
    <dgm:cxn modelId="{913DA44A-173A-433A-BD9F-F1ACE8F4E86C}" type="presOf" srcId="{B3251F96-B4F1-458B-8DC5-8EB05F5C3DB7}" destId="{96075526-519A-4409-8D96-5C4E51C85A7F}" srcOrd="1" destOrd="0" presId="urn:microsoft.com/office/officeart/2005/8/layout/hierarchy3"/>
    <dgm:cxn modelId="{68CBC315-3DE2-4919-BB54-D5C8A67AA9DF}" type="presOf" srcId="{490720F1-3318-4F3A-8C43-7B433717654A}" destId="{3CBCD41B-ED43-48C4-A99E-0F043D267661}" srcOrd="0" destOrd="0" presId="urn:microsoft.com/office/officeart/2005/8/layout/hierarchy3"/>
    <dgm:cxn modelId="{1C14DBED-53DA-4B85-AB7E-15D16F6A4033}" type="presOf" srcId="{C134060E-FA8E-4FB1-8938-602E8AAB8932}" destId="{6FB6FB67-80B3-4413-BF2E-3C18FEAA0E09}" srcOrd="0" destOrd="0" presId="urn:microsoft.com/office/officeart/2005/8/layout/hierarchy3"/>
    <dgm:cxn modelId="{937FB35B-0856-4FEF-BA1E-62F80419D282}" type="presParOf" srcId="{BEBBBEB3-4554-4B69-A180-39C2C8B5A9FB}" destId="{158BA79F-F1CB-46B8-8CC7-FEB613C876B9}" srcOrd="0" destOrd="0" presId="urn:microsoft.com/office/officeart/2005/8/layout/hierarchy3"/>
    <dgm:cxn modelId="{2A268F18-9155-4893-B09A-E36BFA507296}" type="presParOf" srcId="{158BA79F-F1CB-46B8-8CC7-FEB613C876B9}" destId="{CBE0A938-C28B-40EC-BB7B-ACB23F399D39}" srcOrd="0" destOrd="0" presId="urn:microsoft.com/office/officeart/2005/8/layout/hierarchy3"/>
    <dgm:cxn modelId="{003988D5-8DF6-4F9D-B574-855FC343823F}" type="presParOf" srcId="{CBE0A938-C28B-40EC-BB7B-ACB23F399D39}" destId="{9206253F-D7BF-4F29-B81E-9612996B31FF}" srcOrd="0" destOrd="0" presId="urn:microsoft.com/office/officeart/2005/8/layout/hierarchy3"/>
    <dgm:cxn modelId="{D719359E-3CAF-4C05-9DDA-334A9C2CCC9C}" type="presParOf" srcId="{CBE0A938-C28B-40EC-BB7B-ACB23F399D39}" destId="{96075526-519A-4409-8D96-5C4E51C85A7F}" srcOrd="1" destOrd="0" presId="urn:microsoft.com/office/officeart/2005/8/layout/hierarchy3"/>
    <dgm:cxn modelId="{EB274411-8D2D-4444-9DF8-02393DDD0147}" type="presParOf" srcId="{158BA79F-F1CB-46B8-8CC7-FEB613C876B9}" destId="{1D254FD3-4841-45C3-9EFC-7071289FD146}" srcOrd="1" destOrd="0" presId="urn:microsoft.com/office/officeart/2005/8/layout/hierarchy3"/>
    <dgm:cxn modelId="{09FC4828-863F-4592-A9B7-E93FA51BAC08}" type="presParOf" srcId="{1D254FD3-4841-45C3-9EFC-7071289FD146}" destId="{40035065-2A6D-4CE6-8EE6-B1AC61E70FEE}" srcOrd="0" destOrd="0" presId="urn:microsoft.com/office/officeart/2005/8/layout/hierarchy3"/>
    <dgm:cxn modelId="{CC4908E1-59E8-4C32-954C-219AF49DCBC0}" type="presParOf" srcId="{1D254FD3-4841-45C3-9EFC-7071289FD146}" destId="{0A2759CE-7A37-4110-A99E-75B266D2D30E}" srcOrd="1" destOrd="0" presId="urn:microsoft.com/office/officeart/2005/8/layout/hierarchy3"/>
    <dgm:cxn modelId="{4E8D9091-7AC9-4BC2-8D20-0E4DBCE510A1}" type="presParOf" srcId="{1D254FD3-4841-45C3-9EFC-7071289FD146}" destId="{6FB6FB67-80B3-4413-BF2E-3C18FEAA0E09}" srcOrd="2" destOrd="0" presId="urn:microsoft.com/office/officeart/2005/8/layout/hierarchy3"/>
    <dgm:cxn modelId="{1DAC1858-9E22-4B0B-BFF9-73AB04B44BC3}" type="presParOf" srcId="{1D254FD3-4841-45C3-9EFC-7071289FD146}" destId="{68DC83EE-9F31-400D-8D71-B4CD50E99AFE}" srcOrd="3" destOrd="0" presId="urn:microsoft.com/office/officeart/2005/8/layout/hierarchy3"/>
    <dgm:cxn modelId="{291AA505-CAD4-4373-A553-B9C2CFD2086C}" type="presParOf" srcId="{1D254FD3-4841-45C3-9EFC-7071289FD146}" destId="{03DB3549-6BAC-4EB3-908B-D41CB1E81498}" srcOrd="4" destOrd="0" presId="urn:microsoft.com/office/officeart/2005/8/layout/hierarchy3"/>
    <dgm:cxn modelId="{D77ED481-1BE2-4E2D-A1AE-4E8D711F57F7}" type="presParOf" srcId="{1D254FD3-4841-45C3-9EFC-7071289FD146}" destId="{01006192-1BDC-4AFA-B14D-6294B31B0435}" srcOrd="5" destOrd="0" presId="urn:microsoft.com/office/officeart/2005/8/layout/hierarchy3"/>
    <dgm:cxn modelId="{F147484E-D5F7-4A64-8CA9-83EA533AB921}" type="presParOf" srcId="{1D254FD3-4841-45C3-9EFC-7071289FD146}" destId="{3CBCD41B-ED43-48C4-A99E-0F043D267661}" srcOrd="6" destOrd="0" presId="urn:microsoft.com/office/officeart/2005/8/layout/hierarchy3"/>
    <dgm:cxn modelId="{766AF2DB-75DE-403E-A056-F4E17E47E0E6}" type="presParOf" srcId="{1D254FD3-4841-45C3-9EFC-7071289FD146}" destId="{D1563766-4FA4-486E-9717-59818A65DD45}" srcOrd="7" destOrd="0" presId="urn:microsoft.com/office/officeart/2005/8/layout/hierarchy3"/>
    <dgm:cxn modelId="{8F271106-D837-4784-85A2-BD76774BCE56}" type="presParOf" srcId="{1D254FD3-4841-45C3-9EFC-7071289FD146}" destId="{10883533-F973-484A-A8CD-74F69DA7F4B8}" srcOrd="8" destOrd="0" presId="urn:microsoft.com/office/officeart/2005/8/layout/hierarchy3"/>
    <dgm:cxn modelId="{523568E9-F5C9-48E2-8D23-15B782DF26C6}" type="presParOf" srcId="{1D254FD3-4841-45C3-9EFC-7071289FD146}" destId="{BDB2E8A9-A9CC-489D-BC4B-BAC9B5BE5913}" srcOrd="9" destOrd="0" presId="urn:microsoft.com/office/officeart/2005/8/layout/hierarchy3"/>
    <dgm:cxn modelId="{4C964E39-5559-453E-9BD8-C3EA453B365F}" type="presParOf" srcId="{1D254FD3-4841-45C3-9EFC-7071289FD146}" destId="{B61264C3-FD91-4184-9344-BDFC04E6F23F}" srcOrd="10" destOrd="0" presId="urn:microsoft.com/office/officeart/2005/8/layout/hierarchy3"/>
    <dgm:cxn modelId="{F8DB666E-8ED3-4132-B18A-1DA528669C5A}" type="presParOf" srcId="{1D254FD3-4841-45C3-9EFC-7071289FD146}" destId="{F4FDCD49-E7EC-41CC-A003-1F1BFDB05309}" srcOrd="11" destOrd="0" presId="urn:microsoft.com/office/officeart/2005/8/layout/hierarchy3"/>
    <dgm:cxn modelId="{BF3CA942-BB48-49B5-9223-A3F5F3576227}" type="presParOf" srcId="{1D254FD3-4841-45C3-9EFC-7071289FD146}" destId="{8D25E2F7-CC09-41F8-B78E-7FC71C9AD819}" srcOrd="12" destOrd="0" presId="urn:microsoft.com/office/officeart/2005/8/layout/hierarchy3"/>
    <dgm:cxn modelId="{BE4DF615-939A-486D-8F13-EEAF52AB18BB}" type="presParOf" srcId="{1D254FD3-4841-45C3-9EFC-7071289FD146}" destId="{8DE6DB43-E76F-427B-82C2-F08AAD5B96DD}"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9D0037-B2B9-4A6B-ABDF-9A7B405DC9C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3251F96-B4F1-458B-8DC5-8EB05F5C3DB7}">
      <dgm:prSet phldrT="[Text]"/>
      <dgm:spPr/>
      <dgm:t>
        <a:bodyPr/>
        <a:lstStyle/>
        <a:p>
          <a:r>
            <a:rPr lang="fa-IR" dirty="0" smtClean="0">
              <a:cs typeface="B Titr" panose="00000700000000000000" pitchFamily="2" charset="-78"/>
            </a:rPr>
            <a:t>ضرورت تغییر- افزایش حجم معاملات خارج از بازار</a:t>
          </a:r>
          <a:endParaRPr lang="en-US" dirty="0">
            <a:cs typeface="B Titr" panose="00000700000000000000" pitchFamily="2" charset="-78"/>
          </a:endParaRPr>
        </a:p>
      </dgm:t>
    </dgm:pt>
    <dgm:pt modelId="{77C1EF50-C801-4A07-80D3-7BAA18C4AF14}" type="parTrans" cxnId="{EE79B709-EE3A-4242-8ED0-08DF027722A6}">
      <dgm:prSet/>
      <dgm:spPr/>
      <dgm:t>
        <a:bodyPr/>
        <a:lstStyle/>
        <a:p>
          <a:endParaRPr lang="en-US"/>
        </a:p>
      </dgm:t>
    </dgm:pt>
    <dgm:pt modelId="{938F987F-117D-4643-8367-45ECD16D31CB}" type="sibTrans" cxnId="{EE79B709-EE3A-4242-8ED0-08DF027722A6}">
      <dgm:prSet/>
      <dgm:spPr/>
      <dgm:t>
        <a:bodyPr/>
        <a:lstStyle/>
        <a:p>
          <a:endParaRPr lang="en-US"/>
        </a:p>
      </dgm:t>
    </dgm:pt>
    <dgm:pt modelId="{1EA41170-EBCE-4C3D-810F-48AB6DE01A2B}">
      <dgm:prSet phldrT="[Text]" custT="1"/>
      <dgm:spPr>
        <a:solidFill>
          <a:schemeClr val="accent5">
            <a:lumMod val="20000"/>
            <a:lumOff val="80000"/>
            <a:alpha val="90000"/>
          </a:schemeClr>
        </a:solidFill>
        <a:ln>
          <a:solidFill>
            <a:schemeClr val="accent5">
              <a:lumMod val="20000"/>
              <a:lumOff val="80000"/>
            </a:schemeClr>
          </a:solidFill>
        </a:ln>
      </dgm:spPr>
      <dgm:t>
        <a:bodyPr/>
        <a:lstStyle/>
        <a:p>
          <a:pPr algn="r" rtl="1"/>
          <a:r>
            <a:rPr lang="fa-IR" sz="1600" dirty="0" smtClean="0">
              <a:solidFill>
                <a:schemeClr val="accent5">
                  <a:lumMod val="50000"/>
                </a:schemeClr>
              </a:solidFill>
              <a:cs typeface="B Titr" panose="00000700000000000000" pitchFamily="2" charset="-78"/>
            </a:rPr>
            <a:t>کاهش ریسک نیروگاه‌ها در مواجهه غیرضرور با شرایط "پشتیبانی از معاملات خارج از بازار"</a:t>
          </a:r>
          <a:endParaRPr lang="en-US" sz="1600" dirty="0">
            <a:solidFill>
              <a:schemeClr val="accent5">
                <a:lumMod val="50000"/>
              </a:schemeClr>
            </a:solidFill>
            <a:cs typeface="B Titr" panose="00000700000000000000" pitchFamily="2" charset="-78"/>
          </a:endParaRPr>
        </a:p>
      </dgm:t>
    </dgm:pt>
    <dgm:pt modelId="{B9002B89-E9AA-4173-A830-60C83C8D1DFC}" type="parTrans" cxnId="{84B95A09-722C-4122-83B6-797095BA0013}">
      <dgm:prSet/>
      <dgm:spPr/>
      <dgm:t>
        <a:bodyPr/>
        <a:lstStyle/>
        <a:p>
          <a:endParaRPr lang="en-US"/>
        </a:p>
      </dgm:t>
    </dgm:pt>
    <dgm:pt modelId="{71C54DAD-0C0A-43CD-921F-E06C8C97DBD7}" type="sibTrans" cxnId="{84B95A09-722C-4122-83B6-797095BA0013}">
      <dgm:prSet/>
      <dgm:spPr/>
      <dgm:t>
        <a:bodyPr/>
        <a:lstStyle/>
        <a:p>
          <a:endParaRPr lang="en-US"/>
        </a:p>
      </dgm:t>
    </dgm:pt>
    <dgm:pt modelId="{A34B3B36-3294-4A73-A297-D521F89A57EB}">
      <dgm:prSet phldrT="[Text]" custT="1"/>
      <dgm:spPr>
        <a:solidFill>
          <a:schemeClr val="accent4">
            <a:lumMod val="20000"/>
            <a:lumOff val="80000"/>
            <a:alpha val="90000"/>
          </a:schemeClr>
        </a:solidFill>
        <a:ln>
          <a:solidFill>
            <a:schemeClr val="accent4">
              <a:lumMod val="20000"/>
              <a:lumOff val="80000"/>
            </a:schemeClr>
          </a:solidFill>
        </a:ln>
      </dgm:spPr>
      <dgm:t>
        <a:bodyPr/>
        <a:lstStyle/>
        <a:p>
          <a:pPr algn="r" rtl="1"/>
          <a:r>
            <a:rPr lang="fa-IR" sz="1600" dirty="0" smtClean="0">
              <a:solidFill>
                <a:schemeClr val="accent4">
                  <a:lumMod val="50000"/>
                </a:schemeClr>
              </a:solidFill>
              <a:cs typeface="B Titr" panose="00000700000000000000" pitchFamily="2" charset="-78"/>
            </a:rPr>
            <a:t>در وضعیت فعلی، زمانی که یک واحد نیروگاهی نتواند حداقل به میزان حجم تخصیص یافته معاملات خارج از بازار خود تولید انرژی نماید، مشمول هزینه پشتیبانی معاملات با نرخ متوسط بازار روزپیش می‌شود که عموماً از نرخهای خارج از بازار بیشتر است.</a:t>
          </a:r>
          <a:endParaRPr lang="en-US" sz="1600" dirty="0">
            <a:solidFill>
              <a:schemeClr val="accent4">
                <a:lumMod val="50000"/>
              </a:schemeClr>
            </a:solidFill>
            <a:cs typeface="B Titr" panose="00000700000000000000" pitchFamily="2" charset="-78"/>
          </a:endParaRPr>
        </a:p>
      </dgm:t>
    </dgm:pt>
    <dgm:pt modelId="{C134060E-FA8E-4FB1-8938-602E8AAB8932}" type="parTrans" cxnId="{29FD0CF6-A167-4C72-9A71-307DDC374BD4}">
      <dgm:prSet/>
      <dgm:spPr/>
      <dgm:t>
        <a:bodyPr/>
        <a:lstStyle/>
        <a:p>
          <a:endParaRPr lang="en-US"/>
        </a:p>
      </dgm:t>
    </dgm:pt>
    <dgm:pt modelId="{3A4CEC42-9E26-4F0C-8AF9-AE5859F835CA}" type="sibTrans" cxnId="{29FD0CF6-A167-4C72-9A71-307DDC374BD4}">
      <dgm:prSet/>
      <dgm:spPr/>
      <dgm:t>
        <a:bodyPr/>
        <a:lstStyle/>
        <a:p>
          <a:endParaRPr lang="en-US"/>
        </a:p>
      </dgm:t>
    </dgm:pt>
    <dgm:pt modelId="{BB577ED9-2D72-4AB1-9865-6F802813508C}">
      <dgm:prSet phldrT="[Text]" custT="1"/>
      <dgm:spPr>
        <a:solidFill>
          <a:schemeClr val="accent2">
            <a:lumMod val="20000"/>
            <a:lumOff val="80000"/>
            <a:alpha val="90000"/>
          </a:schemeClr>
        </a:solidFill>
        <a:ln>
          <a:solidFill>
            <a:schemeClr val="accent2">
              <a:lumMod val="20000"/>
              <a:lumOff val="80000"/>
            </a:schemeClr>
          </a:solidFill>
        </a:ln>
      </dgm:spPr>
      <dgm:t>
        <a:bodyPr/>
        <a:lstStyle/>
        <a:p>
          <a:pPr algn="r" rtl="1"/>
          <a:r>
            <a:rPr lang="fa-IR" sz="1600" dirty="0" smtClean="0">
              <a:solidFill>
                <a:schemeClr val="accent2">
                  <a:lumMod val="50000"/>
                </a:schemeClr>
              </a:solidFill>
              <a:cs typeface="B Titr" panose="00000700000000000000" pitchFamily="2" charset="-78"/>
            </a:rPr>
            <a:t>این در حالی است که گاهی اوقات، کل نیروگاه تمام یا بخشی از تعهد انرژی آن واحد را به خوبی پوشش داده است.</a:t>
          </a:r>
          <a:endParaRPr lang="en-US" sz="1600" dirty="0">
            <a:solidFill>
              <a:schemeClr val="accent2">
                <a:lumMod val="50000"/>
              </a:schemeClr>
            </a:solidFill>
            <a:cs typeface="B Titr" panose="00000700000000000000" pitchFamily="2" charset="-78"/>
          </a:endParaRPr>
        </a:p>
      </dgm:t>
    </dgm:pt>
    <dgm:pt modelId="{AB0C7EE4-99B0-47E6-946D-A3A8EAE1775A}" type="parTrans" cxnId="{2C90412F-929F-40A2-ADFD-D4229B32B27C}">
      <dgm:prSet/>
      <dgm:spPr/>
      <dgm:t>
        <a:bodyPr/>
        <a:lstStyle/>
        <a:p>
          <a:endParaRPr lang="en-US"/>
        </a:p>
      </dgm:t>
    </dgm:pt>
    <dgm:pt modelId="{890B274A-AE58-458C-85F1-84768C0BEF51}" type="sibTrans" cxnId="{2C90412F-929F-40A2-ADFD-D4229B32B27C}">
      <dgm:prSet/>
      <dgm:spPr/>
      <dgm:t>
        <a:bodyPr/>
        <a:lstStyle/>
        <a:p>
          <a:endParaRPr lang="en-US"/>
        </a:p>
      </dgm:t>
    </dgm:pt>
    <dgm:pt modelId="{BEBBBEB3-4554-4B69-A180-39C2C8B5A9FB}" type="pres">
      <dgm:prSet presAssocID="{979D0037-B2B9-4A6B-ABDF-9A7B405DC9C5}" presName="diagram" presStyleCnt="0">
        <dgm:presLayoutVars>
          <dgm:chPref val="1"/>
          <dgm:dir val="rev"/>
          <dgm:animOne val="branch"/>
          <dgm:animLvl val="lvl"/>
          <dgm:resizeHandles/>
        </dgm:presLayoutVars>
      </dgm:prSet>
      <dgm:spPr/>
      <dgm:t>
        <a:bodyPr/>
        <a:lstStyle/>
        <a:p>
          <a:endParaRPr lang="en-US"/>
        </a:p>
      </dgm:t>
    </dgm:pt>
    <dgm:pt modelId="{158BA79F-F1CB-46B8-8CC7-FEB613C876B9}" type="pres">
      <dgm:prSet presAssocID="{B3251F96-B4F1-458B-8DC5-8EB05F5C3DB7}" presName="root" presStyleCnt="0"/>
      <dgm:spPr/>
    </dgm:pt>
    <dgm:pt modelId="{CBE0A938-C28B-40EC-BB7B-ACB23F399D39}" type="pres">
      <dgm:prSet presAssocID="{B3251F96-B4F1-458B-8DC5-8EB05F5C3DB7}" presName="rootComposite" presStyleCnt="0"/>
      <dgm:spPr/>
    </dgm:pt>
    <dgm:pt modelId="{9206253F-D7BF-4F29-B81E-9612996B31FF}" type="pres">
      <dgm:prSet presAssocID="{B3251F96-B4F1-458B-8DC5-8EB05F5C3DB7}" presName="rootText" presStyleLbl="node1" presStyleIdx="0" presStyleCnt="1" custScaleX="427238"/>
      <dgm:spPr/>
      <dgm:t>
        <a:bodyPr/>
        <a:lstStyle/>
        <a:p>
          <a:endParaRPr lang="en-US"/>
        </a:p>
      </dgm:t>
    </dgm:pt>
    <dgm:pt modelId="{96075526-519A-4409-8D96-5C4E51C85A7F}" type="pres">
      <dgm:prSet presAssocID="{B3251F96-B4F1-458B-8DC5-8EB05F5C3DB7}" presName="rootConnector" presStyleLbl="node1" presStyleIdx="0" presStyleCnt="1"/>
      <dgm:spPr/>
      <dgm:t>
        <a:bodyPr/>
        <a:lstStyle/>
        <a:p>
          <a:endParaRPr lang="en-US"/>
        </a:p>
      </dgm:t>
    </dgm:pt>
    <dgm:pt modelId="{1D254FD3-4841-45C3-9EFC-7071289FD146}" type="pres">
      <dgm:prSet presAssocID="{B3251F96-B4F1-458B-8DC5-8EB05F5C3DB7}" presName="childShape" presStyleCnt="0"/>
      <dgm:spPr/>
    </dgm:pt>
    <dgm:pt modelId="{40035065-2A6D-4CE6-8EE6-B1AC61E70FEE}" type="pres">
      <dgm:prSet presAssocID="{B9002B89-E9AA-4173-A830-60C83C8D1DFC}" presName="Name13" presStyleLbl="parChTrans1D2" presStyleIdx="0" presStyleCnt="3"/>
      <dgm:spPr/>
      <dgm:t>
        <a:bodyPr/>
        <a:lstStyle/>
        <a:p>
          <a:endParaRPr lang="en-US"/>
        </a:p>
      </dgm:t>
    </dgm:pt>
    <dgm:pt modelId="{0A2759CE-7A37-4110-A99E-75B266D2D30E}" type="pres">
      <dgm:prSet presAssocID="{1EA41170-EBCE-4C3D-810F-48AB6DE01A2B}" presName="childText" presStyleLbl="bgAcc1" presStyleIdx="0" presStyleCnt="3" custScaleX="1303367" custLinFactNeighborY="250">
        <dgm:presLayoutVars>
          <dgm:bulletEnabled val="1"/>
        </dgm:presLayoutVars>
      </dgm:prSet>
      <dgm:spPr/>
      <dgm:t>
        <a:bodyPr/>
        <a:lstStyle/>
        <a:p>
          <a:endParaRPr lang="en-US"/>
        </a:p>
      </dgm:t>
    </dgm:pt>
    <dgm:pt modelId="{6FB6FB67-80B3-4413-BF2E-3C18FEAA0E09}" type="pres">
      <dgm:prSet presAssocID="{C134060E-FA8E-4FB1-8938-602E8AAB8932}" presName="Name13" presStyleLbl="parChTrans1D2" presStyleIdx="1" presStyleCnt="3"/>
      <dgm:spPr/>
      <dgm:t>
        <a:bodyPr/>
        <a:lstStyle/>
        <a:p>
          <a:endParaRPr lang="en-US"/>
        </a:p>
      </dgm:t>
    </dgm:pt>
    <dgm:pt modelId="{68DC83EE-9F31-400D-8D71-B4CD50E99AFE}" type="pres">
      <dgm:prSet presAssocID="{A34B3B36-3294-4A73-A297-D521F89A57EB}" presName="childText" presStyleLbl="bgAcc1" presStyleIdx="1" presStyleCnt="3" custScaleX="1303367" custLinFactNeighborY="250">
        <dgm:presLayoutVars>
          <dgm:bulletEnabled val="1"/>
        </dgm:presLayoutVars>
      </dgm:prSet>
      <dgm:spPr/>
      <dgm:t>
        <a:bodyPr/>
        <a:lstStyle/>
        <a:p>
          <a:endParaRPr lang="en-US"/>
        </a:p>
      </dgm:t>
    </dgm:pt>
    <dgm:pt modelId="{03DB3549-6BAC-4EB3-908B-D41CB1E81498}" type="pres">
      <dgm:prSet presAssocID="{AB0C7EE4-99B0-47E6-946D-A3A8EAE1775A}" presName="Name13" presStyleLbl="parChTrans1D2" presStyleIdx="2" presStyleCnt="3"/>
      <dgm:spPr/>
      <dgm:t>
        <a:bodyPr/>
        <a:lstStyle/>
        <a:p>
          <a:endParaRPr lang="en-US"/>
        </a:p>
      </dgm:t>
    </dgm:pt>
    <dgm:pt modelId="{01006192-1BDC-4AFA-B14D-6294B31B0435}" type="pres">
      <dgm:prSet presAssocID="{BB577ED9-2D72-4AB1-9865-6F802813508C}" presName="childText" presStyleLbl="bgAcc1" presStyleIdx="2" presStyleCnt="3" custScaleX="1303367" custLinFactNeighborY="250">
        <dgm:presLayoutVars>
          <dgm:bulletEnabled val="1"/>
        </dgm:presLayoutVars>
      </dgm:prSet>
      <dgm:spPr/>
      <dgm:t>
        <a:bodyPr/>
        <a:lstStyle/>
        <a:p>
          <a:endParaRPr lang="en-US"/>
        </a:p>
      </dgm:t>
    </dgm:pt>
  </dgm:ptLst>
  <dgm:cxnLst>
    <dgm:cxn modelId="{29FD0CF6-A167-4C72-9A71-307DDC374BD4}" srcId="{B3251F96-B4F1-458B-8DC5-8EB05F5C3DB7}" destId="{A34B3B36-3294-4A73-A297-D521F89A57EB}" srcOrd="1" destOrd="0" parTransId="{C134060E-FA8E-4FB1-8938-602E8AAB8932}" sibTransId="{3A4CEC42-9E26-4F0C-8AF9-AE5859F835CA}"/>
    <dgm:cxn modelId="{3737303F-86F4-43D3-8320-25C1A9F24BC9}" type="presOf" srcId="{B3251F96-B4F1-458B-8DC5-8EB05F5C3DB7}" destId="{9206253F-D7BF-4F29-B81E-9612996B31FF}" srcOrd="0" destOrd="0" presId="urn:microsoft.com/office/officeart/2005/8/layout/hierarchy3"/>
    <dgm:cxn modelId="{4D7BB368-27A2-44ED-AC0B-E182476D7211}" type="presOf" srcId="{AB0C7EE4-99B0-47E6-946D-A3A8EAE1775A}" destId="{03DB3549-6BAC-4EB3-908B-D41CB1E81498}" srcOrd="0" destOrd="0" presId="urn:microsoft.com/office/officeart/2005/8/layout/hierarchy3"/>
    <dgm:cxn modelId="{8354A7F1-CE08-40BD-ABF2-3CCC0AF6E008}" type="presOf" srcId="{1EA41170-EBCE-4C3D-810F-48AB6DE01A2B}" destId="{0A2759CE-7A37-4110-A99E-75B266D2D30E}" srcOrd="0" destOrd="0" presId="urn:microsoft.com/office/officeart/2005/8/layout/hierarchy3"/>
    <dgm:cxn modelId="{2C90412F-929F-40A2-ADFD-D4229B32B27C}" srcId="{B3251F96-B4F1-458B-8DC5-8EB05F5C3DB7}" destId="{BB577ED9-2D72-4AB1-9865-6F802813508C}" srcOrd="2" destOrd="0" parTransId="{AB0C7EE4-99B0-47E6-946D-A3A8EAE1775A}" sibTransId="{890B274A-AE58-458C-85F1-84768C0BEF51}"/>
    <dgm:cxn modelId="{4E46EF11-5F0C-4840-BB3E-6D59C62E7C33}" type="presOf" srcId="{B9002B89-E9AA-4173-A830-60C83C8D1DFC}" destId="{40035065-2A6D-4CE6-8EE6-B1AC61E70FEE}" srcOrd="0" destOrd="0" presId="urn:microsoft.com/office/officeart/2005/8/layout/hierarchy3"/>
    <dgm:cxn modelId="{8706F537-AFA5-4DE3-BDD0-C1A78681DD38}" type="presOf" srcId="{BB577ED9-2D72-4AB1-9865-6F802813508C}" destId="{01006192-1BDC-4AFA-B14D-6294B31B0435}" srcOrd="0" destOrd="0" presId="urn:microsoft.com/office/officeart/2005/8/layout/hierarchy3"/>
    <dgm:cxn modelId="{DED8BB90-7412-4063-9B16-E39F0D19DD69}" type="presOf" srcId="{979D0037-B2B9-4A6B-ABDF-9A7B405DC9C5}" destId="{BEBBBEB3-4554-4B69-A180-39C2C8B5A9FB}" srcOrd="0" destOrd="0" presId="urn:microsoft.com/office/officeart/2005/8/layout/hierarchy3"/>
    <dgm:cxn modelId="{0929F3C7-9FD1-40D9-9E4E-9345D7129A38}" type="presOf" srcId="{A34B3B36-3294-4A73-A297-D521F89A57EB}" destId="{68DC83EE-9F31-400D-8D71-B4CD50E99AFE}" srcOrd="0" destOrd="0" presId="urn:microsoft.com/office/officeart/2005/8/layout/hierarchy3"/>
    <dgm:cxn modelId="{EE79B709-EE3A-4242-8ED0-08DF027722A6}" srcId="{979D0037-B2B9-4A6B-ABDF-9A7B405DC9C5}" destId="{B3251F96-B4F1-458B-8DC5-8EB05F5C3DB7}" srcOrd="0" destOrd="0" parTransId="{77C1EF50-C801-4A07-80D3-7BAA18C4AF14}" sibTransId="{938F987F-117D-4643-8367-45ECD16D31CB}"/>
    <dgm:cxn modelId="{84B95A09-722C-4122-83B6-797095BA0013}" srcId="{B3251F96-B4F1-458B-8DC5-8EB05F5C3DB7}" destId="{1EA41170-EBCE-4C3D-810F-48AB6DE01A2B}" srcOrd="0" destOrd="0" parTransId="{B9002B89-E9AA-4173-A830-60C83C8D1DFC}" sibTransId="{71C54DAD-0C0A-43CD-921F-E06C8C97DBD7}"/>
    <dgm:cxn modelId="{913DA44A-173A-433A-BD9F-F1ACE8F4E86C}" type="presOf" srcId="{B3251F96-B4F1-458B-8DC5-8EB05F5C3DB7}" destId="{96075526-519A-4409-8D96-5C4E51C85A7F}" srcOrd="1" destOrd="0" presId="urn:microsoft.com/office/officeart/2005/8/layout/hierarchy3"/>
    <dgm:cxn modelId="{1C14DBED-53DA-4B85-AB7E-15D16F6A4033}" type="presOf" srcId="{C134060E-FA8E-4FB1-8938-602E8AAB8932}" destId="{6FB6FB67-80B3-4413-BF2E-3C18FEAA0E09}" srcOrd="0" destOrd="0" presId="urn:microsoft.com/office/officeart/2005/8/layout/hierarchy3"/>
    <dgm:cxn modelId="{937FB35B-0856-4FEF-BA1E-62F80419D282}" type="presParOf" srcId="{BEBBBEB3-4554-4B69-A180-39C2C8B5A9FB}" destId="{158BA79F-F1CB-46B8-8CC7-FEB613C876B9}" srcOrd="0" destOrd="0" presId="urn:microsoft.com/office/officeart/2005/8/layout/hierarchy3"/>
    <dgm:cxn modelId="{2A268F18-9155-4893-B09A-E36BFA507296}" type="presParOf" srcId="{158BA79F-F1CB-46B8-8CC7-FEB613C876B9}" destId="{CBE0A938-C28B-40EC-BB7B-ACB23F399D39}" srcOrd="0" destOrd="0" presId="urn:microsoft.com/office/officeart/2005/8/layout/hierarchy3"/>
    <dgm:cxn modelId="{003988D5-8DF6-4F9D-B574-855FC343823F}" type="presParOf" srcId="{CBE0A938-C28B-40EC-BB7B-ACB23F399D39}" destId="{9206253F-D7BF-4F29-B81E-9612996B31FF}" srcOrd="0" destOrd="0" presId="urn:microsoft.com/office/officeart/2005/8/layout/hierarchy3"/>
    <dgm:cxn modelId="{D719359E-3CAF-4C05-9DDA-334A9C2CCC9C}" type="presParOf" srcId="{CBE0A938-C28B-40EC-BB7B-ACB23F399D39}" destId="{96075526-519A-4409-8D96-5C4E51C85A7F}" srcOrd="1" destOrd="0" presId="urn:microsoft.com/office/officeart/2005/8/layout/hierarchy3"/>
    <dgm:cxn modelId="{EB274411-8D2D-4444-9DF8-02393DDD0147}" type="presParOf" srcId="{158BA79F-F1CB-46B8-8CC7-FEB613C876B9}" destId="{1D254FD3-4841-45C3-9EFC-7071289FD146}" srcOrd="1" destOrd="0" presId="urn:microsoft.com/office/officeart/2005/8/layout/hierarchy3"/>
    <dgm:cxn modelId="{09FC4828-863F-4592-A9B7-E93FA51BAC08}" type="presParOf" srcId="{1D254FD3-4841-45C3-9EFC-7071289FD146}" destId="{40035065-2A6D-4CE6-8EE6-B1AC61E70FEE}" srcOrd="0" destOrd="0" presId="urn:microsoft.com/office/officeart/2005/8/layout/hierarchy3"/>
    <dgm:cxn modelId="{CC4908E1-59E8-4C32-954C-219AF49DCBC0}" type="presParOf" srcId="{1D254FD3-4841-45C3-9EFC-7071289FD146}" destId="{0A2759CE-7A37-4110-A99E-75B266D2D30E}" srcOrd="1" destOrd="0" presId="urn:microsoft.com/office/officeart/2005/8/layout/hierarchy3"/>
    <dgm:cxn modelId="{4E8D9091-7AC9-4BC2-8D20-0E4DBCE510A1}" type="presParOf" srcId="{1D254FD3-4841-45C3-9EFC-7071289FD146}" destId="{6FB6FB67-80B3-4413-BF2E-3C18FEAA0E09}" srcOrd="2" destOrd="0" presId="urn:microsoft.com/office/officeart/2005/8/layout/hierarchy3"/>
    <dgm:cxn modelId="{1DAC1858-9E22-4B0B-BFF9-73AB04B44BC3}" type="presParOf" srcId="{1D254FD3-4841-45C3-9EFC-7071289FD146}" destId="{68DC83EE-9F31-400D-8D71-B4CD50E99AFE}" srcOrd="3" destOrd="0" presId="urn:microsoft.com/office/officeart/2005/8/layout/hierarchy3"/>
    <dgm:cxn modelId="{291AA505-CAD4-4373-A553-B9C2CFD2086C}" type="presParOf" srcId="{1D254FD3-4841-45C3-9EFC-7071289FD146}" destId="{03DB3549-6BAC-4EB3-908B-D41CB1E81498}" srcOrd="4" destOrd="0" presId="urn:microsoft.com/office/officeart/2005/8/layout/hierarchy3"/>
    <dgm:cxn modelId="{D77ED481-1BE2-4E2D-A1AE-4E8D711F57F7}" type="presParOf" srcId="{1D254FD3-4841-45C3-9EFC-7071289FD146}" destId="{01006192-1BDC-4AFA-B14D-6294B31B043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79D0037-B2B9-4A6B-ABDF-9A7B405DC9C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3251F96-B4F1-458B-8DC5-8EB05F5C3DB7}">
      <dgm:prSet phldrT="[Text]"/>
      <dgm:spPr/>
      <dgm:t>
        <a:bodyPr/>
        <a:lstStyle/>
        <a:p>
          <a:r>
            <a:rPr lang="fa-IR" dirty="0" smtClean="0">
              <a:cs typeface="B Titr" panose="00000700000000000000" pitchFamily="2" charset="-78"/>
            </a:rPr>
            <a:t>ضرورت تغییر- تطبیق با فرایند متعارف بهره برداری</a:t>
          </a:r>
          <a:endParaRPr lang="en-US" dirty="0">
            <a:cs typeface="B Titr" panose="00000700000000000000" pitchFamily="2" charset="-78"/>
          </a:endParaRPr>
        </a:p>
      </dgm:t>
    </dgm:pt>
    <dgm:pt modelId="{77C1EF50-C801-4A07-80D3-7BAA18C4AF14}" type="parTrans" cxnId="{EE79B709-EE3A-4242-8ED0-08DF027722A6}">
      <dgm:prSet/>
      <dgm:spPr/>
      <dgm:t>
        <a:bodyPr/>
        <a:lstStyle/>
        <a:p>
          <a:endParaRPr lang="en-US"/>
        </a:p>
      </dgm:t>
    </dgm:pt>
    <dgm:pt modelId="{938F987F-117D-4643-8367-45ECD16D31CB}" type="sibTrans" cxnId="{EE79B709-EE3A-4242-8ED0-08DF027722A6}">
      <dgm:prSet/>
      <dgm:spPr/>
      <dgm:t>
        <a:bodyPr/>
        <a:lstStyle/>
        <a:p>
          <a:endParaRPr lang="en-US"/>
        </a:p>
      </dgm:t>
    </dgm:pt>
    <dgm:pt modelId="{1EA41170-EBCE-4C3D-810F-48AB6DE01A2B}">
      <dgm:prSet phldrT="[Text]" custT="1"/>
      <dgm:spPr>
        <a:solidFill>
          <a:schemeClr val="accent5">
            <a:lumMod val="20000"/>
            <a:lumOff val="80000"/>
            <a:alpha val="90000"/>
          </a:schemeClr>
        </a:solidFill>
        <a:ln>
          <a:solidFill>
            <a:schemeClr val="accent5">
              <a:lumMod val="20000"/>
              <a:lumOff val="80000"/>
            </a:schemeClr>
          </a:solidFill>
        </a:ln>
      </dgm:spPr>
      <dgm:t>
        <a:bodyPr/>
        <a:lstStyle/>
        <a:p>
          <a:pPr algn="r" rtl="1"/>
          <a:r>
            <a:rPr lang="fa-IR" sz="1600" dirty="0" smtClean="0">
              <a:solidFill>
                <a:schemeClr val="accent5">
                  <a:lumMod val="50000"/>
                </a:schemeClr>
              </a:solidFill>
              <a:cs typeface="B Titr" panose="00000700000000000000" pitchFamily="2" charset="-78"/>
            </a:rPr>
            <a:t>1- مرکز عموماً به تغییر الگوی بازار برق برای میزان انرژی تولیدی واحدها حساس نیست.</a:t>
          </a:r>
        </a:p>
        <a:p>
          <a:pPr algn="r" rtl="1"/>
          <a:r>
            <a:rPr lang="fa-IR" sz="1600" dirty="0" smtClean="0">
              <a:solidFill>
                <a:schemeClr val="accent5">
                  <a:lumMod val="50000"/>
                </a:schemeClr>
              </a:solidFill>
              <a:cs typeface="B Titr" panose="00000700000000000000" pitchFamily="2" charset="-78"/>
            </a:rPr>
            <a:t> در برخی موارد مرکز برای تغییر این الگو علاقمند نیز هست:</a:t>
          </a:r>
        </a:p>
        <a:p>
          <a:pPr algn="r" rtl="1"/>
          <a:r>
            <a:rPr lang="fa-IR" sz="1600" dirty="0" smtClean="0">
              <a:solidFill>
                <a:schemeClr val="accent5">
                  <a:lumMod val="50000"/>
                </a:schemeClr>
              </a:solidFill>
              <a:cs typeface="B Titr" panose="00000700000000000000" pitchFamily="2" charset="-78"/>
            </a:rPr>
            <a:t>مثلا شرایطی که تغییر در الگوی بازار برق سبب افزایش راندمان تولید نیروگاه می‌شود</a:t>
          </a:r>
          <a:r>
            <a:rPr lang="fa-IR" sz="1600" dirty="0" smtClean="0"/>
            <a:t>.</a:t>
          </a:r>
          <a:endParaRPr lang="en-US" sz="1600" dirty="0">
            <a:solidFill>
              <a:schemeClr val="accent5">
                <a:lumMod val="50000"/>
              </a:schemeClr>
            </a:solidFill>
            <a:cs typeface="B Titr" panose="00000700000000000000" pitchFamily="2" charset="-78"/>
          </a:endParaRPr>
        </a:p>
      </dgm:t>
    </dgm:pt>
    <dgm:pt modelId="{B9002B89-E9AA-4173-A830-60C83C8D1DFC}" type="parTrans" cxnId="{84B95A09-722C-4122-83B6-797095BA0013}">
      <dgm:prSet/>
      <dgm:spPr/>
      <dgm:t>
        <a:bodyPr/>
        <a:lstStyle/>
        <a:p>
          <a:endParaRPr lang="en-US"/>
        </a:p>
      </dgm:t>
    </dgm:pt>
    <dgm:pt modelId="{71C54DAD-0C0A-43CD-921F-E06C8C97DBD7}" type="sibTrans" cxnId="{84B95A09-722C-4122-83B6-797095BA0013}">
      <dgm:prSet/>
      <dgm:spPr/>
      <dgm:t>
        <a:bodyPr/>
        <a:lstStyle/>
        <a:p>
          <a:endParaRPr lang="en-US"/>
        </a:p>
      </dgm:t>
    </dgm:pt>
    <dgm:pt modelId="{A34B3B36-3294-4A73-A297-D521F89A57EB}">
      <dgm:prSet phldrT="[Text]" custT="1"/>
      <dgm:spPr>
        <a:solidFill>
          <a:schemeClr val="accent4">
            <a:lumMod val="20000"/>
            <a:lumOff val="80000"/>
            <a:alpha val="90000"/>
          </a:schemeClr>
        </a:solidFill>
        <a:ln>
          <a:solidFill>
            <a:schemeClr val="accent4">
              <a:lumMod val="20000"/>
              <a:lumOff val="80000"/>
            </a:schemeClr>
          </a:solidFill>
        </a:ln>
      </dgm:spPr>
      <dgm:t>
        <a:bodyPr/>
        <a:lstStyle/>
        <a:p>
          <a:pPr algn="r" rtl="1"/>
          <a:r>
            <a:rPr lang="fa-IR" sz="1600" dirty="0" smtClean="0">
              <a:solidFill>
                <a:schemeClr val="accent4">
                  <a:lumMod val="50000"/>
                </a:schemeClr>
              </a:solidFill>
              <a:cs typeface="B Titr" panose="00000700000000000000" pitchFamily="2" charset="-78"/>
            </a:rPr>
            <a:t>2-در برخی موارد آرایش واحد به واحد در بازار برق متضمن برخی استارت/استاپ ها به دلیل جایگشت انرژی بین واحدهای درون نیروگاه است که روال بهره برداری از شبکه تقریباً در 100% موارد مخالف این جایگشت است.</a:t>
          </a: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fa-IR" sz="1600" dirty="0" smtClean="0">
            <a:solidFill>
              <a:schemeClr val="accent4">
                <a:lumMod val="50000"/>
              </a:schemeClr>
            </a:solidFill>
            <a:cs typeface="B Titr" panose="00000700000000000000" pitchFamily="2" charset="-78"/>
          </a:endParaRPr>
        </a:p>
        <a:p>
          <a:pPr algn="r" rtl="1"/>
          <a:endParaRPr lang="en-US" sz="1600" dirty="0">
            <a:solidFill>
              <a:schemeClr val="accent4">
                <a:lumMod val="50000"/>
              </a:schemeClr>
            </a:solidFill>
            <a:cs typeface="B Titr" panose="00000700000000000000" pitchFamily="2" charset="-78"/>
          </a:endParaRPr>
        </a:p>
      </dgm:t>
    </dgm:pt>
    <dgm:pt modelId="{C134060E-FA8E-4FB1-8938-602E8AAB8932}" type="parTrans" cxnId="{29FD0CF6-A167-4C72-9A71-307DDC374BD4}">
      <dgm:prSet/>
      <dgm:spPr/>
      <dgm:t>
        <a:bodyPr/>
        <a:lstStyle/>
        <a:p>
          <a:endParaRPr lang="en-US"/>
        </a:p>
      </dgm:t>
    </dgm:pt>
    <dgm:pt modelId="{3A4CEC42-9E26-4F0C-8AF9-AE5859F835CA}" type="sibTrans" cxnId="{29FD0CF6-A167-4C72-9A71-307DDC374BD4}">
      <dgm:prSet/>
      <dgm:spPr/>
      <dgm:t>
        <a:bodyPr/>
        <a:lstStyle/>
        <a:p>
          <a:endParaRPr lang="en-US"/>
        </a:p>
      </dgm:t>
    </dgm:pt>
    <dgm:pt modelId="{BEBBBEB3-4554-4B69-A180-39C2C8B5A9FB}" type="pres">
      <dgm:prSet presAssocID="{979D0037-B2B9-4A6B-ABDF-9A7B405DC9C5}" presName="diagram" presStyleCnt="0">
        <dgm:presLayoutVars>
          <dgm:chPref val="1"/>
          <dgm:dir val="rev"/>
          <dgm:animOne val="branch"/>
          <dgm:animLvl val="lvl"/>
          <dgm:resizeHandles/>
        </dgm:presLayoutVars>
      </dgm:prSet>
      <dgm:spPr/>
      <dgm:t>
        <a:bodyPr/>
        <a:lstStyle/>
        <a:p>
          <a:endParaRPr lang="en-US"/>
        </a:p>
      </dgm:t>
    </dgm:pt>
    <dgm:pt modelId="{158BA79F-F1CB-46B8-8CC7-FEB613C876B9}" type="pres">
      <dgm:prSet presAssocID="{B3251F96-B4F1-458B-8DC5-8EB05F5C3DB7}" presName="root" presStyleCnt="0"/>
      <dgm:spPr/>
    </dgm:pt>
    <dgm:pt modelId="{CBE0A938-C28B-40EC-BB7B-ACB23F399D39}" type="pres">
      <dgm:prSet presAssocID="{B3251F96-B4F1-458B-8DC5-8EB05F5C3DB7}" presName="rootComposite" presStyleCnt="0"/>
      <dgm:spPr/>
    </dgm:pt>
    <dgm:pt modelId="{9206253F-D7BF-4F29-B81E-9612996B31FF}" type="pres">
      <dgm:prSet presAssocID="{B3251F96-B4F1-458B-8DC5-8EB05F5C3DB7}" presName="rootText" presStyleLbl="node1" presStyleIdx="0" presStyleCnt="1" custScaleX="427238"/>
      <dgm:spPr/>
      <dgm:t>
        <a:bodyPr/>
        <a:lstStyle/>
        <a:p>
          <a:endParaRPr lang="en-US"/>
        </a:p>
      </dgm:t>
    </dgm:pt>
    <dgm:pt modelId="{96075526-519A-4409-8D96-5C4E51C85A7F}" type="pres">
      <dgm:prSet presAssocID="{B3251F96-B4F1-458B-8DC5-8EB05F5C3DB7}" presName="rootConnector" presStyleLbl="node1" presStyleIdx="0" presStyleCnt="1"/>
      <dgm:spPr/>
      <dgm:t>
        <a:bodyPr/>
        <a:lstStyle/>
        <a:p>
          <a:endParaRPr lang="en-US"/>
        </a:p>
      </dgm:t>
    </dgm:pt>
    <dgm:pt modelId="{1D254FD3-4841-45C3-9EFC-7071289FD146}" type="pres">
      <dgm:prSet presAssocID="{B3251F96-B4F1-458B-8DC5-8EB05F5C3DB7}" presName="childShape" presStyleCnt="0"/>
      <dgm:spPr/>
    </dgm:pt>
    <dgm:pt modelId="{40035065-2A6D-4CE6-8EE6-B1AC61E70FEE}" type="pres">
      <dgm:prSet presAssocID="{B9002B89-E9AA-4173-A830-60C83C8D1DFC}" presName="Name13" presStyleLbl="parChTrans1D2" presStyleIdx="0" presStyleCnt="2"/>
      <dgm:spPr/>
      <dgm:t>
        <a:bodyPr/>
        <a:lstStyle/>
        <a:p>
          <a:endParaRPr lang="en-US"/>
        </a:p>
      </dgm:t>
    </dgm:pt>
    <dgm:pt modelId="{0A2759CE-7A37-4110-A99E-75B266D2D30E}" type="pres">
      <dgm:prSet presAssocID="{1EA41170-EBCE-4C3D-810F-48AB6DE01A2B}" presName="childText" presStyleLbl="bgAcc1" presStyleIdx="0" presStyleCnt="2" custScaleX="1303367" custScaleY="372179" custLinFactNeighborX="-8647" custLinFactNeighborY="-4938">
        <dgm:presLayoutVars>
          <dgm:bulletEnabled val="1"/>
        </dgm:presLayoutVars>
      </dgm:prSet>
      <dgm:spPr/>
      <dgm:t>
        <a:bodyPr/>
        <a:lstStyle/>
        <a:p>
          <a:endParaRPr lang="en-US"/>
        </a:p>
      </dgm:t>
    </dgm:pt>
    <dgm:pt modelId="{6FB6FB67-80B3-4413-BF2E-3C18FEAA0E09}" type="pres">
      <dgm:prSet presAssocID="{C134060E-FA8E-4FB1-8938-602E8AAB8932}" presName="Name13" presStyleLbl="parChTrans1D2" presStyleIdx="1" presStyleCnt="2"/>
      <dgm:spPr/>
      <dgm:t>
        <a:bodyPr/>
        <a:lstStyle/>
        <a:p>
          <a:endParaRPr lang="en-US"/>
        </a:p>
      </dgm:t>
    </dgm:pt>
    <dgm:pt modelId="{68DC83EE-9F31-400D-8D71-B4CD50E99AFE}" type="pres">
      <dgm:prSet presAssocID="{A34B3B36-3294-4A73-A297-D521F89A57EB}" presName="childText" presStyleLbl="bgAcc1" presStyleIdx="1" presStyleCnt="2" custScaleX="1303367" custScaleY="881947" custLinFactNeighborY="250">
        <dgm:presLayoutVars>
          <dgm:bulletEnabled val="1"/>
        </dgm:presLayoutVars>
      </dgm:prSet>
      <dgm:spPr/>
      <dgm:t>
        <a:bodyPr/>
        <a:lstStyle/>
        <a:p>
          <a:endParaRPr lang="en-US"/>
        </a:p>
      </dgm:t>
    </dgm:pt>
  </dgm:ptLst>
  <dgm:cxnLst>
    <dgm:cxn modelId="{29FD0CF6-A167-4C72-9A71-307DDC374BD4}" srcId="{B3251F96-B4F1-458B-8DC5-8EB05F5C3DB7}" destId="{A34B3B36-3294-4A73-A297-D521F89A57EB}" srcOrd="1" destOrd="0" parTransId="{C134060E-FA8E-4FB1-8938-602E8AAB8932}" sibTransId="{3A4CEC42-9E26-4F0C-8AF9-AE5859F835CA}"/>
    <dgm:cxn modelId="{3737303F-86F4-43D3-8320-25C1A9F24BC9}" type="presOf" srcId="{B3251F96-B4F1-458B-8DC5-8EB05F5C3DB7}" destId="{9206253F-D7BF-4F29-B81E-9612996B31FF}" srcOrd="0" destOrd="0" presId="urn:microsoft.com/office/officeart/2005/8/layout/hierarchy3"/>
    <dgm:cxn modelId="{8354A7F1-CE08-40BD-ABF2-3CCC0AF6E008}" type="presOf" srcId="{1EA41170-EBCE-4C3D-810F-48AB6DE01A2B}" destId="{0A2759CE-7A37-4110-A99E-75B266D2D30E}" srcOrd="0" destOrd="0" presId="urn:microsoft.com/office/officeart/2005/8/layout/hierarchy3"/>
    <dgm:cxn modelId="{4E46EF11-5F0C-4840-BB3E-6D59C62E7C33}" type="presOf" srcId="{B9002B89-E9AA-4173-A830-60C83C8D1DFC}" destId="{40035065-2A6D-4CE6-8EE6-B1AC61E70FEE}" srcOrd="0" destOrd="0" presId="urn:microsoft.com/office/officeart/2005/8/layout/hierarchy3"/>
    <dgm:cxn modelId="{DED8BB90-7412-4063-9B16-E39F0D19DD69}" type="presOf" srcId="{979D0037-B2B9-4A6B-ABDF-9A7B405DC9C5}" destId="{BEBBBEB3-4554-4B69-A180-39C2C8B5A9FB}" srcOrd="0" destOrd="0" presId="urn:microsoft.com/office/officeart/2005/8/layout/hierarchy3"/>
    <dgm:cxn modelId="{0929F3C7-9FD1-40D9-9E4E-9345D7129A38}" type="presOf" srcId="{A34B3B36-3294-4A73-A297-D521F89A57EB}" destId="{68DC83EE-9F31-400D-8D71-B4CD50E99AFE}" srcOrd="0" destOrd="0" presId="urn:microsoft.com/office/officeart/2005/8/layout/hierarchy3"/>
    <dgm:cxn modelId="{EE79B709-EE3A-4242-8ED0-08DF027722A6}" srcId="{979D0037-B2B9-4A6B-ABDF-9A7B405DC9C5}" destId="{B3251F96-B4F1-458B-8DC5-8EB05F5C3DB7}" srcOrd="0" destOrd="0" parTransId="{77C1EF50-C801-4A07-80D3-7BAA18C4AF14}" sibTransId="{938F987F-117D-4643-8367-45ECD16D31CB}"/>
    <dgm:cxn modelId="{84B95A09-722C-4122-83B6-797095BA0013}" srcId="{B3251F96-B4F1-458B-8DC5-8EB05F5C3DB7}" destId="{1EA41170-EBCE-4C3D-810F-48AB6DE01A2B}" srcOrd="0" destOrd="0" parTransId="{B9002B89-E9AA-4173-A830-60C83C8D1DFC}" sibTransId="{71C54DAD-0C0A-43CD-921F-E06C8C97DBD7}"/>
    <dgm:cxn modelId="{913DA44A-173A-433A-BD9F-F1ACE8F4E86C}" type="presOf" srcId="{B3251F96-B4F1-458B-8DC5-8EB05F5C3DB7}" destId="{96075526-519A-4409-8D96-5C4E51C85A7F}" srcOrd="1" destOrd="0" presId="urn:microsoft.com/office/officeart/2005/8/layout/hierarchy3"/>
    <dgm:cxn modelId="{1C14DBED-53DA-4B85-AB7E-15D16F6A4033}" type="presOf" srcId="{C134060E-FA8E-4FB1-8938-602E8AAB8932}" destId="{6FB6FB67-80B3-4413-BF2E-3C18FEAA0E09}" srcOrd="0" destOrd="0" presId="urn:microsoft.com/office/officeart/2005/8/layout/hierarchy3"/>
    <dgm:cxn modelId="{937FB35B-0856-4FEF-BA1E-62F80419D282}" type="presParOf" srcId="{BEBBBEB3-4554-4B69-A180-39C2C8B5A9FB}" destId="{158BA79F-F1CB-46B8-8CC7-FEB613C876B9}" srcOrd="0" destOrd="0" presId="urn:microsoft.com/office/officeart/2005/8/layout/hierarchy3"/>
    <dgm:cxn modelId="{2A268F18-9155-4893-B09A-E36BFA507296}" type="presParOf" srcId="{158BA79F-F1CB-46B8-8CC7-FEB613C876B9}" destId="{CBE0A938-C28B-40EC-BB7B-ACB23F399D39}" srcOrd="0" destOrd="0" presId="urn:microsoft.com/office/officeart/2005/8/layout/hierarchy3"/>
    <dgm:cxn modelId="{003988D5-8DF6-4F9D-B574-855FC343823F}" type="presParOf" srcId="{CBE0A938-C28B-40EC-BB7B-ACB23F399D39}" destId="{9206253F-D7BF-4F29-B81E-9612996B31FF}" srcOrd="0" destOrd="0" presId="urn:microsoft.com/office/officeart/2005/8/layout/hierarchy3"/>
    <dgm:cxn modelId="{D719359E-3CAF-4C05-9DDA-334A9C2CCC9C}" type="presParOf" srcId="{CBE0A938-C28B-40EC-BB7B-ACB23F399D39}" destId="{96075526-519A-4409-8D96-5C4E51C85A7F}" srcOrd="1" destOrd="0" presId="urn:microsoft.com/office/officeart/2005/8/layout/hierarchy3"/>
    <dgm:cxn modelId="{EB274411-8D2D-4444-9DF8-02393DDD0147}" type="presParOf" srcId="{158BA79F-F1CB-46B8-8CC7-FEB613C876B9}" destId="{1D254FD3-4841-45C3-9EFC-7071289FD146}" srcOrd="1" destOrd="0" presId="urn:microsoft.com/office/officeart/2005/8/layout/hierarchy3"/>
    <dgm:cxn modelId="{09FC4828-863F-4592-A9B7-E93FA51BAC08}" type="presParOf" srcId="{1D254FD3-4841-45C3-9EFC-7071289FD146}" destId="{40035065-2A6D-4CE6-8EE6-B1AC61E70FEE}" srcOrd="0" destOrd="0" presId="urn:microsoft.com/office/officeart/2005/8/layout/hierarchy3"/>
    <dgm:cxn modelId="{CC4908E1-59E8-4C32-954C-219AF49DCBC0}" type="presParOf" srcId="{1D254FD3-4841-45C3-9EFC-7071289FD146}" destId="{0A2759CE-7A37-4110-A99E-75B266D2D30E}" srcOrd="1" destOrd="0" presId="urn:microsoft.com/office/officeart/2005/8/layout/hierarchy3"/>
    <dgm:cxn modelId="{4E8D9091-7AC9-4BC2-8D20-0E4DBCE510A1}" type="presParOf" srcId="{1D254FD3-4841-45C3-9EFC-7071289FD146}" destId="{6FB6FB67-80B3-4413-BF2E-3C18FEAA0E09}" srcOrd="2" destOrd="0" presId="urn:microsoft.com/office/officeart/2005/8/layout/hierarchy3"/>
    <dgm:cxn modelId="{1DAC1858-9E22-4B0B-BFF9-73AB04B44BC3}" type="presParOf" srcId="{1D254FD3-4841-45C3-9EFC-7071289FD146}" destId="{68DC83EE-9F31-400D-8D71-B4CD50E99AF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79D0037-B2B9-4A6B-ABDF-9A7B405DC9C5}"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3251F96-B4F1-458B-8DC5-8EB05F5C3DB7}">
      <dgm:prSet phldrT="[Text]"/>
      <dgm:spPr/>
      <dgm:t>
        <a:bodyPr/>
        <a:lstStyle/>
        <a:p>
          <a:r>
            <a:rPr lang="fa-IR" dirty="0" smtClean="0">
              <a:cs typeface="B Titr" panose="00000700000000000000" pitchFamily="2" charset="-78"/>
            </a:rPr>
            <a:t>ضرورت تغییر- تطبیق با بازار میان روزی</a:t>
          </a:r>
          <a:endParaRPr lang="en-US" dirty="0">
            <a:cs typeface="B Titr" panose="00000700000000000000" pitchFamily="2" charset="-78"/>
          </a:endParaRPr>
        </a:p>
      </dgm:t>
    </dgm:pt>
    <dgm:pt modelId="{77C1EF50-C801-4A07-80D3-7BAA18C4AF14}" type="parTrans" cxnId="{EE79B709-EE3A-4242-8ED0-08DF027722A6}">
      <dgm:prSet/>
      <dgm:spPr/>
      <dgm:t>
        <a:bodyPr/>
        <a:lstStyle/>
        <a:p>
          <a:endParaRPr lang="en-US"/>
        </a:p>
      </dgm:t>
    </dgm:pt>
    <dgm:pt modelId="{938F987F-117D-4643-8367-45ECD16D31CB}" type="sibTrans" cxnId="{EE79B709-EE3A-4242-8ED0-08DF027722A6}">
      <dgm:prSet/>
      <dgm:spPr/>
      <dgm:t>
        <a:bodyPr/>
        <a:lstStyle/>
        <a:p>
          <a:endParaRPr lang="en-US"/>
        </a:p>
      </dgm:t>
    </dgm:pt>
    <dgm:pt modelId="{1EA41170-EBCE-4C3D-810F-48AB6DE01A2B}">
      <dgm:prSet phldrT="[Text]" custT="1"/>
      <dgm:spPr>
        <a:solidFill>
          <a:schemeClr val="accent2">
            <a:lumMod val="20000"/>
            <a:lumOff val="80000"/>
            <a:alpha val="90000"/>
          </a:schemeClr>
        </a:solidFill>
        <a:ln>
          <a:solidFill>
            <a:schemeClr val="accent2">
              <a:lumMod val="20000"/>
              <a:lumOff val="80000"/>
            </a:schemeClr>
          </a:solidFill>
        </a:ln>
      </dgm:spPr>
      <dgm:t>
        <a:bodyPr/>
        <a:lstStyle/>
        <a:p>
          <a:pPr algn="r" rtl="1"/>
          <a:r>
            <a:rPr lang="fa-IR" sz="1600" dirty="0" smtClean="0">
              <a:solidFill>
                <a:schemeClr val="accent5">
                  <a:lumMod val="50000"/>
                </a:schemeClr>
              </a:solidFill>
              <a:cs typeface="B Titr" panose="00000700000000000000" pitchFamily="2" charset="-78"/>
            </a:rPr>
            <a:t>خرید انرژی در بازار روزپیش به صورت واحدی، و در بازار میان‌روزی به صورت نیروگاهی  می تواند منجر به پیچیدگیهایی نظیر موارد زیر گردد:</a:t>
          </a:r>
        </a:p>
        <a:p>
          <a:pPr algn="r" rtl="1"/>
          <a:r>
            <a:rPr lang="fa-IR" sz="1600" dirty="0" smtClean="0">
              <a:solidFill>
                <a:schemeClr val="accent5">
                  <a:lumMod val="50000"/>
                </a:schemeClr>
              </a:solidFill>
              <a:cs typeface="B Titr" panose="00000700000000000000" pitchFamily="2" charset="-78"/>
            </a:rPr>
            <a:t>1- حجم خرید انرژی در بازار روزپیش با قیمت پیشنهادی</a:t>
          </a:r>
        </a:p>
        <a:p>
          <a:pPr algn="r" rtl="1"/>
          <a:r>
            <a:rPr lang="fa-IR" sz="1600" dirty="0" smtClean="0">
              <a:solidFill>
                <a:schemeClr val="accent5">
                  <a:lumMod val="50000"/>
                </a:schemeClr>
              </a:solidFill>
              <a:cs typeface="B Titr" panose="00000700000000000000" pitchFamily="2" charset="-78"/>
            </a:rPr>
            <a:t>2- حجم خرید انرژی در بازار روزپیش به صورت </a:t>
          </a:r>
          <a:r>
            <a:rPr lang="en-US" sz="1600" dirty="0" smtClean="0">
              <a:solidFill>
                <a:schemeClr val="accent5">
                  <a:lumMod val="50000"/>
                </a:schemeClr>
              </a:solidFill>
              <a:cs typeface="B Titr" panose="00000700000000000000" pitchFamily="2" charset="-78"/>
            </a:rPr>
            <a:t>UL</a:t>
          </a:r>
          <a:endParaRPr lang="fa-IR" sz="1600" dirty="0" smtClean="0">
            <a:solidFill>
              <a:schemeClr val="accent5">
                <a:lumMod val="50000"/>
              </a:schemeClr>
            </a:solidFill>
            <a:cs typeface="B Titr" panose="00000700000000000000" pitchFamily="2" charset="-78"/>
          </a:endParaRPr>
        </a:p>
        <a:p>
          <a:pPr algn="r" rtl="1"/>
          <a:r>
            <a:rPr lang="fa-IR" sz="1600" dirty="0" smtClean="0">
              <a:solidFill>
                <a:schemeClr val="accent5">
                  <a:lumMod val="50000"/>
                </a:schemeClr>
              </a:solidFill>
              <a:cs typeface="B Titr" panose="00000700000000000000" pitchFamily="2" charset="-78"/>
            </a:rPr>
            <a:t>3- حجم سلب فرصت</a:t>
          </a:r>
        </a:p>
        <a:p>
          <a:pPr algn="r" rtl="1"/>
          <a:r>
            <a:rPr lang="fa-IR" sz="1600" dirty="0" smtClean="0">
              <a:solidFill>
                <a:schemeClr val="accent5">
                  <a:lumMod val="50000"/>
                </a:schemeClr>
              </a:solidFill>
              <a:cs typeface="B Titr" panose="00000700000000000000" pitchFamily="2" charset="-78"/>
            </a:rPr>
            <a:t>4- حجم پشتیبانی از معاملات خارج از بازار</a:t>
          </a:r>
        </a:p>
        <a:p>
          <a:pPr algn="r" rtl="1"/>
          <a:r>
            <a:rPr lang="fa-IR" sz="1600" dirty="0" smtClean="0">
              <a:solidFill>
                <a:schemeClr val="accent5">
                  <a:lumMod val="50000"/>
                </a:schemeClr>
              </a:solidFill>
              <a:cs typeface="B Titr" panose="00000700000000000000" pitchFamily="2" charset="-78"/>
            </a:rPr>
            <a:t>4- حجم خرید انرژی به صورت مازاد</a:t>
          </a:r>
        </a:p>
      </dgm:t>
    </dgm:pt>
    <dgm:pt modelId="{B9002B89-E9AA-4173-A830-60C83C8D1DFC}" type="parTrans" cxnId="{84B95A09-722C-4122-83B6-797095BA0013}">
      <dgm:prSet/>
      <dgm:spPr/>
      <dgm:t>
        <a:bodyPr/>
        <a:lstStyle/>
        <a:p>
          <a:endParaRPr lang="en-US"/>
        </a:p>
      </dgm:t>
    </dgm:pt>
    <dgm:pt modelId="{71C54DAD-0C0A-43CD-921F-E06C8C97DBD7}" type="sibTrans" cxnId="{84B95A09-722C-4122-83B6-797095BA0013}">
      <dgm:prSet/>
      <dgm:spPr/>
      <dgm:t>
        <a:bodyPr/>
        <a:lstStyle/>
        <a:p>
          <a:endParaRPr lang="en-US"/>
        </a:p>
      </dgm:t>
    </dgm:pt>
    <dgm:pt modelId="{F197DFBB-C90B-4C37-AAFC-9BBEFCFA0444}">
      <dgm:prSet phldrT="[Text]" custT="1"/>
      <dgm:spPr>
        <a:solidFill>
          <a:schemeClr val="accent1">
            <a:lumMod val="20000"/>
            <a:lumOff val="80000"/>
            <a:alpha val="90000"/>
          </a:schemeClr>
        </a:solidFill>
        <a:ln>
          <a:solidFill>
            <a:schemeClr val="accent1">
              <a:lumMod val="20000"/>
              <a:lumOff val="80000"/>
            </a:schemeClr>
          </a:solidFill>
        </a:ln>
      </dgm:spPr>
      <dgm:t>
        <a:bodyPr/>
        <a:lstStyle/>
        <a:p>
          <a:pPr algn="r" rtl="1"/>
          <a:r>
            <a:rPr lang="fa-IR" sz="1600" dirty="0" smtClean="0">
              <a:solidFill>
                <a:srgbClr val="0070C0"/>
              </a:solidFill>
              <a:cs typeface="B Titr" panose="00000700000000000000" pitchFamily="2" charset="-78"/>
            </a:rPr>
            <a:t>اجرای هر دو بازار به صورت نیروگاهی به حذف پیچیدگی های غیرضرور و شفافیت بیشتر صورتحسابها منجر می شود.</a:t>
          </a:r>
          <a:endParaRPr lang="en-US" sz="1600" dirty="0">
            <a:solidFill>
              <a:srgbClr val="0070C0"/>
            </a:solidFill>
            <a:cs typeface="B Titr" panose="00000700000000000000" pitchFamily="2" charset="-78"/>
          </a:endParaRPr>
        </a:p>
      </dgm:t>
    </dgm:pt>
    <dgm:pt modelId="{1203A9C3-8D7E-4D4F-BD3E-CDDC4A2B82EF}" type="parTrans" cxnId="{5DE26BE2-3060-447B-BD05-E1478DDA551C}">
      <dgm:prSet/>
      <dgm:spPr/>
      <dgm:t>
        <a:bodyPr/>
        <a:lstStyle/>
        <a:p>
          <a:endParaRPr lang="en-US"/>
        </a:p>
      </dgm:t>
    </dgm:pt>
    <dgm:pt modelId="{51231ED4-632B-4AD2-BE41-EC8C59D4E111}" type="sibTrans" cxnId="{5DE26BE2-3060-447B-BD05-E1478DDA551C}">
      <dgm:prSet/>
      <dgm:spPr/>
      <dgm:t>
        <a:bodyPr/>
        <a:lstStyle/>
        <a:p>
          <a:endParaRPr lang="en-US"/>
        </a:p>
      </dgm:t>
    </dgm:pt>
    <dgm:pt modelId="{BEBBBEB3-4554-4B69-A180-39C2C8B5A9FB}" type="pres">
      <dgm:prSet presAssocID="{979D0037-B2B9-4A6B-ABDF-9A7B405DC9C5}" presName="diagram" presStyleCnt="0">
        <dgm:presLayoutVars>
          <dgm:chPref val="1"/>
          <dgm:dir val="rev"/>
          <dgm:animOne val="branch"/>
          <dgm:animLvl val="lvl"/>
          <dgm:resizeHandles/>
        </dgm:presLayoutVars>
      </dgm:prSet>
      <dgm:spPr/>
      <dgm:t>
        <a:bodyPr/>
        <a:lstStyle/>
        <a:p>
          <a:endParaRPr lang="en-US"/>
        </a:p>
      </dgm:t>
    </dgm:pt>
    <dgm:pt modelId="{158BA79F-F1CB-46B8-8CC7-FEB613C876B9}" type="pres">
      <dgm:prSet presAssocID="{B3251F96-B4F1-458B-8DC5-8EB05F5C3DB7}" presName="root" presStyleCnt="0"/>
      <dgm:spPr/>
    </dgm:pt>
    <dgm:pt modelId="{CBE0A938-C28B-40EC-BB7B-ACB23F399D39}" type="pres">
      <dgm:prSet presAssocID="{B3251F96-B4F1-458B-8DC5-8EB05F5C3DB7}" presName="rootComposite" presStyleCnt="0"/>
      <dgm:spPr/>
    </dgm:pt>
    <dgm:pt modelId="{9206253F-D7BF-4F29-B81E-9612996B31FF}" type="pres">
      <dgm:prSet presAssocID="{B3251F96-B4F1-458B-8DC5-8EB05F5C3DB7}" presName="rootText" presStyleLbl="node1" presStyleIdx="0" presStyleCnt="1" custScaleX="427238"/>
      <dgm:spPr/>
      <dgm:t>
        <a:bodyPr/>
        <a:lstStyle/>
        <a:p>
          <a:endParaRPr lang="en-US"/>
        </a:p>
      </dgm:t>
    </dgm:pt>
    <dgm:pt modelId="{96075526-519A-4409-8D96-5C4E51C85A7F}" type="pres">
      <dgm:prSet presAssocID="{B3251F96-B4F1-458B-8DC5-8EB05F5C3DB7}" presName="rootConnector" presStyleLbl="node1" presStyleIdx="0" presStyleCnt="1"/>
      <dgm:spPr/>
      <dgm:t>
        <a:bodyPr/>
        <a:lstStyle/>
        <a:p>
          <a:endParaRPr lang="en-US"/>
        </a:p>
      </dgm:t>
    </dgm:pt>
    <dgm:pt modelId="{1D254FD3-4841-45C3-9EFC-7071289FD146}" type="pres">
      <dgm:prSet presAssocID="{B3251F96-B4F1-458B-8DC5-8EB05F5C3DB7}" presName="childShape" presStyleCnt="0"/>
      <dgm:spPr/>
    </dgm:pt>
    <dgm:pt modelId="{40035065-2A6D-4CE6-8EE6-B1AC61E70FEE}" type="pres">
      <dgm:prSet presAssocID="{B9002B89-E9AA-4173-A830-60C83C8D1DFC}" presName="Name13" presStyleLbl="parChTrans1D2" presStyleIdx="0" presStyleCnt="2"/>
      <dgm:spPr/>
      <dgm:t>
        <a:bodyPr/>
        <a:lstStyle/>
        <a:p>
          <a:endParaRPr lang="en-US"/>
        </a:p>
      </dgm:t>
    </dgm:pt>
    <dgm:pt modelId="{0A2759CE-7A37-4110-A99E-75B266D2D30E}" type="pres">
      <dgm:prSet presAssocID="{1EA41170-EBCE-4C3D-810F-48AB6DE01A2B}" presName="childText" presStyleLbl="bgAcc1" presStyleIdx="0" presStyleCnt="2" custScaleX="1410468" custScaleY="547092" custLinFactNeighborY="250">
        <dgm:presLayoutVars>
          <dgm:bulletEnabled val="1"/>
        </dgm:presLayoutVars>
      </dgm:prSet>
      <dgm:spPr/>
      <dgm:t>
        <a:bodyPr/>
        <a:lstStyle/>
        <a:p>
          <a:endParaRPr lang="en-US"/>
        </a:p>
      </dgm:t>
    </dgm:pt>
    <dgm:pt modelId="{2D73FB6C-95F7-4EFA-9541-A18F72959C35}" type="pres">
      <dgm:prSet presAssocID="{1203A9C3-8D7E-4D4F-BD3E-CDDC4A2B82EF}" presName="Name13" presStyleLbl="parChTrans1D2" presStyleIdx="1" presStyleCnt="2"/>
      <dgm:spPr/>
      <dgm:t>
        <a:bodyPr/>
        <a:lstStyle/>
        <a:p>
          <a:endParaRPr lang="en-US"/>
        </a:p>
      </dgm:t>
    </dgm:pt>
    <dgm:pt modelId="{A0768C25-EA44-4487-A4B8-84B24392855D}" type="pres">
      <dgm:prSet presAssocID="{F197DFBB-C90B-4C37-AAFC-9BBEFCFA0444}" presName="childText" presStyleLbl="bgAcc1" presStyleIdx="1" presStyleCnt="2" custScaleX="1410468" custScaleY="154526">
        <dgm:presLayoutVars>
          <dgm:bulletEnabled val="1"/>
        </dgm:presLayoutVars>
      </dgm:prSet>
      <dgm:spPr/>
      <dgm:t>
        <a:bodyPr/>
        <a:lstStyle/>
        <a:p>
          <a:endParaRPr lang="en-US"/>
        </a:p>
      </dgm:t>
    </dgm:pt>
  </dgm:ptLst>
  <dgm:cxnLst>
    <dgm:cxn modelId="{5DE26BE2-3060-447B-BD05-E1478DDA551C}" srcId="{B3251F96-B4F1-458B-8DC5-8EB05F5C3DB7}" destId="{F197DFBB-C90B-4C37-AAFC-9BBEFCFA0444}" srcOrd="1" destOrd="0" parTransId="{1203A9C3-8D7E-4D4F-BD3E-CDDC4A2B82EF}" sibTransId="{51231ED4-632B-4AD2-BE41-EC8C59D4E111}"/>
    <dgm:cxn modelId="{5EDAB140-07FC-4C28-990F-BF51D9A75040}" type="presOf" srcId="{F197DFBB-C90B-4C37-AAFC-9BBEFCFA0444}" destId="{A0768C25-EA44-4487-A4B8-84B24392855D}" srcOrd="0" destOrd="0" presId="urn:microsoft.com/office/officeart/2005/8/layout/hierarchy3"/>
    <dgm:cxn modelId="{3737303F-86F4-43D3-8320-25C1A9F24BC9}" type="presOf" srcId="{B3251F96-B4F1-458B-8DC5-8EB05F5C3DB7}" destId="{9206253F-D7BF-4F29-B81E-9612996B31FF}" srcOrd="0" destOrd="0" presId="urn:microsoft.com/office/officeart/2005/8/layout/hierarchy3"/>
    <dgm:cxn modelId="{8354A7F1-CE08-40BD-ABF2-3CCC0AF6E008}" type="presOf" srcId="{1EA41170-EBCE-4C3D-810F-48AB6DE01A2B}" destId="{0A2759CE-7A37-4110-A99E-75B266D2D30E}" srcOrd="0" destOrd="0" presId="urn:microsoft.com/office/officeart/2005/8/layout/hierarchy3"/>
    <dgm:cxn modelId="{4E46EF11-5F0C-4840-BB3E-6D59C62E7C33}" type="presOf" srcId="{B9002B89-E9AA-4173-A830-60C83C8D1DFC}" destId="{40035065-2A6D-4CE6-8EE6-B1AC61E70FEE}" srcOrd="0" destOrd="0" presId="urn:microsoft.com/office/officeart/2005/8/layout/hierarchy3"/>
    <dgm:cxn modelId="{1B47CB0C-2223-4C9B-BA30-977ED0EAF7D5}" type="presOf" srcId="{1203A9C3-8D7E-4D4F-BD3E-CDDC4A2B82EF}" destId="{2D73FB6C-95F7-4EFA-9541-A18F72959C35}" srcOrd="0" destOrd="0" presId="urn:microsoft.com/office/officeart/2005/8/layout/hierarchy3"/>
    <dgm:cxn modelId="{DED8BB90-7412-4063-9B16-E39F0D19DD69}" type="presOf" srcId="{979D0037-B2B9-4A6B-ABDF-9A7B405DC9C5}" destId="{BEBBBEB3-4554-4B69-A180-39C2C8B5A9FB}" srcOrd="0" destOrd="0" presId="urn:microsoft.com/office/officeart/2005/8/layout/hierarchy3"/>
    <dgm:cxn modelId="{EE79B709-EE3A-4242-8ED0-08DF027722A6}" srcId="{979D0037-B2B9-4A6B-ABDF-9A7B405DC9C5}" destId="{B3251F96-B4F1-458B-8DC5-8EB05F5C3DB7}" srcOrd="0" destOrd="0" parTransId="{77C1EF50-C801-4A07-80D3-7BAA18C4AF14}" sibTransId="{938F987F-117D-4643-8367-45ECD16D31CB}"/>
    <dgm:cxn modelId="{84B95A09-722C-4122-83B6-797095BA0013}" srcId="{B3251F96-B4F1-458B-8DC5-8EB05F5C3DB7}" destId="{1EA41170-EBCE-4C3D-810F-48AB6DE01A2B}" srcOrd="0" destOrd="0" parTransId="{B9002B89-E9AA-4173-A830-60C83C8D1DFC}" sibTransId="{71C54DAD-0C0A-43CD-921F-E06C8C97DBD7}"/>
    <dgm:cxn modelId="{913DA44A-173A-433A-BD9F-F1ACE8F4E86C}" type="presOf" srcId="{B3251F96-B4F1-458B-8DC5-8EB05F5C3DB7}" destId="{96075526-519A-4409-8D96-5C4E51C85A7F}" srcOrd="1" destOrd="0" presId="urn:microsoft.com/office/officeart/2005/8/layout/hierarchy3"/>
    <dgm:cxn modelId="{937FB35B-0856-4FEF-BA1E-62F80419D282}" type="presParOf" srcId="{BEBBBEB3-4554-4B69-A180-39C2C8B5A9FB}" destId="{158BA79F-F1CB-46B8-8CC7-FEB613C876B9}" srcOrd="0" destOrd="0" presId="urn:microsoft.com/office/officeart/2005/8/layout/hierarchy3"/>
    <dgm:cxn modelId="{2A268F18-9155-4893-B09A-E36BFA507296}" type="presParOf" srcId="{158BA79F-F1CB-46B8-8CC7-FEB613C876B9}" destId="{CBE0A938-C28B-40EC-BB7B-ACB23F399D39}" srcOrd="0" destOrd="0" presId="urn:microsoft.com/office/officeart/2005/8/layout/hierarchy3"/>
    <dgm:cxn modelId="{003988D5-8DF6-4F9D-B574-855FC343823F}" type="presParOf" srcId="{CBE0A938-C28B-40EC-BB7B-ACB23F399D39}" destId="{9206253F-D7BF-4F29-B81E-9612996B31FF}" srcOrd="0" destOrd="0" presId="urn:microsoft.com/office/officeart/2005/8/layout/hierarchy3"/>
    <dgm:cxn modelId="{D719359E-3CAF-4C05-9DDA-334A9C2CCC9C}" type="presParOf" srcId="{CBE0A938-C28B-40EC-BB7B-ACB23F399D39}" destId="{96075526-519A-4409-8D96-5C4E51C85A7F}" srcOrd="1" destOrd="0" presId="urn:microsoft.com/office/officeart/2005/8/layout/hierarchy3"/>
    <dgm:cxn modelId="{EB274411-8D2D-4444-9DF8-02393DDD0147}" type="presParOf" srcId="{158BA79F-F1CB-46B8-8CC7-FEB613C876B9}" destId="{1D254FD3-4841-45C3-9EFC-7071289FD146}" srcOrd="1" destOrd="0" presId="urn:microsoft.com/office/officeart/2005/8/layout/hierarchy3"/>
    <dgm:cxn modelId="{09FC4828-863F-4592-A9B7-E93FA51BAC08}" type="presParOf" srcId="{1D254FD3-4841-45C3-9EFC-7071289FD146}" destId="{40035065-2A6D-4CE6-8EE6-B1AC61E70FEE}" srcOrd="0" destOrd="0" presId="urn:microsoft.com/office/officeart/2005/8/layout/hierarchy3"/>
    <dgm:cxn modelId="{CC4908E1-59E8-4C32-954C-219AF49DCBC0}" type="presParOf" srcId="{1D254FD3-4841-45C3-9EFC-7071289FD146}" destId="{0A2759CE-7A37-4110-A99E-75B266D2D30E}" srcOrd="1" destOrd="0" presId="urn:microsoft.com/office/officeart/2005/8/layout/hierarchy3"/>
    <dgm:cxn modelId="{5A6CA3E8-C834-4A4F-9B2C-06AD3238ADEE}" type="presParOf" srcId="{1D254FD3-4841-45C3-9EFC-7071289FD146}" destId="{2D73FB6C-95F7-4EFA-9541-A18F72959C35}" srcOrd="2" destOrd="0" presId="urn:microsoft.com/office/officeart/2005/8/layout/hierarchy3"/>
    <dgm:cxn modelId="{5D51EA22-E0AF-4034-BE6D-243D0D510722}" type="presParOf" srcId="{1D254FD3-4841-45C3-9EFC-7071289FD146}" destId="{A0768C25-EA44-4487-A4B8-84B24392855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B718DC5-4CF2-47D6-B8F7-C97866A9F462}" type="doc">
      <dgm:prSet loTypeId="urn:microsoft.com/office/officeart/2005/8/layout/pyramid2" loCatId="list" qsTypeId="urn:microsoft.com/office/officeart/2005/8/quickstyle/simple1" qsCatId="simple" csTypeId="urn:microsoft.com/office/officeart/2005/8/colors/accent3_5" csCatId="accent3" phldr="1"/>
      <dgm:spPr/>
    </dgm:pt>
    <dgm:pt modelId="{EBCD23E4-4FD9-43AE-A9B1-4CD66DBF671F}">
      <dgm:prSet phldrT="[Text]" custT="1"/>
      <dgm:spPr>
        <a:solidFill>
          <a:schemeClr val="accent4">
            <a:lumMod val="40000"/>
            <a:lumOff val="60000"/>
            <a:alpha val="90000"/>
          </a:schemeClr>
        </a:solidFill>
      </dgm:spPr>
      <dgm:t>
        <a:bodyPr/>
        <a:lstStyle/>
        <a:p>
          <a:pPr algn="r" rtl="1"/>
          <a:r>
            <a:rPr lang="fa-IR" sz="1800" dirty="0" smtClean="0">
              <a:solidFill>
                <a:srgbClr val="002060"/>
              </a:solidFill>
              <a:latin typeface="IranNastaliq" panose="02020505000000020003" pitchFamily="18" charset="0"/>
              <a:cs typeface="B Titr" panose="00000700000000000000" pitchFamily="2" charset="-78"/>
            </a:rPr>
            <a:t>مفهوم بازار نیروگاهی در بازار برق عبارت است از  پيشنهاددهی ظرفیت/قیمت مالک نيروگاه به صورت یکجا برای تمامی واحدهای نیروگاهی تحت مالکیت خود در بازار روزفروش برق</a:t>
          </a:r>
          <a:endParaRPr lang="en-US" sz="1800" dirty="0"/>
        </a:p>
      </dgm:t>
    </dgm:pt>
    <dgm:pt modelId="{3F4810F4-289C-4049-9655-B8C946D73758}" type="parTrans" cxnId="{86950C8D-77DE-417B-AE03-90657EBE4897}">
      <dgm:prSet/>
      <dgm:spPr/>
      <dgm:t>
        <a:bodyPr/>
        <a:lstStyle/>
        <a:p>
          <a:endParaRPr lang="en-US"/>
        </a:p>
      </dgm:t>
    </dgm:pt>
    <dgm:pt modelId="{578328CC-98AC-4BA6-8797-4142F3D53B9E}" type="sibTrans" cxnId="{86950C8D-77DE-417B-AE03-90657EBE4897}">
      <dgm:prSet/>
      <dgm:spPr/>
      <dgm:t>
        <a:bodyPr/>
        <a:lstStyle/>
        <a:p>
          <a:endParaRPr lang="en-US"/>
        </a:p>
      </dgm:t>
    </dgm:pt>
    <dgm:pt modelId="{F4483914-052F-4AB9-BC39-FBA076BE80F5}">
      <dgm:prSet phldrT="[Text]" custT="1"/>
      <dgm:spPr>
        <a:solidFill>
          <a:schemeClr val="accent5">
            <a:lumMod val="40000"/>
            <a:lumOff val="60000"/>
            <a:alpha val="90000"/>
          </a:schemeClr>
        </a:solidFill>
      </dgm:spPr>
      <dgm:t>
        <a:bodyPr/>
        <a:lstStyle/>
        <a:p>
          <a:pPr algn="r" rtl="1"/>
          <a:r>
            <a:rPr lang="fa-IR" sz="1800" b="1" dirty="0" smtClean="0">
              <a:solidFill>
                <a:schemeClr val="accent5">
                  <a:lumMod val="50000"/>
                </a:schemeClr>
              </a:solidFill>
              <a:cs typeface="B Titr" pitchFamily="2" charset="-78"/>
            </a:rPr>
            <a:t>ضوابط عملیات اجرای بازار روز بعد برای تعیین آرایش تولید به صورت نیروگاهی مطابق با صورتجلسه 356 هیئت تنظیم بازار برق می باشد که به روز رسانی مصوبه صورتجلسه 200 هیئت تنظیم بازار برق در آن صورت پذیرفته است.</a:t>
          </a:r>
          <a:endParaRPr lang="en-US" sz="1800" dirty="0">
            <a:solidFill>
              <a:schemeClr val="accent5">
                <a:lumMod val="50000"/>
              </a:schemeClr>
            </a:solidFill>
          </a:endParaRPr>
        </a:p>
      </dgm:t>
    </dgm:pt>
    <dgm:pt modelId="{B4C40300-403A-4858-8841-99ED06013AC8}" type="parTrans" cxnId="{F19F7807-D47E-406B-8C7F-6ED639C68167}">
      <dgm:prSet/>
      <dgm:spPr/>
      <dgm:t>
        <a:bodyPr/>
        <a:lstStyle/>
        <a:p>
          <a:endParaRPr lang="en-US"/>
        </a:p>
      </dgm:t>
    </dgm:pt>
    <dgm:pt modelId="{9A2F5B19-A575-48A7-AE56-A7AA1C28A397}" type="sibTrans" cxnId="{F19F7807-D47E-406B-8C7F-6ED639C68167}">
      <dgm:prSet/>
      <dgm:spPr/>
      <dgm:t>
        <a:bodyPr/>
        <a:lstStyle/>
        <a:p>
          <a:endParaRPr lang="en-US"/>
        </a:p>
      </dgm:t>
    </dgm:pt>
    <dgm:pt modelId="{C06F9A4C-FF7B-4277-90D3-1410D5A0759D}">
      <dgm:prSet phldrT="[Text]" custT="1"/>
      <dgm:spPr>
        <a:solidFill>
          <a:schemeClr val="accent6">
            <a:lumMod val="40000"/>
            <a:lumOff val="60000"/>
            <a:alpha val="90000"/>
          </a:schemeClr>
        </a:solidFill>
      </dgm:spPr>
      <dgm:t>
        <a:bodyPr/>
        <a:lstStyle/>
        <a:p>
          <a:pPr algn="just" rtl="1"/>
          <a:r>
            <a:rPr lang="fa-IR" sz="1800" b="1" dirty="0" smtClean="0">
              <a:solidFill>
                <a:schemeClr val="accent6">
                  <a:lumMod val="50000"/>
                </a:schemeClr>
              </a:solidFill>
              <a:cs typeface="B Titr" pitchFamily="2" charset="-78"/>
            </a:rPr>
            <a:t>آرایش تولید اقتصادی </a:t>
          </a:r>
          <a:r>
            <a:rPr lang="en-US" sz="1800" b="1" dirty="0" smtClean="0">
              <a:solidFill>
                <a:schemeClr val="accent6">
                  <a:lumMod val="50000"/>
                </a:schemeClr>
              </a:solidFill>
              <a:cs typeface="B Titr" pitchFamily="2" charset="-78"/>
            </a:rPr>
            <a:t>ECO</a:t>
          </a:r>
          <a:r>
            <a:rPr lang="fa-IR" sz="1800" b="1" dirty="0" smtClean="0">
              <a:solidFill>
                <a:schemeClr val="accent6">
                  <a:lumMod val="50000"/>
                </a:schemeClr>
              </a:solidFill>
              <a:cs typeface="B Titr" pitchFamily="2" charset="-78"/>
            </a:rPr>
            <a:t> ، آرایش تولید اقتصادی با در نظر گرفتن قیود یک نیروگاه </a:t>
          </a:r>
          <a:r>
            <a:rPr lang="en-US" sz="1800" b="1" dirty="0" err="1" smtClean="0">
              <a:solidFill>
                <a:schemeClr val="accent6">
                  <a:lumMod val="50000"/>
                </a:schemeClr>
              </a:solidFill>
              <a:cs typeface="B Titr" pitchFamily="2" charset="-78"/>
            </a:rPr>
            <a:t>ECO+pp</a:t>
          </a:r>
          <a:r>
            <a:rPr lang="fa-IR" sz="1800" b="1" dirty="0" smtClean="0">
              <a:solidFill>
                <a:schemeClr val="accent6">
                  <a:lumMod val="50000"/>
                </a:schemeClr>
              </a:solidFill>
              <a:cs typeface="B Titr" pitchFamily="2" charset="-78"/>
            </a:rPr>
            <a:t> ، آرایش تولید فنی اقتصادی </a:t>
          </a:r>
          <a:r>
            <a:rPr lang="en-US" sz="1800" b="1" dirty="0" smtClean="0">
              <a:solidFill>
                <a:schemeClr val="accent6">
                  <a:lumMod val="50000"/>
                </a:schemeClr>
              </a:solidFill>
              <a:cs typeface="B Titr" pitchFamily="2" charset="-78"/>
            </a:rPr>
            <a:t>REQ</a:t>
          </a:r>
          <a:r>
            <a:rPr lang="fa-IR" sz="1800" b="1" dirty="0" smtClean="0">
              <a:solidFill>
                <a:schemeClr val="accent6">
                  <a:lumMod val="50000"/>
                </a:schemeClr>
              </a:solidFill>
              <a:cs typeface="B Titr" pitchFamily="2" charset="-78"/>
            </a:rPr>
            <a:t> و آرایش تولید فنی- اقتصادی بدون در نظر گرفتن قیود یک نیروگاه به صورت نیروگاهی از سوی مدیر بازار، با توجه به قیود و تابع هدفی که مشخص گردیده، تعیین شده و در سامانه </a:t>
          </a:r>
          <a:r>
            <a:rPr lang="en-US" sz="1800" b="1" dirty="0" smtClean="0">
              <a:solidFill>
                <a:schemeClr val="accent6">
                  <a:lumMod val="50000"/>
                </a:schemeClr>
              </a:solidFill>
              <a:cs typeface="B Titr" pitchFamily="2" charset="-78"/>
            </a:rPr>
            <a:t>EMIS</a:t>
          </a:r>
          <a:r>
            <a:rPr lang="fa-IR" sz="1800" b="1" dirty="0" smtClean="0">
              <a:solidFill>
                <a:schemeClr val="accent6">
                  <a:lumMod val="50000"/>
                </a:schemeClr>
              </a:solidFill>
              <a:cs typeface="B Titr" pitchFamily="2" charset="-78"/>
            </a:rPr>
            <a:t> بارگذاری می‌شود.</a:t>
          </a:r>
          <a:endParaRPr lang="en-US" sz="1800" dirty="0">
            <a:solidFill>
              <a:schemeClr val="accent6">
                <a:lumMod val="50000"/>
              </a:schemeClr>
            </a:solidFill>
          </a:endParaRPr>
        </a:p>
      </dgm:t>
    </dgm:pt>
    <dgm:pt modelId="{DDC44726-825C-4540-B167-95263D9C6A28}" type="parTrans" cxnId="{1CE4B880-AF67-47D9-BDC4-81B7E298E0A0}">
      <dgm:prSet/>
      <dgm:spPr/>
      <dgm:t>
        <a:bodyPr/>
        <a:lstStyle/>
        <a:p>
          <a:endParaRPr lang="en-US"/>
        </a:p>
      </dgm:t>
    </dgm:pt>
    <dgm:pt modelId="{2A236EE2-8E49-4E53-8CA9-703EE3392DD0}" type="sibTrans" cxnId="{1CE4B880-AF67-47D9-BDC4-81B7E298E0A0}">
      <dgm:prSet/>
      <dgm:spPr/>
      <dgm:t>
        <a:bodyPr/>
        <a:lstStyle/>
        <a:p>
          <a:endParaRPr lang="en-US"/>
        </a:p>
      </dgm:t>
    </dgm:pt>
    <dgm:pt modelId="{87E24B07-02BF-4462-8491-2ACE3B21C1DD}">
      <dgm:prSet phldrT="[Text]" custT="1"/>
      <dgm:spPr>
        <a:solidFill>
          <a:schemeClr val="accent6">
            <a:lumMod val="60000"/>
            <a:lumOff val="40000"/>
            <a:alpha val="90000"/>
          </a:schemeClr>
        </a:solidFill>
      </dgm:spPr>
      <dgm:t>
        <a:bodyPr/>
        <a:lstStyle/>
        <a:p>
          <a:pPr algn="just" rtl="1"/>
          <a:r>
            <a:rPr lang="fa-IR" sz="1800" b="1" dirty="0" smtClean="0">
              <a:solidFill>
                <a:schemeClr val="accent6">
                  <a:lumMod val="50000"/>
                </a:schemeClr>
              </a:solidFill>
              <a:cs typeface="B Titr" pitchFamily="2" charset="-78"/>
            </a:rPr>
            <a:t>در صورتی که نتایج آرایش تولید </a:t>
          </a:r>
          <a:r>
            <a:rPr lang="en-US" sz="1800" b="1" dirty="0" smtClean="0">
              <a:solidFill>
                <a:schemeClr val="accent6">
                  <a:lumMod val="50000"/>
                </a:schemeClr>
              </a:solidFill>
              <a:cs typeface="B Titr" pitchFamily="2" charset="-78"/>
            </a:rPr>
            <a:t>ECO</a:t>
          </a:r>
          <a:r>
            <a:rPr lang="fa-IR" sz="1800" b="1" dirty="0" smtClean="0">
              <a:solidFill>
                <a:schemeClr val="accent6">
                  <a:lumMod val="50000"/>
                </a:schemeClr>
              </a:solidFill>
              <a:cs typeface="B Titr" pitchFamily="2" charset="-78"/>
            </a:rPr>
            <a:t> از منظر قیود نیروگاه برای آن نیروگاه امکان پذیر باشد نیازی به اجرای مجدد ارایش </a:t>
          </a:r>
          <a:r>
            <a:rPr lang="en-US" sz="1800" b="1" dirty="0" err="1" smtClean="0">
              <a:solidFill>
                <a:schemeClr val="accent6">
                  <a:lumMod val="50000"/>
                </a:schemeClr>
              </a:solidFill>
              <a:cs typeface="B Titr" pitchFamily="2" charset="-78"/>
            </a:rPr>
            <a:t>ECO+pp</a:t>
          </a:r>
          <a:r>
            <a:rPr lang="fa-IR" sz="1800" b="1" dirty="0" smtClean="0">
              <a:solidFill>
                <a:schemeClr val="accent6">
                  <a:lumMod val="50000"/>
                </a:schemeClr>
              </a:solidFill>
              <a:cs typeface="B Titr" pitchFamily="2" charset="-78"/>
            </a:rPr>
            <a:t> برای نیروگاه مذکور نیست.</a:t>
          </a:r>
          <a:endParaRPr lang="en-US" sz="1800" dirty="0">
            <a:solidFill>
              <a:schemeClr val="accent6">
                <a:lumMod val="50000"/>
              </a:schemeClr>
            </a:solidFill>
          </a:endParaRPr>
        </a:p>
      </dgm:t>
    </dgm:pt>
    <dgm:pt modelId="{A90C4A7D-043A-4194-9A7E-6E7A5630DDA6}" type="parTrans" cxnId="{E2DBA1B5-E28B-4567-9810-8405437CA12B}">
      <dgm:prSet/>
      <dgm:spPr/>
      <dgm:t>
        <a:bodyPr/>
        <a:lstStyle/>
        <a:p>
          <a:endParaRPr lang="en-US"/>
        </a:p>
      </dgm:t>
    </dgm:pt>
    <dgm:pt modelId="{91C9769C-51A6-47BF-95C2-ADF77C89652B}" type="sibTrans" cxnId="{E2DBA1B5-E28B-4567-9810-8405437CA12B}">
      <dgm:prSet/>
      <dgm:spPr/>
      <dgm:t>
        <a:bodyPr/>
        <a:lstStyle/>
        <a:p>
          <a:endParaRPr lang="en-US"/>
        </a:p>
      </dgm:t>
    </dgm:pt>
    <dgm:pt modelId="{D812A592-74A6-45B1-828C-D7834CBA3D86}">
      <dgm:prSet phldrT="[Text]" custT="1"/>
      <dgm:spPr>
        <a:solidFill>
          <a:schemeClr val="accent2">
            <a:lumMod val="40000"/>
            <a:lumOff val="60000"/>
            <a:alpha val="90000"/>
          </a:schemeClr>
        </a:solidFill>
      </dgm:spPr>
      <dgm:t>
        <a:bodyPr/>
        <a:lstStyle/>
        <a:p>
          <a:pPr algn="r" rtl="1"/>
          <a:r>
            <a:rPr lang="fa-IR" sz="1800" b="1" dirty="0" smtClean="0">
              <a:solidFill>
                <a:schemeClr val="accent2">
                  <a:lumMod val="50000"/>
                </a:schemeClr>
              </a:solidFill>
              <a:cs typeface="B Titr" pitchFamily="2" charset="-78"/>
            </a:rPr>
            <a:t>مدیر بازار موظف است پس از تعیین آرایش تولید </a:t>
          </a:r>
          <a:r>
            <a:rPr lang="en-US" sz="1800" b="1" dirty="0" smtClean="0">
              <a:solidFill>
                <a:schemeClr val="accent2">
                  <a:lumMod val="50000"/>
                </a:schemeClr>
              </a:solidFill>
              <a:cs typeface="B Titr" pitchFamily="2" charset="-78"/>
            </a:rPr>
            <a:t>ECO</a:t>
          </a:r>
          <a:r>
            <a:rPr lang="fa-IR" sz="1800" b="1" dirty="0" smtClean="0">
              <a:solidFill>
                <a:schemeClr val="accent2">
                  <a:lumMod val="50000"/>
                </a:schemeClr>
              </a:solidFill>
              <a:cs typeface="B Titr" pitchFamily="2" charset="-78"/>
            </a:rPr>
            <a:t> و </a:t>
          </a:r>
          <a:r>
            <a:rPr lang="en-US" sz="1800" b="1" dirty="0" smtClean="0">
              <a:solidFill>
                <a:schemeClr val="accent2">
                  <a:lumMod val="50000"/>
                </a:schemeClr>
              </a:solidFill>
              <a:cs typeface="B Titr" pitchFamily="2" charset="-78"/>
            </a:rPr>
            <a:t>REQ-pp</a:t>
          </a:r>
          <a:r>
            <a:rPr lang="fa-IR" sz="1800" b="1" dirty="0" smtClean="0">
              <a:solidFill>
                <a:schemeClr val="accent2">
                  <a:lumMod val="50000"/>
                </a:schemeClr>
              </a:solidFill>
              <a:cs typeface="B Titr" pitchFamily="2" charset="-78"/>
            </a:rPr>
            <a:t> ، این دو آرایش را از منظر رعایت شدن قیود نیروگاه بررسی نماید.</a:t>
          </a:r>
          <a:endParaRPr lang="en-US" sz="1800" dirty="0">
            <a:solidFill>
              <a:schemeClr val="accent2">
                <a:lumMod val="50000"/>
              </a:schemeClr>
            </a:solidFill>
          </a:endParaRPr>
        </a:p>
      </dgm:t>
    </dgm:pt>
    <dgm:pt modelId="{B93026E1-7AE8-4AA5-9030-89E8D8E44F7E}" type="parTrans" cxnId="{18707898-3C46-48C6-9346-6548DF581864}">
      <dgm:prSet/>
      <dgm:spPr/>
      <dgm:t>
        <a:bodyPr/>
        <a:lstStyle/>
        <a:p>
          <a:endParaRPr lang="en-US"/>
        </a:p>
      </dgm:t>
    </dgm:pt>
    <dgm:pt modelId="{B90DA3C3-1E12-4EA2-A37E-AD5086E3F448}" type="sibTrans" cxnId="{18707898-3C46-48C6-9346-6548DF581864}">
      <dgm:prSet/>
      <dgm:spPr/>
      <dgm:t>
        <a:bodyPr/>
        <a:lstStyle/>
        <a:p>
          <a:endParaRPr lang="en-US"/>
        </a:p>
      </dgm:t>
    </dgm:pt>
    <dgm:pt modelId="{C5B459BC-B54E-4896-AE31-922F790E6E66}" type="pres">
      <dgm:prSet presAssocID="{5B718DC5-4CF2-47D6-B8F7-C97866A9F462}" presName="compositeShape" presStyleCnt="0">
        <dgm:presLayoutVars>
          <dgm:dir val="rev"/>
          <dgm:resizeHandles/>
        </dgm:presLayoutVars>
      </dgm:prSet>
      <dgm:spPr/>
    </dgm:pt>
    <dgm:pt modelId="{A330B03E-87A6-4C96-A972-072FD938DDF5}" type="pres">
      <dgm:prSet presAssocID="{5B718DC5-4CF2-47D6-B8F7-C97866A9F462}" presName="pyramid" presStyleLbl="node1" presStyleIdx="0" presStyleCnt="1" custLinFactNeighborX="41476"/>
      <dgm:spPr/>
    </dgm:pt>
    <dgm:pt modelId="{0FFF31AA-4141-4A08-9E2C-9A15EB8C2D1E}" type="pres">
      <dgm:prSet presAssocID="{5B718DC5-4CF2-47D6-B8F7-C97866A9F462}" presName="theList" presStyleCnt="0"/>
      <dgm:spPr/>
    </dgm:pt>
    <dgm:pt modelId="{74DA5FA2-7618-4E1A-8B45-20C8389C7C12}" type="pres">
      <dgm:prSet presAssocID="{EBCD23E4-4FD9-43AE-A9B1-4CD66DBF671F}" presName="aNode" presStyleLbl="fgAcc1" presStyleIdx="0" presStyleCnt="5" custScaleX="333482" custScaleY="257116" custLinFactNeighborX="-37398">
        <dgm:presLayoutVars>
          <dgm:bulletEnabled val="1"/>
        </dgm:presLayoutVars>
      </dgm:prSet>
      <dgm:spPr/>
      <dgm:t>
        <a:bodyPr/>
        <a:lstStyle/>
        <a:p>
          <a:endParaRPr lang="en-US"/>
        </a:p>
      </dgm:t>
    </dgm:pt>
    <dgm:pt modelId="{4BF3B545-B446-47BC-8E8B-41275C1BD601}" type="pres">
      <dgm:prSet presAssocID="{EBCD23E4-4FD9-43AE-A9B1-4CD66DBF671F}" presName="aSpace" presStyleCnt="0"/>
      <dgm:spPr/>
    </dgm:pt>
    <dgm:pt modelId="{96A8E378-210F-43E5-9327-94A490EED691}" type="pres">
      <dgm:prSet presAssocID="{F4483914-052F-4AB9-BC39-FBA076BE80F5}" presName="aNode" presStyleLbl="fgAcc1" presStyleIdx="1" presStyleCnt="5" custScaleX="333482" custScaleY="257116" custLinFactNeighborX="-37398">
        <dgm:presLayoutVars>
          <dgm:bulletEnabled val="1"/>
        </dgm:presLayoutVars>
      </dgm:prSet>
      <dgm:spPr/>
      <dgm:t>
        <a:bodyPr/>
        <a:lstStyle/>
        <a:p>
          <a:endParaRPr lang="en-US"/>
        </a:p>
      </dgm:t>
    </dgm:pt>
    <dgm:pt modelId="{9580C157-6611-4BD7-B76D-537CD6E92E11}" type="pres">
      <dgm:prSet presAssocID="{F4483914-052F-4AB9-BC39-FBA076BE80F5}" presName="aSpace" presStyleCnt="0"/>
      <dgm:spPr/>
    </dgm:pt>
    <dgm:pt modelId="{9DD4C2AF-62F9-4008-937C-D5E7EB5F8040}" type="pres">
      <dgm:prSet presAssocID="{C06F9A4C-FF7B-4277-90D3-1410D5A0759D}" presName="aNode" presStyleLbl="fgAcc1" presStyleIdx="2" presStyleCnt="5" custScaleX="333482" custScaleY="350987" custLinFactNeighborX="-37398">
        <dgm:presLayoutVars>
          <dgm:bulletEnabled val="1"/>
        </dgm:presLayoutVars>
      </dgm:prSet>
      <dgm:spPr/>
      <dgm:t>
        <a:bodyPr/>
        <a:lstStyle/>
        <a:p>
          <a:endParaRPr lang="en-US"/>
        </a:p>
      </dgm:t>
    </dgm:pt>
    <dgm:pt modelId="{51CA4491-9DBB-4635-AE69-CEE6B8CBD28C}" type="pres">
      <dgm:prSet presAssocID="{C06F9A4C-FF7B-4277-90D3-1410D5A0759D}" presName="aSpace" presStyleCnt="0"/>
      <dgm:spPr/>
    </dgm:pt>
    <dgm:pt modelId="{C4D4900D-1DD0-4F10-B156-FE1E60B19652}" type="pres">
      <dgm:prSet presAssocID="{D812A592-74A6-45B1-828C-D7834CBA3D86}" presName="aNode" presStyleLbl="fgAcc1" presStyleIdx="3" presStyleCnt="5" custScaleX="333482" custScaleY="257116" custLinFactNeighborX="-37398">
        <dgm:presLayoutVars>
          <dgm:bulletEnabled val="1"/>
        </dgm:presLayoutVars>
      </dgm:prSet>
      <dgm:spPr/>
      <dgm:t>
        <a:bodyPr/>
        <a:lstStyle/>
        <a:p>
          <a:endParaRPr lang="en-US"/>
        </a:p>
      </dgm:t>
    </dgm:pt>
    <dgm:pt modelId="{507F7A6F-0C54-49B0-B6BF-1835716AD40C}" type="pres">
      <dgm:prSet presAssocID="{D812A592-74A6-45B1-828C-D7834CBA3D86}" presName="aSpace" presStyleCnt="0"/>
      <dgm:spPr/>
    </dgm:pt>
    <dgm:pt modelId="{45C95726-BB34-4C33-A0C5-4E1A3F926009}" type="pres">
      <dgm:prSet presAssocID="{87E24B07-02BF-4462-8491-2ACE3B21C1DD}" presName="aNode" presStyleLbl="fgAcc1" presStyleIdx="4" presStyleCnt="5" custScaleX="333482" custScaleY="257116" custLinFactNeighborX="-37398">
        <dgm:presLayoutVars>
          <dgm:bulletEnabled val="1"/>
        </dgm:presLayoutVars>
      </dgm:prSet>
      <dgm:spPr/>
      <dgm:t>
        <a:bodyPr/>
        <a:lstStyle/>
        <a:p>
          <a:endParaRPr lang="en-US"/>
        </a:p>
      </dgm:t>
    </dgm:pt>
    <dgm:pt modelId="{071520F2-9292-4C33-8163-3463537C3130}" type="pres">
      <dgm:prSet presAssocID="{87E24B07-02BF-4462-8491-2ACE3B21C1DD}" presName="aSpace" presStyleCnt="0"/>
      <dgm:spPr/>
    </dgm:pt>
  </dgm:ptLst>
  <dgm:cxnLst>
    <dgm:cxn modelId="{E2DBA1B5-E28B-4567-9810-8405437CA12B}" srcId="{5B718DC5-4CF2-47D6-B8F7-C97866A9F462}" destId="{87E24B07-02BF-4462-8491-2ACE3B21C1DD}" srcOrd="4" destOrd="0" parTransId="{A90C4A7D-043A-4194-9A7E-6E7A5630DDA6}" sibTransId="{91C9769C-51A6-47BF-95C2-ADF77C89652B}"/>
    <dgm:cxn modelId="{BF9DCAF5-414E-4209-9D82-BE97F217849B}" type="presOf" srcId="{F4483914-052F-4AB9-BC39-FBA076BE80F5}" destId="{96A8E378-210F-43E5-9327-94A490EED691}" srcOrd="0" destOrd="0" presId="urn:microsoft.com/office/officeart/2005/8/layout/pyramid2"/>
    <dgm:cxn modelId="{1CE4B880-AF67-47D9-BDC4-81B7E298E0A0}" srcId="{5B718DC5-4CF2-47D6-B8F7-C97866A9F462}" destId="{C06F9A4C-FF7B-4277-90D3-1410D5A0759D}" srcOrd="2" destOrd="0" parTransId="{DDC44726-825C-4540-B167-95263D9C6A28}" sibTransId="{2A236EE2-8E49-4E53-8CA9-703EE3392DD0}"/>
    <dgm:cxn modelId="{F19F7807-D47E-406B-8C7F-6ED639C68167}" srcId="{5B718DC5-4CF2-47D6-B8F7-C97866A9F462}" destId="{F4483914-052F-4AB9-BC39-FBA076BE80F5}" srcOrd="1" destOrd="0" parTransId="{B4C40300-403A-4858-8841-99ED06013AC8}" sibTransId="{9A2F5B19-A575-48A7-AE56-A7AA1C28A397}"/>
    <dgm:cxn modelId="{EBF014A8-93BF-41D8-ABDD-33F878940F4A}" type="presOf" srcId="{5B718DC5-4CF2-47D6-B8F7-C97866A9F462}" destId="{C5B459BC-B54E-4896-AE31-922F790E6E66}" srcOrd="0" destOrd="0" presId="urn:microsoft.com/office/officeart/2005/8/layout/pyramid2"/>
    <dgm:cxn modelId="{86950C8D-77DE-417B-AE03-90657EBE4897}" srcId="{5B718DC5-4CF2-47D6-B8F7-C97866A9F462}" destId="{EBCD23E4-4FD9-43AE-A9B1-4CD66DBF671F}" srcOrd="0" destOrd="0" parTransId="{3F4810F4-289C-4049-9655-B8C946D73758}" sibTransId="{578328CC-98AC-4BA6-8797-4142F3D53B9E}"/>
    <dgm:cxn modelId="{A4A2B9CB-4E97-4FB8-AB27-3940F443538A}" type="presOf" srcId="{87E24B07-02BF-4462-8491-2ACE3B21C1DD}" destId="{45C95726-BB34-4C33-A0C5-4E1A3F926009}" srcOrd="0" destOrd="0" presId="urn:microsoft.com/office/officeart/2005/8/layout/pyramid2"/>
    <dgm:cxn modelId="{41AB4E1A-A2C4-4F4A-9C0C-E93DADD7A18E}" type="presOf" srcId="{EBCD23E4-4FD9-43AE-A9B1-4CD66DBF671F}" destId="{74DA5FA2-7618-4E1A-8B45-20C8389C7C12}" srcOrd="0" destOrd="0" presId="urn:microsoft.com/office/officeart/2005/8/layout/pyramid2"/>
    <dgm:cxn modelId="{B23E8A99-05D3-43F1-96C8-4CBF97E53920}" type="presOf" srcId="{C06F9A4C-FF7B-4277-90D3-1410D5A0759D}" destId="{9DD4C2AF-62F9-4008-937C-D5E7EB5F8040}" srcOrd="0" destOrd="0" presId="urn:microsoft.com/office/officeart/2005/8/layout/pyramid2"/>
    <dgm:cxn modelId="{F5F51CAC-B63E-43E6-A85E-3A72CD48F144}" type="presOf" srcId="{D812A592-74A6-45B1-828C-D7834CBA3D86}" destId="{C4D4900D-1DD0-4F10-B156-FE1E60B19652}" srcOrd="0" destOrd="0" presId="urn:microsoft.com/office/officeart/2005/8/layout/pyramid2"/>
    <dgm:cxn modelId="{18707898-3C46-48C6-9346-6548DF581864}" srcId="{5B718DC5-4CF2-47D6-B8F7-C97866A9F462}" destId="{D812A592-74A6-45B1-828C-D7834CBA3D86}" srcOrd="3" destOrd="0" parTransId="{B93026E1-7AE8-4AA5-9030-89E8D8E44F7E}" sibTransId="{B90DA3C3-1E12-4EA2-A37E-AD5086E3F448}"/>
    <dgm:cxn modelId="{0CC29781-90D6-4139-8AEC-D217CD94506F}" type="presParOf" srcId="{C5B459BC-B54E-4896-AE31-922F790E6E66}" destId="{A330B03E-87A6-4C96-A972-072FD938DDF5}" srcOrd="0" destOrd="0" presId="urn:microsoft.com/office/officeart/2005/8/layout/pyramid2"/>
    <dgm:cxn modelId="{8C62CF86-C163-480D-AA19-8D2472FA001C}" type="presParOf" srcId="{C5B459BC-B54E-4896-AE31-922F790E6E66}" destId="{0FFF31AA-4141-4A08-9E2C-9A15EB8C2D1E}" srcOrd="1" destOrd="0" presId="urn:microsoft.com/office/officeart/2005/8/layout/pyramid2"/>
    <dgm:cxn modelId="{1EDBB417-E14A-4FC6-85DC-0076683801C3}" type="presParOf" srcId="{0FFF31AA-4141-4A08-9E2C-9A15EB8C2D1E}" destId="{74DA5FA2-7618-4E1A-8B45-20C8389C7C12}" srcOrd="0" destOrd="0" presId="urn:microsoft.com/office/officeart/2005/8/layout/pyramid2"/>
    <dgm:cxn modelId="{0EB8CF31-9BC6-4407-9535-8664BCFCCFBB}" type="presParOf" srcId="{0FFF31AA-4141-4A08-9E2C-9A15EB8C2D1E}" destId="{4BF3B545-B446-47BC-8E8B-41275C1BD601}" srcOrd="1" destOrd="0" presId="urn:microsoft.com/office/officeart/2005/8/layout/pyramid2"/>
    <dgm:cxn modelId="{40D7C9D4-0E01-409E-85C7-4A31867A5493}" type="presParOf" srcId="{0FFF31AA-4141-4A08-9E2C-9A15EB8C2D1E}" destId="{96A8E378-210F-43E5-9327-94A490EED691}" srcOrd="2" destOrd="0" presId="urn:microsoft.com/office/officeart/2005/8/layout/pyramid2"/>
    <dgm:cxn modelId="{7694E4FD-FD91-4C44-A093-0225DCCC2FD1}" type="presParOf" srcId="{0FFF31AA-4141-4A08-9E2C-9A15EB8C2D1E}" destId="{9580C157-6611-4BD7-B76D-537CD6E92E11}" srcOrd="3" destOrd="0" presId="urn:microsoft.com/office/officeart/2005/8/layout/pyramid2"/>
    <dgm:cxn modelId="{7C560BBD-08B0-4C22-92F0-CFD5A31DD36D}" type="presParOf" srcId="{0FFF31AA-4141-4A08-9E2C-9A15EB8C2D1E}" destId="{9DD4C2AF-62F9-4008-937C-D5E7EB5F8040}" srcOrd="4" destOrd="0" presId="urn:microsoft.com/office/officeart/2005/8/layout/pyramid2"/>
    <dgm:cxn modelId="{CA32143C-6521-47EE-9F54-720C94EACE0A}" type="presParOf" srcId="{0FFF31AA-4141-4A08-9E2C-9A15EB8C2D1E}" destId="{51CA4491-9DBB-4635-AE69-CEE6B8CBD28C}" srcOrd="5" destOrd="0" presId="urn:microsoft.com/office/officeart/2005/8/layout/pyramid2"/>
    <dgm:cxn modelId="{AFBBCA0A-FFFB-4D62-874C-6B9E601D64F7}" type="presParOf" srcId="{0FFF31AA-4141-4A08-9E2C-9A15EB8C2D1E}" destId="{C4D4900D-1DD0-4F10-B156-FE1E60B19652}" srcOrd="6" destOrd="0" presId="urn:microsoft.com/office/officeart/2005/8/layout/pyramid2"/>
    <dgm:cxn modelId="{4FD9B33B-A5A7-471D-8291-D213C18DBFE2}" type="presParOf" srcId="{0FFF31AA-4141-4A08-9E2C-9A15EB8C2D1E}" destId="{507F7A6F-0C54-49B0-B6BF-1835716AD40C}" srcOrd="7" destOrd="0" presId="urn:microsoft.com/office/officeart/2005/8/layout/pyramid2"/>
    <dgm:cxn modelId="{77F1B1C0-D812-48F4-8DBE-63D588D54E50}" type="presParOf" srcId="{0FFF31AA-4141-4A08-9E2C-9A15EB8C2D1E}" destId="{45C95726-BB34-4C33-A0C5-4E1A3F926009}" srcOrd="8" destOrd="0" presId="urn:microsoft.com/office/officeart/2005/8/layout/pyramid2"/>
    <dgm:cxn modelId="{A22B9111-820A-456D-9F57-B12B3662F861}" type="presParOf" srcId="{0FFF31AA-4141-4A08-9E2C-9A15EB8C2D1E}" destId="{071520F2-9292-4C33-8163-3463537C3130}"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253F-D7BF-4F29-B81E-9612996B31FF}">
      <dsp:nvSpPr>
        <dsp:cNvPr id="0" name=""/>
        <dsp:cNvSpPr/>
      </dsp:nvSpPr>
      <dsp:spPr>
        <a:xfrm>
          <a:off x="10042167" y="53594"/>
          <a:ext cx="1652234" cy="5447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fa-IR" sz="1700" kern="1200" dirty="0" smtClean="0">
              <a:cs typeface="B Titr" panose="00000700000000000000" pitchFamily="2" charset="-78"/>
            </a:rPr>
            <a:t>شرح وضعیت موجود</a:t>
          </a:r>
          <a:endParaRPr lang="en-US" sz="1700" kern="1200" dirty="0">
            <a:cs typeface="B Titr" panose="00000700000000000000" pitchFamily="2" charset="-78"/>
          </a:endParaRPr>
        </a:p>
      </dsp:txBody>
      <dsp:txXfrm>
        <a:off x="10058123" y="69550"/>
        <a:ext cx="1620322" cy="512855"/>
      </dsp:txXfrm>
    </dsp:sp>
    <dsp:sp modelId="{40035065-2A6D-4CE6-8EE6-B1AC61E70FEE}">
      <dsp:nvSpPr>
        <dsp:cNvPr id="0" name=""/>
        <dsp:cNvSpPr/>
      </dsp:nvSpPr>
      <dsp:spPr>
        <a:xfrm>
          <a:off x="11363955" y="598361"/>
          <a:ext cx="165223" cy="409937"/>
        </a:xfrm>
        <a:custGeom>
          <a:avLst/>
          <a:gdLst/>
          <a:ahLst/>
          <a:cxnLst/>
          <a:rect l="0" t="0" r="0" b="0"/>
          <a:pathLst>
            <a:path>
              <a:moveTo>
                <a:pt x="165223" y="0"/>
              </a:moveTo>
              <a:lnTo>
                <a:pt x="165223" y="409937"/>
              </a:lnTo>
              <a:lnTo>
                <a:pt x="0" y="40993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759CE-7A37-4110-A99E-75B266D2D30E}">
      <dsp:nvSpPr>
        <dsp:cNvPr id="0" name=""/>
        <dsp:cNvSpPr/>
      </dsp:nvSpPr>
      <dsp:spPr>
        <a:xfrm>
          <a:off x="3452" y="735914"/>
          <a:ext cx="11360502" cy="544767"/>
        </a:xfrm>
        <a:prstGeom prst="roundRect">
          <a:avLst>
            <a:gd name="adj" fmla="val 10000"/>
          </a:avLst>
        </a:prstGeom>
        <a:solidFill>
          <a:schemeClr val="accent5">
            <a:lumMod val="20000"/>
            <a:lumOff val="80000"/>
            <a:alpha val="9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accent5">
                  <a:lumMod val="50000"/>
                </a:schemeClr>
              </a:solidFill>
              <a:cs typeface="B Titr" panose="00000700000000000000" pitchFamily="2" charset="-78"/>
            </a:rPr>
            <a:t>در رقابت در بخش فروش انرژی بازار روزپیش به صورت واحدی است</a:t>
          </a:r>
          <a:endParaRPr lang="en-US" sz="1800" kern="1200" dirty="0">
            <a:solidFill>
              <a:schemeClr val="accent5">
                <a:lumMod val="50000"/>
              </a:schemeClr>
            </a:solidFill>
            <a:cs typeface="B Titr" panose="00000700000000000000" pitchFamily="2" charset="-78"/>
          </a:endParaRPr>
        </a:p>
      </dsp:txBody>
      <dsp:txXfrm>
        <a:off x="19408" y="751870"/>
        <a:ext cx="11328590" cy="512855"/>
      </dsp:txXfrm>
    </dsp:sp>
    <dsp:sp modelId="{6FB6FB67-80B3-4413-BF2E-3C18FEAA0E09}">
      <dsp:nvSpPr>
        <dsp:cNvPr id="0" name=""/>
        <dsp:cNvSpPr/>
      </dsp:nvSpPr>
      <dsp:spPr>
        <a:xfrm>
          <a:off x="11363955" y="598361"/>
          <a:ext cx="165223" cy="1090896"/>
        </a:xfrm>
        <a:custGeom>
          <a:avLst/>
          <a:gdLst/>
          <a:ahLst/>
          <a:cxnLst/>
          <a:rect l="0" t="0" r="0" b="0"/>
          <a:pathLst>
            <a:path>
              <a:moveTo>
                <a:pt x="165223" y="0"/>
              </a:moveTo>
              <a:lnTo>
                <a:pt x="165223" y="1090896"/>
              </a:lnTo>
              <a:lnTo>
                <a:pt x="0" y="10908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C83EE-9F31-400D-8D71-B4CD50E99AFE}">
      <dsp:nvSpPr>
        <dsp:cNvPr id="0" name=""/>
        <dsp:cNvSpPr/>
      </dsp:nvSpPr>
      <dsp:spPr>
        <a:xfrm>
          <a:off x="3452" y="1416873"/>
          <a:ext cx="11360502" cy="544767"/>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accent4">
                  <a:lumMod val="50000"/>
                </a:schemeClr>
              </a:solidFill>
              <a:cs typeface="B Titr" panose="00000700000000000000" pitchFamily="2" charset="-78"/>
            </a:rPr>
            <a:t>هر واحد نیروگاهی برای هر ساعت از روز بعد منحنی قیمت پیشنهادی خود را در قالب حداکثر 10  زوج مرتب مگاوات-قیمت ارائه می کند.</a:t>
          </a:r>
          <a:endParaRPr lang="en-US" sz="1800" kern="1200" dirty="0">
            <a:solidFill>
              <a:schemeClr val="accent4">
                <a:lumMod val="50000"/>
              </a:schemeClr>
            </a:solidFill>
            <a:cs typeface="B Titr" panose="00000700000000000000" pitchFamily="2" charset="-78"/>
          </a:endParaRPr>
        </a:p>
      </dsp:txBody>
      <dsp:txXfrm>
        <a:off x="19408" y="1432829"/>
        <a:ext cx="11328590" cy="512855"/>
      </dsp:txXfrm>
    </dsp:sp>
    <dsp:sp modelId="{03DB3549-6BAC-4EB3-908B-D41CB1E81498}">
      <dsp:nvSpPr>
        <dsp:cNvPr id="0" name=""/>
        <dsp:cNvSpPr/>
      </dsp:nvSpPr>
      <dsp:spPr>
        <a:xfrm>
          <a:off x="11363955" y="598361"/>
          <a:ext cx="165223" cy="1771854"/>
        </a:xfrm>
        <a:custGeom>
          <a:avLst/>
          <a:gdLst/>
          <a:ahLst/>
          <a:cxnLst/>
          <a:rect l="0" t="0" r="0" b="0"/>
          <a:pathLst>
            <a:path>
              <a:moveTo>
                <a:pt x="165223" y="0"/>
              </a:moveTo>
              <a:lnTo>
                <a:pt x="165223" y="1771854"/>
              </a:lnTo>
              <a:lnTo>
                <a:pt x="0" y="17718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06192-1BDC-4AFA-B14D-6294B31B0435}">
      <dsp:nvSpPr>
        <dsp:cNvPr id="0" name=""/>
        <dsp:cNvSpPr/>
      </dsp:nvSpPr>
      <dsp:spPr>
        <a:xfrm>
          <a:off x="3452" y="2097832"/>
          <a:ext cx="11360502" cy="544767"/>
        </a:xfrm>
        <a:prstGeom prst="roundRect">
          <a:avLst>
            <a:gd name="adj" fmla="val 10000"/>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accent2">
                  <a:lumMod val="50000"/>
                </a:schemeClr>
              </a:solidFill>
              <a:cs typeface="B Titr" panose="00000700000000000000" pitchFamily="2" charset="-78"/>
            </a:rPr>
            <a:t>آرایش تولید انرژی در بازار برق بر اساس قیمتهای پیشنهادی و محدودیتهای مربوطه، به صورت واحدی تنظیم می‌شود.</a:t>
          </a:r>
          <a:endParaRPr lang="en-US" sz="1800" kern="1200" dirty="0">
            <a:solidFill>
              <a:schemeClr val="accent2">
                <a:lumMod val="50000"/>
              </a:schemeClr>
            </a:solidFill>
            <a:cs typeface="B Titr" panose="00000700000000000000" pitchFamily="2" charset="-78"/>
          </a:endParaRPr>
        </a:p>
      </dsp:txBody>
      <dsp:txXfrm>
        <a:off x="19408" y="2113788"/>
        <a:ext cx="11328590" cy="512855"/>
      </dsp:txXfrm>
    </dsp:sp>
    <dsp:sp modelId="{3CBCD41B-ED43-48C4-A99E-0F043D267661}">
      <dsp:nvSpPr>
        <dsp:cNvPr id="0" name=""/>
        <dsp:cNvSpPr/>
      </dsp:nvSpPr>
      <dsp:spPr>
        <a:xfrm>
          <a:off x="11363955" y="598361"/>
          <a:ext cx="165223" cy="2452813"/>
        </a:xfrm>
        <a:custGeom>
          <a:avLst/>
          <a:gdLst/>
          <a:ahLst/>
          <a:cxnLst/>
          <a:rect l="0" t="0" r="0" b="0"/>
          <a:pathLst>
            <a:path>
              <a:moveTo>
                <a:pt x="165223" y="0"/>
              </a:moveTo>
              <a:lnTo>
                <a:pt x="165223" y="2452813"/>
              </a:lnTo>
              <a:lnTo>
                <a:pt x="0" y="245281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563766-4FA4-486E-9717-59818A65DD45}">
      <dsp:nvSpPr>
        <dsp:cNvPr id="0" name=""/>
        <dsp:cNvSpPr/>
      </dsp:nvSpPr>
      <dsp:spPr>
        <a:xfrm>
          <a:off x="3452" y="2778791"/>
          <a:ext cx="11360502" cy="544767"/>
        </a:xfrm>
        <a:prstGeom prst="roundRect">
          <a:avLst>
            <a:gd name="adj" fmla="val 10000"/>
          </a:avLst>
        </a:prstGeom>
        <a:solidFill>
          <a:schemeClr val="accent1">
            <a:lumMod val="20000"/>
            <a:lumOff val="80000"/>
            <a:alpha val="9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rgbClr val="002060"/>
              </a:solidFill>
              <a:cs typeface="B Titr" panose="00000700000000000000" pitchFamily="2" charset="-78"/>
            </a:rPr>
            <a:t>مرکز در بهره‌برداری خود عمدتاً به صورت نیروگاهی رفتار می‌نماید (در انطباق با مصوبه جلسه 50 هیأت تنظیم بازار برق)</a:t>
          </a:r>
          <a:endParaRPr lang="en-US" sz="1800" kern="1200" dirty="0">
            <a:solidFill>
              <a:srgbClr val="002060"/>
            </a:solidFill>
            <a:cs typeface="B Titr" panose="00000700000000000000" pitchFamily="2" charset="-78"/>
          </a:endParaRPr>
        </a:p>
      </dsp:txBody>
      <dsp:txXfrm>
        <a:off x="19408" y="2794747"/>
        <a:ext cx="11328590" cy="512855"/>
      </dsp:txXfrm>
    </dsp:sp>
    <dsp:sp modelId="{10883533-F973-484A-A8CD-74F69DA7F4B8}">
      <dsp:nvSpPr>
        <dsp:cNvPr id="0" name=""/>
        <dsp:cNvSpPr/>
      </dsp:nvSpPr>
      <dsp:spPr>
        <a:xfrm>
          <a:off x="11363955" y="598361"/>
          <a:ext cx="165223" cy="3133772"/>
        </a:xfrm>
        <a:custGeom>
          <a:avLst/>
          <a:gdLst/>
          <a:ahLst/>
          <a:cxnLst/>
          <a:rect l="0" t="0" r="0" b="0"/>
          <a:pathLst>
            <a:path>
              <a:moveTo>
                <a:pt x="165223" y="0"/>
              </a:moveTo>
              <a:lnTo>
                <a:pt x="165223" y="3133772"/>
              </a:lnTo>
              <a:lnTo>
                <a:pt x="0" y="31337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2E8A9-A9CC-489D-BC4B-BAC9B5BE5913}">
      <dsp:nvSpPr>
        <dsp:cNvPr id="0" name=""/>
        <dsp:cNvSpPr/>
      </dsp:nvSpPr>
      <dsp:spPr>
        <a:xfrm>
          <a:off x="3452" y="3459750"/>
          <a:ext cx="11360502" cy="544767"/>
        </a:xfrm>
        <a:prstGeom prst="roundRect">
          <a:avLst>
            <a:gd name="adj" fmla="val 10000"/>
          </a:avLst>
        </a:prstGeom>
        <a:solidFill>
          <a:schemeClr val="accent6">
            <a:lumMod val="20000"/>
            <a:lumOff val="80000"/>
            <a:alpha val="9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accent6">
                  <a:lumMod val="50000"/>
                </a:schemeClr>
              </a:solidFill>
              <a:cs typeface="B Titr" panose="00000700000000000000" pitchFamily="2" charset="-78"/>
            </a:rPr>
            <a:t>قردادهای دوجانبه و معاملات در بورس انرژی و بازار میا‌روزی  به صورت نیروگاهی</a:t>
          </a:r>
          <a:r>
            <a:rPr lang="fa-IR" sz="1800" kern="1200" dirty="0" smtClean="0">
              <a:solidFill>
                <a:schemeClr val="accent6">
                  <a:lumMod val="50000"/>
                </a:schemeClr>
              </a:solidFill>
            </a:rPr>
            <a:t> </a:t>
          </a:r>
          <a:r>
            <a:rPr lang="fa-IR" sz="1800" kern="1200" dirty="0" smtClean="0">
              <a:solidFill>
                <a:schemeClr val="accent6">
                  <a:lumMod val="50000"/>
                </a:schemeClr>
              </a:solidFill>
              <a:cs typeface="B Titr" panose="00000700000000000000" pitchFamily="2" charset="-78"/>
            </a:rPr>
            <a:t>است</a:t>
          </a:r>
          <a:endParaRPr lang="en-US" sz="1800" kern="1200" dirty="0">
            <a:solidFill>
              <a:schemeClr val="accent6">
                <a:lumMod val="50000"/>
              </a:schemeClr>
            </a:solidFill>
            <a:cs typeface="B Titr" panose="00000700000000000000" pitchFamily="2" charset="-78"/>
          </a:endParaRPr>
        </a:p>
      </dsp:txBody>
      <dsp:txXfrm>
        <a:off x="19408" y="3475706"/>
        <a:ext cx="11328590" cy="512855"/>
      </dsp:txXfrm>
    </dsp:sp>
    <dsp:sp modelId="{B61264C3-FD91-4184-9344-BDFC04E6F23F}">
      <dsp:nvSpPr>
        <dsp:cNvPr id="0" name=""/>
        <dsp:cNvSpPr/>
      </dsp:nvSpPr>
      <dsp:spPr>
        <a:xfrm>
          <a:off x="11363955" y="598361"/>
          <a:ext cx="165223" cy="3814731"/>
        </a:xfrm>
        <a:custGeom>
          <a:avLst/>
          <a:gdLst/>
          <a:ahLst/>
          <a:cxnLst/>
          <a:rect l="0" t="0" r="0" b="0"/>
          <a:pathLst>
            <a:path>
              <a:moveTo>
                <a:pt x="165223" y="0"/>
              </a:moveTo>
              <a:lnTo>
                <a:pt x="165223" y="3814731"/>
              </a:lnTo>
              <a:lnTo>
                <a:pt x="0" y="381473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FDCD49-E7EC-41CC-A003-1F1BFDB05309}">
      <dsp:nvSpPr>
        <dsp:cNvPr id="0" name=""/>
        <dsp:cNvSpPr/>
      </dsp:nvSpPr>
      <dsp:spPr>
        <a:xfrm>
          <a:off x="3452" y="4140708"/>
          <a:ext cx="11360502" cy="544767"/>
        </a:xfrm>
        <a:prstGeom prst="roundRect">
          <a:avLst>
            <a:gd name="adj" fmla="val 10000"/>
          </a:avLst>
        </a:prstGeom>
        <a:solidFill>
          <a:schemeClr val="tx2">
            <a:lumMod val="20000"/>
            <a:lumOff val="80000"/>
            <a:alpha val="90000"/>
          </a:schemeClr>
        </a:solidFill>
        <a:ln w="12700" cap="flat" cmpd="sng" algn="ctr">
          <a:solidFill>
            <a:schemeClr val="tx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tx2">
                  <a:lumMod val="50000"/>
                </a:schemeClr>
              </a:solidFill>
              <a:cs typeface="B Titr" panose="00000700000000000000" pitchFamily="2" charset="-78"/>
            </a:rPr>
            <a:t>در هر روز، حجم تعهدات نیروگاه در خارج از بازار، توسط مدیر بازار به واحدهای نیروگاه تخصیص داده می شود</a:t>
          </a:r>
          <a:r>
            <a:rPr lang="fa-IR" sz="1800" kern="1200" dirty="0" smtClean="0">
              <a:solidFill>
                <a:schemeClr val="tx2">
                  <a:lumMod val="50000"/>
                </a:schemeClr>
              </a:solidFill>
            </a:rPr>
            <a:t> </a:t>
          </a:r>
          <a:endParaRPr lang="en-US" sz="1800" kern="1200" dirty="0">
            <a:solidFill>
              <a:schemeClr val="tx2">
                <a:lumMod val="50000"/>
              </a:schemeClr>
            </a:solidFill>
          </a:endParaRPr>
        </a:p>
      </dsp:txBody>
      <dsp:txXfrm>
        <a:off x="19408" y="4156664"/>
        <a:ext cx="11328590" cy="512855"/>
      </dsp:txXfrm>
    </dsp:sp>
    <dsp:sp modelId="{8D25E2F7-CC09-41F8-B78E-7FC71C9AD819}">
      <dsp:nvSpPr>
        <dsp:cNvPr id="0" name=""/>
        <dsp:cNvSpPr/>
      </dsp:nvSpPr>
      <dsp:spPr>
        <a:xfrm>
          <a:off x="11363955" y="598361"/>
          <a:ext cx="165223" cy="4495690"/>
        </a:xfrm>
        <a:custGeom>
          <a:avLst/>
          <a:gdLst/>
          <a:ahLst/>
          <a:cxnLst/>
          <a:rect l="0" t="0" r="0" b="0"/>
          <a:pathLst>
            <a:path>
              <a:moveTo>
                <a:pt x="165223" y="0"/>
              </a:moveTo>
              <a:lnTo>
                <a:pt x="165223" y="4495690"/>
              </a:lnTo>
              <a:lnTo>
                <a:pt x="0" y="44956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E6DB43-E76F-427B-82C2-F08AAD5B96DD}">
      <dsp:nvSpPr>
        <dsp:cNvPr id="0" name=""/>
        <dsp:cNvSpPr/>
      </dsp:nvSpPr>
      <dsp:spPr>
        <a:xfrm>
          <a:off x="3452" y="4821667"/>
          <a:ext cx="11360502" cy="544767"/>
        </a:xfrm>
        <a:prstGeom prst="roundRect">
          <a:avLst>
            <a:gd name="adj" fmla="val 10000"/>
          </a:avLst>
        </a:prstGeom>
        <a:solidFill>
          <a:schemeClr val="bg2">
            <a:lumMod val="90000"/>
            <a:alpha val="9000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r" defTabSz="800100" rtl="1">
            <a:lnSpc>
              <a:spcPct val="90000"/>
            </a:lnSpc>
            <a:spcBef>
              <a:spcPct val="0"/>
            </a:spcBef>
            <a:spcAft>
              <a:spcPct val="35000"/>
            </a:spcAft>
          </a:pPr>
          <a:r>
            <a:rPr lang="fa-IR" sz="1800" kern="1200" dirty="0" smtClean="0">
              <a:solidFill>
                <a:schemeClr val="bg2">
                  <a:lumMod val="10000"/>
                </a:schemeClr>
              </a:solidFill>
              <a:cs typeface="B Titr" panose="00000700000000000000" pitchFamily="2" charset="-78"/>
            </a:rPr>
            <a:t>صورتحساب انرژی هر واحد نیروگاه مستقل از واحدهای دیگر محاسبه می گردد</a:t>
          </a:r>
          <a:endParaRPr lang="en-US" sz="1800" kern="1200" dirty="0">
            <a:solidFill>
              <a:schemeClr val="bg2">
                <a:lumMod val="10000"/>
              </a:schemeClr>
            </a:solidFill>
            <a:cs typeface="B Titr" panose="00000700000000000000" pitchFamily="2" charset="-78"/>
          </a:endParaRPr>
        </a:p>
      </dsp:txBody>
      <dsp:txXfrm>
        <a:off x="19408" y="4837623"/>
        <a:ext cx="11328590" cy="512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253F-D7BF-4F29-B81E-9612996B31FF}">
      <dsp:nvSpPr>
        <dsp:cNvPr id="0" name=""/>
        <dsp:cNvSpPr/>
      </dsp:nvSpPr>
      <dsp:spPr>
        <a:xfrm>
          <a:off x="7267470" y="394057"/>
          <a:ext cx="4429174" cy="51834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ضرورت تغییر- افزایش حجم معاملات خارج از بازار</a:t>
          </a:r>
          <a:endParaRPr lang="en-US" sz="1800" kern="1200" dirty="0">
            <a:cs typeface="B Titr" panose="00000700000000000000" pitchFamily="2" charset="-78"/>
          </a:endParaRPr>
        </a:p>
      </dsp:txBody>
      <dsp:txXfrm>
        <a:off x="7282652" y="409239"/>
        <a:ext cx="4398810" cy="487985"/>
      </dsp:txXfrm>
    </dsp:sp>
    <dsp:sp modelId="{40035065-2A6D-4CE6-8EE6-B1AC61E70FEE}">
      <dsp:nvSpPr>
        <dsp:cNvPr id="0" name=""/>
        <dsp:cNvSpPr/>
      </dsp:nvSpPr>
      <dsp:spPr>
        <a:xfrm>
          <a:off x="10810809" y="912407"/>
          <a:ext cx="442917" cy="390058"/>
        </a:xfrm>
        <a:custGeom>
          <a:avLst/>
          <a:gdLst/>
          <a:ahLst/>
          <a:cxnLst/>
          <a:rect l="0" t="0" r="0" b="0"/>
          <a:pathLst>
            <a:path>
              <a:moveTo>
                <a:pt x="442917" y="0"/>
              </a:moveTo>
              <a:lnTo>
                <a:pt x="442917" y="390058"/>
              </a:lnTo>
              <a:lnTo>
                <a:pt x="0" y="39005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759CE-7A37-4110-A99E-75B266D2D30E}">
      <dsp:nvSpPr>
        <dsp:cNvPr id="0" name=""/>
        <dsp:cNvSpPr/>
      </dsp:nvSpPr>
      <dsp:spPr>
        <a:xfrm>
          <a:off x="1210" y="1043290"/>
          <a:ext cx="10809599" cy="518349"/>
        </a:xfrm>
        <a:prstGeom prst="roundRect">
          <a:avLst>
            <a:gd name="adj" fmla="val 10000"/>
          </a:avLst>
        </a:prstGeom>
        <a:solidFill>
          <a:schemeClr val="accent5">
            <a:lumMod val="20000"/>
            <a:lumOff val="80000"/>
            <a:alpha val="9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کاهش ریسک نیروگاه‌ها در مواجهه غیرضرور با شرایط "پشتیبانی از معاملات خارج از بازار"</a:t>
          </a:r>
          <a:endParaRPr lang="en-US" sz="1600" kern="1200" dirty="0">
            <a:solidFill>
              <a:schemeClr val="accent5">
                <a:lumMod val="50000"/>
              </a:schemeClr>
            </a:solidFill>
            <a:cs typeface="B Titr" panose="00000700000000000000" pitchFamily="2" charset="-78"/>
          </a:endParaRPr>
        </a:p>
      </dsp:txBody>
      <dsp:txXfrm>
        <a:off x="16392" y="1058472"/>
        <a:ext cx="10779235" cy="487985"/>
      </dsp:txXfrm>
    </dsp:sp>
    <dsp:sp modelId="{6FB6FB67-80B3-4413-BF2E-3C18FEAA0E09}">
      <dsp:nvSpPr>
        <dsp:cNvPr id="0" name=""/>
        <dsp:cNvSpPr/>
      </dsp:nvSpPr>
      <dsp:spPr>
        <a:xfrm>
          <a:off x="10810809" y="912407"/>
          <a:ext cx="442917" cy="1037995"/>
        </a:xfrm>
        <a:custGeom>
          <a:avLst/>
          <a:gdLst/>
          <a:ahLst/>
          <a:cxnLst/>
          <a:rect l="0" t="0" r="0" b="0"/>
          <a:pathLst>
            <a:path>
              <a:moveTo>
                <a:pt x="442917" y="0"/>
              </a:moveTo>
              <a:lnTo>
                <a:pt x="442917" y="1037995"/>
              </a:lnTo>
              <a:lnTo>
                <a:pt x="0" y="10379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C83EE-9F31-400D-8D71-B4CD50E99AFE}">
      <dsp:nvSpPr>
        <dsp:cNvPr id="0" name=""/>
        <dsp:cNvSpPr/>
      </dsp:nvSpPr>
      <dsp:spPr>
        <a:xfrm>
          <a:off x="1210" y="1691228"/>
          <a:ext cx="10809599" cy="518349"/>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4">
                  <a:lumMod val="50000"/>
                </a:schemeClr>
              </a:solidFill>
              <a:cs typeface="B Titr" panose="00000700000000000000" pitchFamily="2" charset="-78"/>
            </a:rPr>
            <a:t>در وضعیت فعلی، زمانی که یک واحد نیروگاهی نتواند حداقل به میزان حجم تخصیص یافته معاملات خارج از بازار خود تولید انرژی نماید، مشمول هزینه پشتیبانی معاملات با نرخ متوسط بازار روزپیش می‌شود که عموماً از نرخهای خارج از بازار بیشتر است.</a:t>
          </a:r>
          <a:endParaRPr lang="en-US" sz="1600" kern="1200" dirty="0">
            <a:solidFill>
              <a:schemeClr val="accent4">
                <a:lumMod val="50000"/>
              </a:schemeClr>
            </a:solidFill>
            <a:cs typeface="B Titr" panose="00000700000000000000" pitchFamily="2" charset="-78"/>
          </a:endParaRPr>
        </a:p>
      </dsp:txBody>
      <dsp:txXfrm>
        <a:off x="16392" y="1706410"/>
        <a:ext cx="10779235" cy="487985"/>
      </dsp:txXfrm>
    </dsp:sp>
    <dsp:sp modelId="{03DB3549-6BAC-4EB3-908B-D41CB1E81498}">
      <dsp:nvSpPr>
        <dsp:cNvPr id="0" name=""/>
        <dsp:cNvSpPr/>
      </dsp:nvSpPr>
      <dsp:spPr>
        <a:xfrm>
          <a:off x="10810809" y="912407"/>
          <a:ext cx="442917" cy="1685932"/>
        </a:xfrm>
        <a:custGeom>
          <a:avLst/>
          <a:gdLst/>
          <a:ahLst/>
          <a:cxnLst/>
          <a:rect l="0" t="0" r="0" b="0"/>
          <a:pathLst>
            <a:path>
              <a:moveTo>
                <a:pt x="442917" y="0"/>
              </a:moveTo>
              <a:lnTo>
                <a:pt x="442917" y="1685932"/>
              </a:lnTo>
              <a:lnTo>
                <a:pt x="0" y="168593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06192-1BDC-4AFA-B14D-6294B31B0435}">
      <dsp:nvSpPr>
        <dsp:cNvPr id="0" name=""/>
        <dsp:cNvSpPr/>
      </dsp:nvSpPr>
      <dsp:spPr>
        <a:xfrm>
          <a:off x="1210" y="2339165"/>
          <a:ext cx="10809599" cy="518349"/>
        </a:xfrm>
        <a:prstGeom prst="roundRect">
          <a:avLst>
            <a:gd name="adj" fmla="val 10000"/>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2">
                  <a:lumMod val="50000"/>
                </a:schemeClr>
              </a:solidFill>
              <a:cs typeface="B Titr" panose="00000700000000000000" pitchFamily="2" charset="-78"/>
            </a:rPr>
            <a:t>این در حالی است که گاهی اوقات، کل نیروگاه تمام یا بخشی از تعهد انرژی آن واحد را به خوبی پوشش داده است.</a:t>
          </a:r>
          <a:endParaRPr lang="en-US" sz="1600" kern="1200" dirty="0">
            <a:solidFill>
              <a:schemeClr val="accent2">
                <a:lumMod val="50000"/>
              </a:schemeClr>
            </a:solidFill>
            <a:cs typeface="B Titr" panose="00000700000000000000" pitchFamily="2" charset="-78"/>
          </a:endParaRPr>
        </a:p>
      </dsp:txBody>
      <dsp:txXfrm>
        <a:off x="16392" y="2354347"/>
        <a:ext cx="10779235" cy="487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253F-D7BF-4F29-B81E-9612996B31FF}">
      <dsp:nvSpPr>
        <dsp:cNvPr id="0" name=""/>
        <dsp:cNvSpPr/>
      </dsp:nvSpPr>
      <dsp:spPr>
        <a:xfrm>
          <a:off x="7177590" y="2050"/>
          <a:ext cx="4148538" cy="4855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fa-IR" sz="1700" kern="1200" dirty="0" smtClean="0">
              <a:cs typeface="B Titr" panose="00000700000000000000" pitchFamily="2" charset="-78"/>
            </a:rPr>
            <a:t>ضرورت تغییر- تطبیق با فرایند متعارف بهره برداری</a:t>
          </a:r>
          <a:endParaRPr lang="en-US" sz="1700" kern="1200" dirty="0">
            <a:cs typeface="B Titr" panose="00000700000000000000" pitchFamily="2" charset="-78"/>
          </a:endParaRPr>
        </a:p>
      </dsp:txBody>
      <dsp:txXfrm>
        <a:off x="7191810" y="16270"/>
        <a:ext cx="4120098" cy="457066"/>
      </dsp:txXfrm>
    </dsp:sp>
    <dsp:sp modelId="{40035065-2A6D-4CE6-8EE6-B1AC61E70FEE}">
      <dsp:nvSpPr>
        <dsp:cNvPr id="0" name=""/>
        <dsp:cNvSpPr/>
      </dsp:nvSpPr>
      <dsp:spPr>
        <a:xfrm>
          <a:off x="10429249" y="487557"/>
          <a:ext cx="482024" cy="1000879"/>
        </a:xfrm>
        <a:custGeom>
          <a:avLst/>
          <a:gdLst/>
          <a:ahLst/>
          <a:cxnLst/>
          <a:rect l="0" t="0" r="0" b="0"/>
          <a:pathLst>
            <a:path>
              <a:moveTo>
                <a:pt x="482024" y="0"/>
              </a:moveTo>
              <a:lnTo>
                <a:pt x="482024" y="1000879"/>
              </a:lnTo>
              <a:lnTo>
                <a:pt x="0" y="10008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759CE-7A37-4110-A99E-75B266D2D30E}">
      <dsp:nvSpPr>
        <dsp:cNvPr id="0" name=""/>
        <dsp:cNvSpPr/>
      </dsp:nvSpPr>
      <dsp:spPr>
        <a:xfrm>
          <a:off x="304555" y="584959"/>
          <a:ext cx="10124694" cy="1806953"/>
        </a:xfrm>
        <a:prstGeom prst="roundRect">
          <a:avLst>
            <a:gd name="adj" fmla="val 10000"/>
          </a:avLst>
        </a:prstGeom>
        <a:solidFill>
          <a:schemeClr val="accent5">
            <a:lumMod val="20000"/>
            <a:lumOff val="80000"/>
            <a:alpha val="90000"/>
          </a:schemeClr>
        </a:solidFill>
        <a:ln w="12700" cap="flat" cmpd="sng" algn="ctr">
          <a:solidFill>
            <a:schemeClr val="accent5">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1- مرکز عموماً به تغییر الگوی بازار برق برای میزان انرژی تولیدی واحدها حساس نیست.</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 در برخی موارد مرکز برای تغییر این الگو علاقمند نیز هست:</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مثلا شرایطی که تغییر در الگوی بازار برق سبب افزایش راندمان تولید نیروگاه می‌شود</a:t>
          </a:r>
          <a:r>
            <a:rPr lang="fa-IR" sz="1600" kern="1200" dirty="0" smtClean="0"/>
            <a:t>.</a:t>
          </a:r>
          <a:endParaRPr lang="en-US" sz="1600" kern="1200" dirty="0">
            <a:solidFill>
              <a:schemeClr val="accent5">
                <a:lumMod val="50000"/>
              </a:schemeClr>
            </a:solidFill>
            <a:cs typeface="B Titr" panose="00000700000000000000" pitchFamily="2" charset="-78"/>
          </a:endParaRPr>
        </a:p>
      </dsp:txBody>
      <dsp:txXfrm>
        <a:off x="357479" y="637883"/>
        <a:ext cx="10018846" cy="1701105"/>
      </dsp:txXfrm>
    </dsp:sp>
    <dsp:sp modelId="{6FB6FB67-80B3-4413-BF2E-3C18FEAA0E09}">
      <dsp:nvSpPr>
        <dsp:cNvPr id="0" name=""/>
        <dsp:cNvSpPr/>
      </dsp:nvSpPr>
      <dsp:spPr>
        <a:xfrm>
          <a:off x="10496420" y="487557"/>
          <a:ext cx="414853" cy="4191876"/>
        </a:xfrm>
        <a:custGeom>
          <a:avLst/>
          <a:gdLst/>
          <a:ahLst/>
          <a:cxnLst/>
          <a:rect l="0" t="0" r="0" b="0"/>
          <a:pathLst>
            <a:path>
              <a:moveTo>
                <a:pt x="414853" y="0"/>
              </a:moveTo>
              <a:lnTo>
                <a:pt x="414853" y="4191876"/>
              </a:lnTo>
              <a:lnTo>
                <a:pt x="0" y="41918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C83EE-9F31-400D-8D71-B4CD50E99AFE}">
      <dsp:nvSpPr>
        <dsp:cNvPr id="0" name=""/>
        <dsp:cNvSpPr/>
      </dsp:nvSpPr>
      <dsp:spPr>
        <a:xfrm>
          <a:off x="371726" y="2538478"/>
          <a:ext cx="10124694" cy="4281911"/>
        </a:xfrm>
        <a:prstGeom prst="roundRect">
          <a:avLst>
            <a:gd name="adj" fmla="val 10000"/>
          </a:avLst>
        </a:prstGeom>
        <a:solidFill>
          <a:schemeClr val="accent4">
            <a:lumMod val="20000"/>
            <a:lumOff val="80000"/>
            <a:alpha val="9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4">
                  <a:lumMod val="50000"/>
                </a:schemeClr>
              </a:solidFill>
              <a:cs typeface="B Titr" panose="00000700000000000000" pitchFamily="2" charset="-78"/>
            </a:rPr>
            <a:t>2-در برخی موارد آرایش واحد به واحد در بازار برق متضمن برخی استارت/استاپ ها به دلیل جایگشت انرژی بین واحدهای درون نیروگاه است که روال بهره برداری از شبکه تقریباً در 100% موارد مخالف این جایگشت است.</a:t>
          </a: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fa-IR" sz="1600" kern="1200" dirty="0" smtClean="0">
            <a:solidFill>
              <a:schemeClr val="accent4">
                <a:lumMod val="50000"/>
              </a:schemeClr>
            </a:solidFill>
            <a:cs typeface="B Titr" panose="00000700000000000000" pitchFamily="2" charset="-78"/>
          </a:endParaRPr>
        </a:p>
        <a:p>
          <a:pPr lvl="0" algn="r" defTabSz="711200" rtl="1">
            <a:lnSpc>
              <a:spcPct val="90000"/>
            </a:lnSpc>
            <a:spcBef>
              <a:spcPct val="0"/>
            </a:spcBef>
            <a:spcAft>
              <a:spcPct val="35000"/>
            </a:spcAft>
          </a:pPr>
          <a:endParaRPr lang="en-US" sz="1600" kern="1200" dirty="0">
            <a:solidFill>
              <a:schemeClr val="accent4">
                <a:lumMod val="50000"/>
              </a:schemeClr>
            </a:solidFill>
            <a:cs typeface="B Titr" panose="00000700000000000000" pitchFamily="2" charset="-78"/>
          </a:endParaRPr>
        </a:p>
      </dsp:txBody>
      <dsp:txXfrm>
        <a:off x="497139" y="2663891"/>
        <a:ext cx="9873868" cy="4031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253F-D7BF-4F29-B81E-9612996B31FF}">
      <dsp:nvSpPr>
        <dsp:cNvPr id="0" name=""/>
        <dsp:cNvSpPr/>
      </dsp:nvSpPr>
      <dsp:spPr>
        <a:xfrm>
          <a:off x="7578182" y="419790"/>
          <a:ext cx="4111933" cy="4812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a-IR" sz="1900" kern="1200" dirty="0" smtClean="0">
              <a:cs typeface="B Titr" panose="00000700000000000000" pitchFamily="2" charset="-78"/>
            </a:rPr>
            <a:t>ضرورت تغییر- تطبیق با بازار میان روزی</a:t>
          </a:r>
          <a:endParaRPr lang="en-US" sz="1900" kern="1200" dirty="0">
            <a:cs typeface="B Titr" panose="00000700000000000000" pitchFamily="2" charset="-78"/>
          </a:endParaRPr>
        </a:p>
      </dsp:txBody>
      <dsp:txXfrm>
        <a:off x="7592277" y="433885"/>
        <a:ext cx="4083743" cy="453032"/>
      </dsp:txXfrm>
    </dsp:sp>
    <dsp:sp modelId="{40035065-2A6D-4CE6-8EE6-B1AC61E70FEE}">
      <dsp:nvSpPr>
        <dsp:cNvPr id="0" name=""/>
        <dsp:cNvSpPr/>
      </dsp:nvSpPr>
      <dsp:spPr>
        <a:xfrm>
          <a:off x="10867728" y="901012"/>
          <a:ext cx="411193" cy="1437874"/>
        </a:xfrm>
        <a:custGeom>
          <a:avLst/>
          <a:gdLst/>
          <a:ahLst/>
          <a:cxnLst/>
          <a:rect l="0" t="0" r="0" b="0"/>
          <a:pathLst>
            <a:path>
              <a:moveTo>
                <a:pt x="411193" y="0"/>
              </a:moveTo>
              <a:lnTo>
                <a:pt x="411193" y="1437874"/>
              </a:lnTo>
              <a:lnTo>
                <a:pt x="0" y="143787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759CE-7A37-4110-A99E-75B266D2D30E}">
      <dsp:nvSpPr>
        <dsp:cNvPr id="0" name=""/>
        <dsp:cNvSpPr/>
      </dsp:nvSpPr>
      <dsp:spPr>
        <a:xfrm>
          <a:off x="7739" y="1022521"/>
          <a:ext cx="10859989" cy="2632731"/>
        </a:xfrm>
        <a:prstGeom prst="roundRect">
          <a:avLst>
            <a:gd name="adj" fmla="val 10000"/>
          </a:avLst>
        </a:prstGeom>
        <a:solidFill>
          <a:schemeClr val="accent2">
            <a:lumMod val="20000"/>
            <a:lumOff val="80000"/>
            <a:alpha val="9000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خرید انرژی در بازار روزپیش به صورت واحدی، و در بازار میان‌روزی به صورت نیروگاهی  می تواند منجر به پیچیدگیهایی نظیر موارد زیر گردد:</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1- حجم خرید انرژی در بازار روزپیش با قیمت پیشنهادی</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2- حجم خرید انرژی در بازار روزپیش به صورت </a:t>
          </a:r>
          <a:r>
            <a:rPr lang="en-US" sz="1600" kern="1200" dirty="0" smtClean="0">
              <a:solidFill>
                <a:schemeClr val="accent5">
                  <a:lumMod val="50000"/>
                </a:schemeClr>
              </a:solidFill>
              <a:cs typeface="B Titr" panose="00000700000000000000" pitchFamily="2" charset="-78"/>
            </a:rPr>
            <a:t>UL</a:t>
          </a:r>
          <a:endParaRPr lang="fa-IR" sz="1600" kern="1200" dirty="0" smtClean="0">
            <a:solidFill>
              <a:schemeClr val="accent5">
                <a:lumMod val="50000"/>
              </a:schemeClr>
            </a:solidFill>
            <a:cs typeface="B Titr" panose="00000700000000000000" pitchFamily="2" charset="-78"/>
          </a:endParaRP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3- حجم سلب فرصت</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4- حجم پشتیبانی از معاملات خارج از بازار</a:t>
          </a:r>
        </a:p>
        <a:p>
          <a:pPr lvl="0" algn="r" defTabSz="711200" rtl="1">
            <a:lnSpc>
              <a:spcPct val="90000"/>
            </a:lnSpc>
            <a:spcBef>
              <a:spcPct val="0"/>
            </a:spcBef>
            <a:spcAft>
              <a:spcPct val="35000"/>
            </a:spcAft>
          </a:pPr>
          <a:r>
            <a:rPr lang="fa-IR" sz="1600" kern="1200" dirty="0" smtClean="0">
              <a:solidFill>
                <a:schemeClr val="accent5">
                  <a:lumMod val="50000"/>
                </a:schemeClr>
              </a:solidFill>
              <a:cs typeface="B Titr" panose="00000700000000000000" pitchFamily="2" charset="-78"/>
            </a:rPr>
            <a:t>4- حجم خرید انرژی به صورت مازاد</a:t>
          </a:r>
        </a:p>
      </dsp:txBody>
      <dsp:txXfrm>
        <a:off x="84849" y="1099631"/>
        <a:ext cx="10705769" cy="2478511"/>
      </dsp:txXfrm>
    </dsp:sp>
    <dsp:sp modelId="{2D73FB6C-95F7-4EFA-9541-A18F72959C35}">
      <dsp:nvSpPr>
        <dsp:cNvPr id="0" name=""/>
        <dsp:cNvSpPr/>
      </dsp:nvSpPr>
      <dsp:spPr>
        <a:xfrm>
          <a:off x="10867728" y="901012"/>
          <a:ext cx="411193" cy="3245149"/>
        </a:xfrm>
        <a:custGeom>
          <a:avLst/>
          <a:gdLst/>
          <a:ahLst/>
          <a:cxnLst/>
          <a:rect l="0" t="0" r="0" b="0"/>
          <a:pathLst>
            <a:path>
              <a:moveTo>
                <a:pt x="411193" y="0"/>
              </a:moveTo>
              <a:lnTo>
                <a:pt x="411193" y="3245149"/>
              </a:lnTo>
              <a:lnTo>
                <a:pt x="0" y="324514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68C25-EA44-4487-A4B8-84B24392855D}">
      <dsp:nvSpPr>
        <dsp:cNvPr id="0" name=""/>
        <dsp:cNvSpPr/>
      </dsp:nvSpPr>
      <dsp:spPr>
        <a:xfrm>
          <a:off x="7739" y="3774355"/>
          <a:ext cx="10859989" cy="743614"/>
        </a:xfrm>
        <a:prstGeom prst="roundRect">
          <a:avLst>
            <a:gd name="adj" fmla="val 10000"/>
          </a:avLst>
        </a:prstGeom>
        <a:solidFill>
          <a:schemeClr val="accent1">
            <a:lumMod val="20000"/>
            <a:lumOff val="80000"/>
            <a:alpha val="90000"/>
          </a:schemeClr>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r" defTabSz="711200" rtl="1">
            <a:lnSpc>
              <a:spcPct val="90000"/>
            </a:lnSpc>
            <a:spcBef>
              <a:spcPct val="0"/>
            </a:spcBef>
            <a:spcAft>
              <a:spcPct val="35000"/>
            </a:spcAft>
          </a:pPr>
          <a:r>
            <a:rPr lang="fa-IR" sz="1600" kern="1200" dirty="0" smtClean="0">
              <a:solidFill>
                <a:srgbClr val="0070C0"/>
              </a:solidFill>
              <a:cs typeface="B Titr" panose="00000700000000000000" pitchFamily="2" charset="-78"/>
            </a:rPr>
            <a:t>اجرای هر دو بازار به صورت نیروگاهی به حذف پیچیدگی های غیرضرور و شفافیت بیشتر صورتحسابها منجر می شود.</a:t>
          </a:r>
          <a:endParaRPr lang="en-US" sz="1600" kern="1200" dirty="0">
            <a:solidFill>
              <a:srgbClr val="0070C0"/>
            </a:solidFill>
            <a:cs typeface="B Titr" panose="00000700000000000000" pitchFamily="2" charset="-78"/>
          </a:endParaRPr>
        </a:p>
      </dsp:txBody>
      <dsp:txXfrm>
        <a:off x="29519" y="3796135"/>
        <a:ext cx="10816429" cy="700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B03E-87A6-4C96-A972-072FD938DDF5}">
      <dsp:nvSpPr>
        <dsp:cNvPr id="0" name=""/>
        <dsp:cNvSpPr/>
      </dsp:nvSpPr>
      <dsp:spPr>
        <a:xfrm>
          <a:off x="8686200" y="0"/>
          <a:ext cx="5407537" cy="5407537"/>
        </a:xfrm>
        <a:prstGeom prst="triangl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A5FA2-7618-4E1A-8B45-20C8389C7C12}">
      <dsp:nvSpPr>
        <dsp:cNvPr id="0" name=""/>
        <dsp:cNvSpPr/>
      </dsp:nvSpPr>
      <dsp:spPr>
        <a:xfrm>
          <a:off x="214409" y="541207"/>
          <a:ext cx="11721555" cy="771217"/>
        </a:xfrm>
        <a:prstGeom prst="roundRect">
          <a:avLst/>
        </a:prstGeom>
        <a:solidFill>
          <a:schemeClr val="accent4">
            <a:lumMod val="40000"/>
            <a:lumOff val="60000"/>
            <a:alpha val="9000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solidFill>
                <a:srgbClr val="002060"/>
              </a:solidFill>
              <a:latin typeface="IranNastaliq" panose="02020505000000020003" pitchFamily="18" charset="0"/>
              <a:cs typeface="B Titr" panose="00000700000000000000" pitchFamily="2" charset="-78"/>
            </a:rPr>
            <a:t>مفهوم بازار نیروگاهی در بازار برق عبارت است از  پيشنهاددهی ظرفیت/قیمت مالک نيروگاه به صورت یکجا برای تمامی واحدهای نیروگاهی تحت مالکیت خود در بازار روزفروش برق</a:t>
          </a:r>
          <a:endParaRPr lang="en-US" sz="1800" kern="1200" dirty="0"/>
        </a:p>
      </dsp:txBody>
      <dsp:txXfrm>
        <a:off x="252057" y="578855"/>
        <a:ext cx="11646259" cy="695921"/>
      </dsp:txXfrm>
    </dsp:sp>
    <dsp:sp modelId="{96A8E378-210F-43E5-9327-94A490EED691}">
      <dsp:nvSpPr>
        <dsp:cNvPr id="0" name=""/>
        <dsp:cNvSpPr/>
      </dsp:nvSpPr>
      <dsp:spPr>
        <a:xfrm>
          <a:off x="214409" y="1349918"/>
          <a:ext cx="11721555" cy="771217"/>
        </a:xfrm>
        <a:prstGeom prst="roundRect">
          <a:avLst/>
        </a:prstGeom>
        <a:solidFill>
          <a:schemeClr val="accent5">
            <a:lumMod val="40000"/>
            <a:lumOff val="60000"/>
            <a:alpha val="90000"/>
          </a:schemeClr>
        </a:solidFill>
        <a:ln w="12700" cap="flat" cmpd="sng" algn="ctr">
          <a:solidFill>
            <a:schemeClr val="accent3">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b="1" kern="1200" dirty="0" smtClean="0">
              <a:solidFill>
                <a:schemeClr val="accent5">
                  <a:lumMod val="50000"/>
                </a:schemeClr>
              </a:solidFill>
              <a:cs typeface="B Titr" pitchFamily="2" charset="-78"/>
            </a:rPr>
            <a:t>ضوابط عملیات اجرای بازار روز بعد برای تعیین آرایش تولید به صورت نیروگاهی مطابق با صورتجلسه 356 هیئت تنظیم بازار برق می باشد که به روز رسانی مصوبه صورتجلسه 200 هیئت تنظیم بازار برق در آن صورت پذیرفته است.</a:t>
          </a:r>
          <a:endParaRPr lang="en-US" sz="1800" kern="1200" dirty="0">
            <a:solidFill>
              <a:schemeClr val="accent5">
                <a:lumMod val="50000"/>
              </a:schemeClr>
            </a:solidFill>
          </a:endParaRPr>
        </a:p>
      </dsp:txBody>
      <dsp:txXfrm>
        <a:off x="252057" y="1387566"/>
        <a:ext cx="11646259" cy="695921"/>
      </dsp:txXfrm>
    </dsp:sp>
    <dsp:sp modelId="{9DD4C2AF-62F9-4008-937C-D5E7EB5F8040}">
      <dsp:nvSpPr>
        <dsp:cNvPr id="0" name=""/>
        <dsp:cNvSpPr/>
      </dsp:nvSpPr>
      <dsp:spPr>
        <a:xfrm>
          <a:off x="214409" y="2158630"/>
          <a:ext cx="11721555" cy="1052783"/>
        </a:xfrm>
        <a:prstGeom prst="roundRect">
          <a:avLst/>
        </a:prstGeom>
        <a:solidFill>
          <a:schemeClr val="accent6">
            <a:lumMod val="40000"/>
            <a:lumOff val="60000"/>
            <a:alpha val="90000"/>
          </a:scheme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fa-IR" sz="1800" b="1" kern="1200" dirty="0" smtClean="0">
              <a:solidFill>
                <a:schemeClr val="accent6">
                  <a:lumMod val="50000"/>
                </a:schemeClr>
              </a:solidFill>
              <a:cs typeface="B Titr" pitchFamily="2" charset="-78"/>
            </a:rPr>
            <a:t>آرایش تولید اقتصادی </a:t>
          </a:r>
          <a:r>
            <a:rPr lang="en-US" sz="1800" b="1" kern="1200" dirty="0" smtClean="0">
              <a:solidFill>
                <a:schemeClr val="accent6">
                  <a:lumMod val="50000"/>
                </a:schemeClr>
              </a:solidFill>
              <a:cs typeface="B Titr" pitchFamily="2" charset="-78"/>
            </a:rPr>
            <a:t>ECO</a:t>
          </a:r>
          <a:r>
            <a:rPr lang="fa-IR" sz="1800" b="1" kern="1200" dirty="0" smtClean="0">
              <a:solidFill>
                <a:schemeClr val="accent6">
                  <a:lumMod val="50000"/>
                </a:schemeClr>
              </a:solidFill>
              <a:cs typeface="B Titr" pitchFamily="2" charset="-78"/>
            </a:rPr>
            <a:t> ، آرایش تولید اقتصادی با در نظر گرفتن قیود یک نیروگاه </a:t>
          </a:r>
          <a:r>
            <a:rPr lang="en-US" sz="1800" b="1" kern="1200" dirty="0" err="1" smtClean="0">
              <a:solidFill>
                <a:schemeClr val="accent6">
                  <a:lumMod val="50000"/>
                </a:schemeClr>
              </a:solidFill>
              <a:cs typeface="B Titr" pitchFamily="2" charset="-78"/>
            </a:rPr>
            <a:t>ECO+pp</a:t>
          </a:r>
          <a:r>
            <a:rPr lang="fa-IR" sz="1800" b="1" kern="1200" dirty="0" smtClean="0">
              <a:solidFill>
                <a:schemeClr val="accent6">
                  <a:lumMod val="50000"/>
                </a:schemeClr>
              </a:solidFill>
              <a:cs typeface="B Titr" pitchFamily="2" charset="-78"/>
            </a:rPr>
            <a:t> ، آرایش تولید فنی اقتصادی </a:t>
          </a:r>
          <a:r>
            <a:rPr lang="en-US" sz="1800" b="1" kern="1200" dirty="0" smtClean="0">
              <a:solidFill>
                <a:schemeClr val="accent6">
                  <a:lumMod val="50000"/>
                </a:schemeClr>
              </a:solidFill>
              <a:cs typeface="B Titr" pitchFamily="2" charset="-78"/>
            </a:rPr>
            <a:t>REQ</a:t>
          </a:r>
          <a:r>
            <a:rPr lang="fa-IR" sz="1800" b="1" kern="1200" dirty="0" smtClean="0">
              <a:solidFill>
                <a:schemeClr val="accent6">
                  <a:lumMod val="50000"/>
                </a:schemeClr>
              </a:solidFill>
              <a:cs typeface="B Titr" pitchFamily="2" charset="-78"/>
            </a:rPr>
            <a:t> و آرایش تولید فنی- اقتصادی بدون در نظر گرفتن قیود یک نیروگاه به صورت نیروگاهی از سوی مدیر بازار، با توجه به قیود و تابع هدفی که مشخص گردیده، تعیین شده و در سامانه </a:t>
          </a:r>
          <a:r>
            <a:rPr lang="en-US" sz="1800" b="1" kern="1200" dirty="0" smtClean="0">
              <a:solidFill>
                <a:schemeClr val="accent6">
                  <a:lumMod val="50000"/>
                </a:schemeClr>
              </a:solidFill>
              <a:cs typeface="B Titr" pitchFamily="2" charset="-78"/>
            </a:rPr>
            <a:t>EMIS</a:t>
          </a:r>
          <a:r>
            <a:rPr lang="fa-IR" sz="1800" b="1" kern="1200" dirty="0" smtClean="0">
              <a:solidFill>
                <a:schemeClr val="accent6">
                  <a:lumMod val="50000"/>
                </a:schemeClr>
              </a:solidFill>
              <a:cs typeface="B Titr" pitchFamily="2" charset="-78"/>
            </a:rPr>
            <a:t> بارگذاری می‌شود.</a:t>
          </a:r>
          <a:endParaRPr lang="en-US" sz="1800" kern="1200" dirty="0">
            <a:solidFill>
              <a:schemeClr val="accent6">
                <a:lumMod val="50000"/>
              </a:schemeClr>
            </a:solidFill>
          </a:endParaRPr>
        </a:p>
      </dsp:txBody>
      <dsp:txXfrm>
        <a:off x="265802" y="2210023"/>
        <a:ext cx="11618769" cy="949997"/>
      </dsp:txXfrm>
    </dsp:sp>
    <dsp:sp modelId="{C4D4900D-1DD0-4F10-B156-FE1E60B19652}">
      <dsp:nvSpPr>
        <dsp:cNvPr id="0" name=""/>
        <dsp:cNvSpPr/>
      </dsp:nvSpPr>
      <dsp:spPr>
        <a:xfrm>
          <a:off x="214409" y="3248906"/>
          <a:ext cx="11721555" cy="771217"/>
        </a:xfrm>
        <a:prstGeom prst="roundRect">
          <a:avLst/>
        </a:prstGeom>
        <a:solidFill>
          <a:schemeClr val="accent2">
            <a:lumMod val="40000"/>
            <a:lumOff val="60000"/>
            <a:alpha val="90000"/>
          </a:schemeClr>
        </a:solidFill>
        <a:ln w="12700" cap="flat" cmpd="sng" algn="ctr">
          <a:solidFill>
            <a:schemeClr val="accent3">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b="1" kern="1200" dirty="0" smtClean="0">
              <a:solidFill>
                <a:schemeClr val="accent2">
                  <a:lumMod val="50000"/>
                </a:schemeClr>
              </a:solidFill>
              <a:cs typeface="B Titr" pitchFamily="2" charset="-78"/>
            </a:rPr>
            <a:t>مدیر بازار موظف است پس از تعیین آرایش تولید </a:t>
          </a:r>
          <a:r>
            <a:rPr lang="en-US" sz="1800" b="1" kern="1200" dirty="0" smtClean="0">
              <a:solidFill>
                <a:schemeClr val="accent2">
                  <a:lumMod val="50000"/>
                </a:schemeClr>
              </a:solidFill>
              <a:cs typeface="B Titr" pitchFamily="2" charset="-78"/>
            </a:rPr>
            <a:t>ECO</a:t>
          </a:r>
          <a:r>
            <a:rPr lang="fa-IR" sz="1800" b="1" kern="1200" dirty="0" smtClean="0">
              <a:solidFill>
                <a:schemeClr val="accent2">
                  <a:lumMod val="50000"/>
                </a:schemeClr>
              </a:solidFill>
              <a:cs typeface="B Titr" pitchFamily="2" charset="-78"/>
            </a:rPr>
            <a:t> و </a:t>
          </a:r>
          <a:r>
            <a:rPr lang="en-US" sz="1800" b="1" kern="1200" dirty="0" smtClean="0">
              <a:solidFill>
                <a:schemeClr val="accent2">
                  <a:lumMod val="50000"/>
                </a:schemeClr>
              </a:solidFill>
              <a:cs typeface="B Titr" pitchFamily="2" charset="-78"/>
            </a:rPr>
            <a:t>REQ-pp</a:t>
          </a:r>
          <a:r>
            <a:rPr lang="fa-IR" sz="1800" b="1" kern="1200" dirty="0" smtClean="0">
              <a:solidFill>
                <a:schemeClr val="accent2">
                  <a:lumMod val="50000"/>
                </a:schemeClr>
              </a:solidFill>
              <a:cs typeface="B Titr" pitchFamily="2" charset="-78"/>
            </a:rPr>
            <a:t> ، این دو آرایش را از منظر رعایت شدن قیود نیروگاه بررسی نماید.</a:t>
          </a:r>
          <a:endParaRPr lang="en-US" sz="1800" kern="1200" dirty="0">
            <a:solidFill>
              <a:schemeClr val="accent2">
                <a:lumMod val="50000"/>
              </a:schemeClr>
            </a:solidFill>
          </a:endParaRPr>
        </a:p>
      </dsp:txBody>
      <dsp:txXfrm>
        <a:off x="252057" y="3286554"/>
        <a:ext cx="11646259" cy="695921"/>
      </dsp:txXfrm>
    </dsp:sp>
    <dsp:sp modelId="{45C95726-BB34-4C33-A0C5-4E1A3F926009}">
      <dsp:nvSpPr>
        <dsp:cNvPr id="0" name=""/>
        <dsp:cNvSpPr/>
      </dsp:nvSpPr>
      <dsp:spPr>
        <a:xfrm>
          <a:off x="214409" y="4057618"/>
          <a:ext cx="11721555" cy="771217"/>
        </a:xfrm>
        <a:prstGeom prst="roundRect">
          <a:avLst/>
        </a:prstGeom>
        <a:solidFill>
          <a:schemeClr val="accent6">
            <a:lumMod val="60000"/>
            <a:lumOff val="40000"/>
            <a:alpha val="9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fa-IR" sz="1800" b="1" kern="1200" dirty="0" smtClean="0">
              <a:solidFill>
                <a:schemeClr val="accent6">
                  <a:lumMod val="50000"/>
                </a:schemeClr>
              </a:solidFill>
              <a:cs typeface="B Titr" pitchFamily="2" charset="-78"/>
            </a:rPr>
            <a:t>در صورتی که نتایج آرایش تولید </a:t>
          </a:r>
          <a:r>
            <a:rPr lang="en-US" sz="1800" b="1" kern="1200" dirty="0" smtClean="0">
              <a:solidFill>
                <a:schemeClr val="accent6">
                  <a:lumMod val="50000"/>
                </a:schemeClr>
              </a:solidFill>
              <a:cs typeface="B Titr" pitchFamily="2" charset="-78"/>
            </a:rPr>
            <a:t>ECO</a:t>
          </a:r>
          <a:r>
            <a:rPr lang="fa-IR" sz="1800" b="1" kern="1200" dirty="0" smtClean="0">
              <a:solidFill>
                <a:schemeClr val="accent6">
                  <a:lumMod val="50000"/>
                </a:schemeClr>
              </a:solidFill>
              <a:cs typeface="B Titr" pitchFamily="2" charset="-78"/>
            </a:rPr>
            <a:t> از منظر قیود نیروگاه برای آن نیروگاه امکان پذیر باشد نیازی به اجرای مجدد ارایش </a:t>
          </a:r>
          <a:r>
            <a:rPr lang="en-US" sz="1800" b="1" kern="1200" dirty="0" err="1" smtClean="0">
              <a:solidFill>
                <a:schemeClr val="accent6">
                  <a:lumMod val="50000"/>
                </a:schemeClr>
              </a:solidFill>
              <a:cs typeface="B Titr" pitchFamily="2" charset="-78"/>
            </a:rPr>
            <a:t>ECO+pp</a:t>
          </a:r>
          <a:r>
            <a:rPr lang="fa-IR" sz="1800" b="1" kern="1200" dirty="0" smtClean="0">
              <a:solidFill>
                <a:schemeClr val="accent6">
                  <a:lumMod val="50000"/>
                </a:schemeClr>
              </a:solidFill>
              <a:cs typeface="B Titr" pitchFamily="2" charset="-78"/>
            </a:rPr>
            <a:t> برای نیروگاه مذکور نیست.</a:t>
          </a:r>
          <a:endParaRPr lang="en-US" sz="1800" kern="1200" dirty="0">
            <a:solidFill>
              <a:schemeClr val="accent6">
                <a:lumMod val="50000"/>
              </a:schemeClr>
            </a:solidFill>
          </a:endParaRPr>
        </a:p>
      </dsp:txBody>
      <dsp:txXfrm>
        <a:off x="252057" y="4095266"/>
        <a:ext cx="11646259" cy="6959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DE87E-7A1C-456E-B013-402CDA2341E8}"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6DA41-6580-42B5-9F43-C60CCFF98F86}" type="slidenum">
              <a:rPr lang="en-US" smtClean="0"/>
              <a:t>‹#›</a:t>
            </a:fld>
            <a:endParaRPr lang="en-US"/>
          </a:p>
        </p:txBody>
      </p:sp>
    </p:spTree>
    <p:extLst>
      <p:ext uri="{BB962C8B-B14F-4D97-AF65-F5344CB8AC3E}">
        <p14:creationId xmlns:p14="http://schemas.microsoft.com/office/powerpoint/2010/main" val="63220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60833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39525" rtl="0" eaLnBrk="1" fontAlgn="auto" latinLnBrk="0" hangingPunct="1">
              <a:lnSpc>
                <a:spcPct val="100000"/>
              </a:lnSpc>
              <a:spcBef>
                <a:spcPts val="0"/>
              </a:spcBef>
              <a:spcAft>
                <a:spcPts val="0"/>
              </a:spcAft>
              <a:buClrTx/>
              <a:buSzTx/>
              <a:buFontTx/>
              <a:buNone/>
              <a:tabLst/>
              <a:defRPr/>
            </a:pPr>
            <a:fld id="{8595B69F-3008-E94F-ACCA-85EE822889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952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055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733003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s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66" y="1724628"/>
            <a:ext cx="6378843" cy="2513460"/>
          </a:xfr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5"/>
          </p:nvPr>
        </p:nvSpPr>
        <p:spPr>
          <a:xfrm>
            <a:off x="6483026" y="1724628"/>
            <a:ext cx="2615879" cy="251346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5974752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usiness Plan 4">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412385" y="-5490"/>
            <a:ext cx="7060558" cy="6889320"/>
          </a:xfrm>
          <a:prstGeom prst="parallelogram">
            <a:avLst>
              <a:gd name="adj" fmla="val 47229"/>
            </a:avLst>
          </a:prstGeo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0519483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arketing 1">
    <p:spTree>
      <p:nvGrpSpPr>
        <p:cNvPr id="1" name=""/>
        <p:cNvGrpSpPr/>
        <p:nvPr/>
      </p:nvGrpSpPr>
      <p:grpSpPr>
        <a:xfrm>
          <a:off x="0" y="0"/>
          <a:ext cx="0" cy="0"/>
          <a:chOff x="0" y="0"/>
          <a:chExt cx="0" cy="0"/>
        </a:xfrm>
      </p:grpSpPr>
      <p:sp>
        <p:nvSpPr>
          <p:cNvPr id="4" name="Rectangle 3"/>
          <p:cNvSpPr/>
          <p:nvPr userDrawn="1"/>
        </p:nvSpPr>
        <p:spPr>
          <a:xfrm>
            <a:off x="4504775" y="2837340"/>
            <a:ext cx="3321423" cy="40341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sp>
        <p:nvSpPr>
          <p:cNvPr id="37" name="Picture Placeholder 2"/>
          <p:cNvSpPr>
            <a:spLocks noGrp="1"/>
          </p:cNvSpPr>
          <p:nvPr>
            <p:ph type="pic" sz="quarter" idx="31"/>
          </p:nvPr>
        </p:nvSpPr>
        <p:spPr>
          <a:xfrm>
            <a:off x="7826200" y="1788460"/>
            <a:ext cx="4396291" cy="2702858"/>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9253368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arketing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40630" y="4541519"/>
            <a:ext cx="12263119" cy="1813502"/>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1085662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arketing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728024" y="-10150"/>
            <a:ext cx="3468067" cy="6868161"/>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177661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rketing 4">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2"/>
          </p:nvPr>
        </p:nvSpPr>
        <p:spPr>
          <a:xfrm>
            <a:off x="-1710090" y="3289"/>
            <a:ext cx="11302027" cy="6316831"/>
          </a:xfrm>
          <a:custGeom>
            <a:avLst/>
            <a:gdLst>
              <a:gd name="connsiteX0" fmla="*/ 0 w 8617694"/>
              <a:gd name="connsiteY0" fmla="*/ 6868160 h 6868160"/>
              <a:gd name="connsiteX1" fmla="*/ 1717040 w 8617694"/>
              <a:gd name="connsiteY1" fmla="*/ 0 h 6868160"/>
              <a:gd name="connsiteX2" fmla="*/ 8617694 w 8617694"/>
              <a:gd name="connsiteY2" fmla="*/ 0 h 6868160"/>
              <a:gd name="connsiteX3" fmla="*/ 6900654 w 8617694"/>
              <a:gd name="connsiteY3" fmla="*/ 6868160 h 6868160"/>
              <a:gd name="connsiteX4" fmla="*/ 0 w 8617694"/>
              <a:gd name="connsiteY4" fmla="*/ 6868160 h 6868160"/>
              <a:gd name="connsiteX0" fmla="*/ 4401372 w 13019066"/>
              <a:gd name="connsiteY0" fmla="*/ 6868160 h 6868160"/>
              <a:gd name="connsiteX1" fmla="*/ 0 w 13019066"/>
              <a:gd name="connsiteY1" fmla="*/ 26894 h 6868160"/>
              <a:gd name="connsiteX2" fmla="*/ 13019066 w 13019066"/>
              <a:gd name="connsiteY2" fmla="*/ 0 h 6868160"/>
              <a:gd name="connsiteX3" fmla="*/ 11302026 w 13019066"/>
              <a:gd name="connsiteY3" fmla="*/ 6868160 h 6868160"/>
              <a:gd name="connsiteX4" fmla="*/ 4401372 w 13019066"/>
              <a:gd name="connsiteY4" fmla="*/ 6868160 h 6868160"/>
              <a:gd name="connsiteX0" fmla="*/ 4401372 w 11302026"/>
              <a:gd name="connsiteY0" fmla="*/ 6854713 h 6854713"/>
              <a:gd name="connsiteX1" fmla="*/ 0 w 11302026"/>
              <a:gd name="connsiteY1" fmla="*/ 13447 h 6854713"/>
              <a:gd name="connsiteX2" fmla="*/ 6887207 w 11302026"/>
              <a:gd name="connsiteY2" fmla="*/ 0 h 6854713"/>
              <a:gd name="connsiteX3" fmla="*/ 11302026 w 11302026"/>
              <a:gd name="connsiteY3" fmla="*/ 6854713 h 6854713"/>
              <a:gd name="connsiteX4" fmla="*/ 4401372 w 11302026"/>
              <a:gd name="connsiteY4" fmla="*/ 6854713 h 685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026" h="6854713">
                <a:moveTo>
                  <a:pt x="4401372" y="6854713"/>
                </a:moveTo>
                <a:lnTo>
                  <a:pt x="0" y="13447"/>
                </a:lnTo>
                <a:lnTo>
                  <a:pt x="6887207" y="0"/>
                </a:lnTo>
                <a:lnTo>
                  <a:pt x="11302026" y="6854713"/>
                </a:lnTo>
                <a:lnTo>
                  <a:pt x="4401372" y="6854713"/>
                </a:lnTo>
                <a:close/>
              </a:path>
            </a:pathLst>
          </a:cu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3601627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1708761" y="2322055"/>
            <a:ext cx="2184400" cy="2184400"/>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32"/>
          </p:nvPr>
        </p:nvSpPr>
        <p:spPr>
          <a:xfrm>
            <a:off x="5010761" y="2322055"/>
            <a:ext cx="2184400" cy="2184400"/>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33"/>
          </p:nvPr>
        </p:nvSpPr>
        <p:spPr>
          <a:xfrm>
            <a:off x="8312761" y="2322055"/>
            <a:ext cx="2184400" cy="21844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9614525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wards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3588360" y="2178537"/>
            <a:ext cx="2802280" cy="359285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802766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wards 3">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86"/>
            <a:ext cx="12192001" cy="4935627"/>
          </a:xfrm>
        </p:spPr>
        <p:txBody>
          <a:bodyPr anchor="ctr">
            <a:normAutofit/>
          </a:bodyPr>
          <a:lstStyle>
            <a:lvl1pPr algn="ctr">
              <a:defRPr sz="1500">
                <a:solidFill>
                  <a:schemeClr val="tx2"/>
                </a:solidFill>
              </a:defRPr>
            </a:lvl1pPr>
          </a:lstStyle>
          <a:p>
            <a:endParaRPr lang="en-US"/>
          </a:p>
        </p:txBody>
      </p:sp>
      <p:sp>
        <p:nvSpPr>
          <p:cNvPr id="14" name="Picture Placeholder 2"/>
          <p:cNvSpPr>
            <a:spLocks noGrp="1"/>
          </p:cNvSpPr>
          <p:nvPr>
            <p:ph type="pic" sz="quarter" idx="31"/>
          </p:nvPr>
        </p:nvSpPr>
        <p:spPr>
          <a:xfrm>
            <a:off x="7002131" y="2178537"/>
            <a:ext cx="2619400" cy="359285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25677326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1"/>
          </p:nvPr>
        </p:nvSpPr>
        <p:spPr>
          <a:xfrm>
            <a:off x="728024" y="2194980"/>
            <a:ext cx="1425906" cy="1422476"/>
          </a:xfr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32"/>
          </p:nvPr>
        </p:nvSpPr>
        <p:spPr>
          <a:xfrm>
            <a:off x="6064282" y="2194980"/>
            <a:ext cx="1425906" cy="142247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826391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7795794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500">
                <a:solidFill>
                  <a:schemeClr val="tx2"/>
                </a:solidFill>
              </a:defRPr>
            </a:lvl1pPr>
          </a:lstStyle>
          <a:p>
            <a:endParaRPr lang="en-US"/>
          </a:p>
        </p:txBody>
      </p:sp>
      <p:sp>
        <p:nvSpPr>
          <p:cNvPr id="4" name="Picture Placeholder 2"/>
          <p:cNvSpPr>
            <a:spLocks noGrp="1"/>
          </p:cNvSpPr>
          <p:nvPr>
            <p:ph type="pic" sz="quarter" idx="11"/>
          </p:nvPr>
        </p:nvSpPr>
        <p:spPr>
          <a:xfrm>
            <a:off x="6368725" y="1219200"/>
            <a:ext cx="5823285" cy="56388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768560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Tree>
    <p:extLst>
      <p:ext uri="{BB962C8B-B14F-4D97-AF65-F5344CB8AC3E}">
        <p14:creationId xmlns:p14="http://schemas.microsoft.com/office/powerpoint/2010/main" val="3476036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Without Footer">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8991248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ithout Header">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9320932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5248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sentaer">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24931" y="1229446"/>
            <a:ext cx="3517885" cy="562855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222760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resenter Message 2">
    <p:spTree>
      <p:nvGrpSpPr>
        <p:cNvPr id="1" name=""/>
        <p:cNvGrpSpPr/>
        <p:nvPr/>
      </p:nvGrpSpPr>
      <p:grpSpPr>
        <a:xfrm>
          <a:off x="0" y="0"/>
          <a:ext cx="0" cy="0"/>
          <a:chOff x="0" y="0"/>
          <a:chExt cx="0" cy="0"/>
        </a:xfrm>
      </p:grpSpPr>
      <p:sp>
        <p:nvSpPr>
          <p:cNvPr id="19" name="Picture Placeholder 2"/>
          <p:cNvSpPr>
            <a:spLocks noGrp="1"/>
          </p:cNvSpPr>
          <p:nvPr>
            <p:ph type="pic" sz="quarter" idx="14"/>
          </p:nvPr>
        </p:nvSpPr>
        <p:spPr>
          <a:xfrm>
            <a:off x="-1" y="4"/>
            <a:ext cx="12192001" cy="2928395"/>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0"/>
          </p:nvPr>
        </p:nvSpPr>
        <p:spPr>
          <a:xfrm>
            <a:off x="5289808" y="1921396"/>
            <a:ext cx="1649456" cy="1649456"/>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6669265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genda - Modern">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3345084" y="5127589"/>
            <a:ext cx="1509304" cy="1226917"/>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4"/>
          </p:nvPr>
        </p:nvSpPr>
        <p:spPr>
          <a:xfrm>
            <a:off x="6176043" y="1380748"/>
            <a:ext cx="3222604" cy="3156532"/>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5"/>
          </p:nvPr>
        </p:nvSpPr>
        <p:spPr>
          <a:xfrm>
            <a:off x="10152911" y="4537276"/>
            <a:ext cx="2039093" cy="1817227"/>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6"/>
          </p:nvPr>
        </p:nvSpPr>
        <p:spPr>
          <a:xfrm>
            <a:off x="8115279" y="4537276"/>
            <a:ext cx="2039093" cy="18172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2752373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5" y="3865944"/>
            <a:ext cx="10777887"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8945147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bjective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71" y="1724628"/>
            <a:ext cx="6378843" cy="251346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483016" y="1724628"/>
            <a:ext cx="2615878"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29149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
        <p:nvSpPr>
          <p:cNvPr id="4" name="Picture Placeholder 2"/>
          <p:cNvSpPr>
            <a:spLocks noGrp="1"/>
          </p:cNvSpPr>
          <p:nvPr>
            <p:ph type="pic" sz="quarter" idx="11"/>
          </p:nvPr>
        </p:nvSpPr>
        <p:spPr>
          <a:xfrm>
            <a:off x="6368720" y="1219200"/>
            <a:ext cx="5823285" cy="56388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007182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65" y="1724628"/>
            <a:ext cx="12203575" cy="251346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9634783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71" y="1724628"/>
            <a:ext cx="12203575"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40409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chemeClr val="tx2">
                    <a:lumMod val="20000"/>
                    <a:lumOff val="80000"/>
                  </a:schemeClr>
                </a:solidFill>
              </a:defRPr>
            </a:lvl1pPr>
          </a:lstStyle>
          <a:p>
            <a:fld id="{32C5FF11-DEB2-6A4C-B29A-BC46883118B8}" type="slidenum">
              <a:rPr lang="en-US" smtClean="0">
                <a:solidFill>
                  <a:srgbClr val="64696E">
                    <a:lumMod val="20000"/>
                    <a:lumOff val="80000"/>
                  </a:srgbClr>
                </a:solidFill>
              </a:rPr>
              <a:pPr/>
              <a:t>‹#›</a:t>
            </a:fld>
            <a:endParaRPr lang="en-US" dirty="0">
              <a:solidFill>
                <a:srgbClr val="64696E">
                  <a:lumMod val="20000"/>
                  <a:lumOff val="80000"/>
                </a:srgbClr>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solidFill>
                  <a:schemeClr val="tx2">
                    <a:lumMod val="20000"/>
                    <a:lumOff val="80000"/>
                  </a:schemeClr>
                </a:solidFill>
                <a:latin typeface="Raleway" charset="0"/>
                <a:ea typeface="Raleway" charset="0"/>
                <a:cs typeface="Raleway" charset="0"/>
              </a:defRPr>
            </a:lvl1pPr>
          </a:lstStyle>
          <a:p>
            <a:r>
              <a:rPr lang="en-US" smtClean="0">
                <a:solidFill>
                  <a:srgbClr val="64696E">
                    <a:lumMod val="20000"/>
                    <a:lumOff val="80000"/>
                  </a:srgbClr>
                </a:solidFill>
              </a:rPr>
              <a:t>www.yourcompany.com</a:t>
            </a:r>
            <a:endParaRPr lang="en-US" dirty="0">
              <a:solidFill>
                <a:srgbClr val="64696E">
                  <a:lumMod val="20000"/>
                  <a:lumOff val="80000"/>
                </a:srgbClr>
              </a:solidFill>
            </a:endParaRPr>
          </a:p>
        </p:txBody>
      </p:sp>
      <p:sp>
        <p:nvSpPr>
          <p:cNvPr id="14" name="Picture Placeholder 2"/>
          <p:cNvSpPr>
            <a:spLocks noGrp="1"/>
          </p:cNvSpPr>
          <p:nvPr>
            <p:ph type="pic" sz="quarter" idx="14"/>
          </p:nvPr>
        </p:nvSpPr>
        <p:spPr>
          <a:xfrm>
            <a:off x="713356" y="1757685"/>
            <a:ext cx="2344804" cy="2344804"/>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963196" y="2810761"/>
            <a:ext cx="1500088" cy="1500088"/>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6"/>
          </p:nvPr>
        </p:nvSpPr>
        <p:spPr>
          <a:xfrm>
            <a:off x="4076470" y="3897885"/>
            <a:ext cx="1500088" cy="150008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274204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0">
    <p:spTree>
      <p:nvGrpSpPr>
        <p:cNvPr id="1" name=""/>
        <p:cNvGrpSpPr/>
        <p:nvPr/>
      </p:nvGrpSpPr>
      <p:grpSpPr>
        <a:xfrm>
          <a:off x="0" y="0"/>
          <a:ext cx="0" cy="0"/>
          <a:chOff x="0" y="0"/>
          <a:chExt cx="0" cy="0"/>
        </a:xfrm>
      </p:grpSpPr>
      <p:sp>
        <p:nvSpPr>
          <p:cNvPr id="18" name="Picture Placeholder 2"/>
          <p:cNvSpPr>
            <a:spLocks noGrp="1"/>
          </p:cNvSpPr>
          <p:nvPr>
            <p:ph type="pic" sz="quarter" idx="14"/>
          </p:nvPr>
        </p:nvSpPr>
        <p:spPr>
          <a:xfrm>
            <a:off x="-939415" y="-2433918"/>
            <a:ext cx="14028516" cy="6913320"/>
          </a:xfrm>
          <a:prstGeom prst="ellipse">
            <a:avLst/>
          </a:prstGeo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3633028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318791" y="860758"/>
            <a:ext cx="1546776" cy="1546776"/>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132758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418428" y="1836299"/>
            <a:ext cx="1385651" cy="1385651"/>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064968" y="1978702"/>
            <a:ext cx="1160800" cy="116079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8174471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hort Timelin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78"/>
            <a:ext cx="12192001" cy="49356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6723964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ss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
        <p:nvSpPr>
          <p:cNvPr id="4" name="Picture Placeholder 2"/>
          <p:cNvSpPr>
            <a:spLocks noGrp="1"/>
          </p:cNvSpPr>
          <p:nvPr>
            <p:ph type="pic" sz="quarter" idx="11"/>
          </p:nvPr>
        </p:nvSpPr>
        <p:spPr>
          <a:xfrm>
            <a:off x="-1" y="462991"/>
            <a:ext cx="5590573" cy="639501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0272028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ssion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21" name="Picture Placeholder 2"/>
          <p:cNvSpPr>
            <a:spLocks noGrp="1"/>
          </p:cNvSpPr>
          <p:nvPr>
            <p:ph type="pic" sz="quarter" idx="16"/>
          </p:nvPr>
        </p:nvSpPr>
        <p:spPr>
          <a:xfrm>
            <a:off x="-173628" y="2025573"/>
            <a:ext cx="5416959" cy="5416953"/>
          </a:xfrm>
          <a:prstGeom prst="ellipse">
            <a:avLst/>
          </a:prstGeo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7"/>
          </p:nvPr>
        </p:nvSpPr>
        <p:spPr>
          <a:xfrm>
            <a:off x="5108797" y="2391133"/>
            <a:ext cx="1581370" cy="1581368"/>
          </a:xfrm>
          <a:prstGeom prst="ellipse">
            <a:avLst/>
          </a:prstGeo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8"/>
          </p:nvPr>
        </p:nvSpPr>
        <p:spPr>
          <a:xfrm>
            <a:off x="6659805" y="3513877"/>
            <a:ext cx="1234130" cy="123412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9"/>
          </p:nvPr>
        </p:nvSpPr>
        <p:spPr>
          <a:xfrm>
            <a:off x="6625085" y="5782515"/>
            <a:ext cx="1558219" cy="1558217"/>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8777053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28017" y="1896034"/>
            <a:ext cx="3427126" cy="219456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5"/>
          </p:nvPr>
        </p:nvSpPr>
        <p:spPr>
          <a:xfrm>
            <a:off x="8036860" y="1896034"/>
            <a:ext cx="3427126" cy="219456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16"/>
          </p:nvPr>
        </p:nvSpPr>
        <p:spPr>
          <a:xfrm>
            <a:off x="4382436" y="1896034"/>
            <a:ext cx="3427126" cy="21945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1008997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467605" y="2837328"/>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5"/>
          </p:nvPr>
        </p:nvSpPr>
        <p:spPr>
          <a:xfrm>
            <a:off x="4615974" y="2017057"/>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6"/>
          </p:nvPr>
        </p:nvSpPr>
        <p:spPr>
          <a:xfrm>
            <a:off x="7088475" y="2837328"/>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6592565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lvl1pPr>
              <a:defRPr>
                <a:solidFill>
                  <a:schemeClr val="tx2">
                    <a:lumMod val="20000"/>
                    <a:lumOff val="80000"/>
                  </a:schemeClr>
                </a:solidFill>
              </a:defRPr>
            </a:lvl1pPr>
          </a:lstStyle>
          <a:p>
            <a:fld id="{32C5FF11-DEB2-6A4C-B29A-BC46883118B8}" type="slidenum">
              <a:rPr lang="en-US" smtClean="0">
                <a:solidFill>
                  <a:srgbClr val="64696E">
                    <a:lumMod val="20000"/>
                    <a:lumOff val="80000"/>
                  </a:srgbClr>
                </a:solidFill>
              </a:rPr>
              <a:pPr/>
              <a:t>‹#›</a:t>
            </a:fld>
            <a:endParaRPr lang="en-US" dirty="0">
              <a:solidFill>
                <a:srgbClr val="64696E">
                  <a:lumMod val="20000"/>
                  <a:lumOff val="80000"/>
                </a:srgbClr>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solidFill>
                  <a:schemeClr val="tx2">
                    <a:lumMod val="20000"/>
                    <a:lumOff val="80000"/>
                  </a:schemeClr>
                </a:solidFill>
                <a:latin typeface="Raleway" charset="0"/>
                <a:ea typeface="Raleway" charset="0"/>
                <a:cs typeface="Raleway" charset="0"/>
              </a:defRPr>
            </a:lvl1pPr>
          </a:lstStyle>
          <a:p>
            <a:r>
              <a:rPr lang="en-US" smtClean="0">
                <a:solidFill>
                  <a:srgbClr val="64696E">
                    <a:lumMod val="20000"/>
                    <a:lumOff val="80000"/>
                  </a:srgbClr>
                </a:solidFill>
              </a:rPr>
              <a:t>www.yourcompany.com</a:t>
            </a:r>
            <a:endParaRPr lang="en-US" dirty="0">
              <a:solidFill>
                <a:srgbClr val="64696E">
                  <a:lumMod val="20000"/>
                  <a:lumOff val="80000"/>
                </a:srgbClr>
              </a:solidFill>
            </a:endParaRPr>
          </a:p>
        </p:txBody>
      </p:sp>
      <p:sp>
        <p:nvSpPr>
          <p:cNvPr id="14" name="Picture Placeholder 2"/>
          <p:cNvSpPr>
            <a:spLocks noGrp="1"/>
          </p:cNvSpPr>
          <p:nvPr>
            <p:ph type="pic" sz="quarter" idx="14"/>
          </p:nvPr>
        </p:nvSpPr>
        <p:spPr>
          <a:xfrm>
            <a:off x="713357" y="1757691"/>
            <a:ext cx="2344804" cy="2344804"/>
          </a:xfrm>
          <a:prstGeom prst="ellipse">
            <a:avLst/>
          </a:prstGeo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5"/>
          </p:nvPr>
        </p:nvSpPr>
        <p:spPr>
          <a:xfrm>
            <a:off x="6963203" y="2810770"/>
            <a:ext cx="1500088" cy="1500089"/>
          </a:xfrm>
          <a:prstGeom prst="ellipse">
            <a:avLst/>
          </a:prstGeo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16"/>
          </p:nvPr>
        </p:nvSpPr>
        <p:spPr>
          <a:xfrm>
            <a:off x="4076472" y="3897880"/>
            <a:ext cx="1500088" cy="1500089"/>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411992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1" name="Picture Placeholder 2"/>
          <p:cNvSpPr>
            <a:spLocks noGrp="1"/>
          </p:cNvSpPr>
          <p:nvPr>
            <p:ph type="pic" sz="quarter" idx="19"/>
          </p:nvPr>
        </p:nvSpPr>
        <p:spPr>
          <a:xfrm>
            <a:off x="-8882" y="-1"/>
            <a:ext cx="12200882" cy="3267635"/>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0" y="1896033"/>
            <a:ext cx="2148840" cy="214884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9326589" y="1896033"/>
            <a:ext cx="2148840" cy="2148840"/>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584438" y="1896033"/>
            <a:ext cx="2148840" cy="2148840"/>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8"/>
          </p:nvPr>
        </p:nvSpPr>
        <p:spPr>
          <a:xfrm>
            <a:off x="6455512" y="1896033"/>
            <a:ext cx="2148840" cy="214884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297807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22" name="Picture Placeholder 2"/>
          <p:cNvSpPr>
            <a:spLocks noGrp="1"/>
          </p:cNvSpPr>
          <p:nvPr>
            <p:ph type="pic" sz="quarter" idx="19"/>
          </p:nvPr>
        </p:nvSpPr>
        <p:spPr>
          <a:xfrm rot="21195176">
            <a:off x="-544091" y="2845582"/>
            <a:ext cx="14772022" cy="5947445"/>
          </a:xfrm>
          <a:prstGeom prst="ellipse">
            <a:avLst/>
          </a:prstGeom>
        </p:spPr>
        <p:txBody>
          <a:bodyPr anchor="ctr">
            <a:normAutofit/>
          </a:bodyPr>
          <a:lstStyle>
            <a:lvl1pPr algn="ctr">
              <a:defRPr sz="1200">
                <a:solidFill>
                  <a:schemeClr val="tx2"/>
                </a:solidFill>
              </a:defRPr>
            </a:lvl1pPr>
          </a:lstStyle>
          <a:p>
            <a:endParaRPr lang="en-US" dirty="0"/>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4" name="Picture Placeholder 2"/>
          <p:cNvSpPr>
            <a:spLocks noGrp="1"/>
          </p:cNvSpPr>
          <p:nvPr>
            <p:ph type="pic" sz="quarter" idx="14"/>
          </p:nvPr>
        </p:nvSpPr>
        <p:spPr>
          <a:xfrm>
            <a:off x="1435598"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8604356"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825184"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8"/>
          </p:nvPr>
        </p:nvSpPr>
        <p:spPr>
          <a:xfrm>
            <a:off x="6214770"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5312018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0" y="1824913"/>
            <a:ext cx="2148840" cy="214884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9311603" y="1824913"/>
            <a:ext cx="2148840" cy="214884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8"/>
          </p:nvPr>
        </p:nvSpPr>
        <p:spPr>
          <a:xfrm>
            <a:off x="5011036" y="1824913"/>
            <a:ext cx="2148840" cy="2148840"/>
          </a:xfrm>
        </p:spPr>
        <p:txBody>
          <a:bodyPr anchor="ctr">
            <a:normAutofit/>
          </a:bodyPr>
          <a:lstStyle>
            <a:lvl1pPr algn="ctr">
              <a:defRPr sz="1200">
                <a:solidFill>
                  <a:schemeClr val="tx2"/>
                </a:solidFill>
              </a:defRPr>
            </a:lvl1pPr>
          </a:lstStyle>
          <a:p>
            <a:endParaRPr lang="en-US"/>
          </a:p>
        </p:txBody>
      </p:sp>
      <p:sp>
        <p:nvSpPr>
          <p:cNvPr id="29" name="Picture Placeholder 2"/>
          <p:cNvSpPr>
            <a:spLocks noGrp="1"/>
          </p:cNvSpPr>
          <p:nvPr>
            <p:ph type="pic" sz="quarter" idx="22"/>
          </p:nvPr>
        </p:nvSpPr>
        <p:spPr>
          <a:xfrm>
            <a:off x="2862196" y="3973753"/>
            <a:ext cx="2148840" cy="2148840"/>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4"/>
          </p:nvPr>
        </p:nvSpPr>
        <p:spPr>
          <a:xfrm>
            <a:off x="7159876" y="3973753"/>
            <a:ext cx="2148840" cy="214884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563302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35721"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4" name="Picture Placeholder 2"/>
          <p:cNvSpPr>
            <a:spLocks noGrp="1"/>
          </p:cNvSpPr>
          <p:nvPr>
            <p:ph type="pic" sz="quarter" idx="15"/>
          </p:nvPr>
        </p:nvSpPr>
        <p:spPr>
          <a:xfrm>
            <a:off x="3246895"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16"/>
          </p:nvPr>
        </p:nvSpPr>
        <p:spPr>
          <a:xfrm>
            <a:off x="5358069"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6" name="Picture Placeholder 2"/>
          <p:cNvSpPr>
            <a:spLocks noGrp="1"/>
          </p:cNvSpPr>
          <p:nvPr>
            <p:ph type="pic" sz="quarter" idx="17"/>
          </p:nvPr>
        </p:nvSpPr>
        <p:spPr>
          <a:xfrm>
            <a:off x="7469243"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7" name="Picture Placeholder 2"/>
          <p:cNvSpPr>
            <a:spLocks noGrp="1"/>
          </p:cNvSpPr>
          <p:nvPr>
            <p:ph type="pic" sz="quarter" idx="18"/>
          </p:nvPr>
        </p:nvSpPr>
        <p:spPr>
          <a:xfrm>
            <a:off x="9580416"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567769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am 7">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89509"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4" name="Picture Placeholder 2"/>
          <p:cNvSpPr>
            <a:spLocks noGrp="1"/>
          </p:cNvSpPr>
          <p:nvPr>
            <p:ph type="pic" sz="quarter" idx="15"/>
          </p:nvPr>
        </p:nvSpPr>
        <p:spPr>
          <a:xfrm>
            <a:off x="3300683"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16"/>
          </p:nvPr>
        </p:nvSpPr>
        <p:spPr>
          <a:xfrm>
            <a:off x="5411857"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6" name="Picture Placeholder 2"/>
          <p:cNvSpPr>
            <a:spLocks noGrp="1"/>
          </p:cNvSpPr>
          <p:nvPr>
            <p:ph type="pic" sz="quarter" idx="17"/>
          </p:nvPr>
        </p:nvSpPr>
        <p:spPr>
          <a:xfrm>
            <a:off x="7523031"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7" name="Picture Placeholder 2"/>
          <p:cNvSpPr>
            <a:spLocks noGrp="1"/>
          </p:cNvSpPr>
          <p:nvPr>
            <p:ph type="pic" sz="quarter" idx="18"/>
          </p:nvPr>
        </p:nvSpPr>
        <p:spPr>
          <a:xfrm>
            <a:off x="9634204"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19"/>
          </p:nvPr>
        </p:nvSpPr>
        <p:spPr>
          <a:xfrm>
            <a:off x="1189509"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0" name="Picture Placeholder 2"/>
          <p:cNvSpPr>
            <a:spLocks noGrp="1"/>
          </p:cNvSpPr>
          <p:nvPr>
            <p:ph type="pic" sz="quarter" idx="20"/>
          </p:nvPr>
        </p:nvSpPr>
        <p:spPr>
          <a:xfrm>
            <a:off x="3300683"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1" name="Picture Placeholder 2"/>
          <p:cNvSpPr>
            <a:spLocks noGrp="1"/>
          </p:cNvSpPr>
          <p:nvPr>
            <p:ph type="pic" sz="quarter" idx="21"/>
          </p:nvPr>
        </p:nvSpPr>
        <p:spPr>
          <a:xfrm>
            <a:off x="5411857"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2" name="Picture Placeholder 2"/>
          <p:cNvSpPr>
            <a:spLocks noGrp="1"/>
          </p:cNvSpPr>
          <p:nvPr>
            <p:ph type="pic" sz="quarter" idx="22"/>
          </p:nvPr>
        </p:nvSpPr>
        <p:spPr>
          <a:xfrm>
            <a:off x="7523031"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3" name="Picture Placeholder 2"/>
          <p:cNvSpPr>
            <a:spLocks noGrp="1"/>
          </p:cNvSpPr>
          <p:nvPr>
            <p:ph type="pic" sz="quarter" idx="23"/>
          </p:nvPr>
        </p:nvSpPr>
        <p:spPr>
          <a:xfrm>
            <a:off x="9634204"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461077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am 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9" y="1824912"/>
            <a:ext cx="4129457" cy="261261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686446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am 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0"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377028"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930963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am brush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rgbClr val="FFFFFF"/>
                </a:solidFill>
              </a:defRPr>
            </a:lvl1pPr>
          </a:lstStyle>
          <a:p>
            <a:fld id="{32C5FF11-DEB2-6A4C-B29A-BC46883118B8}" type="slidenum">
              <a:rPr lang="en-US" smtClean="0"/>
              <a:pPr/>
              <a:t>‹#›</a:t>
            </a:fld>
            <a:endParaRPr lang="en-US" dirty="0"/>
          </a:p>
        </p:txBody>
      </p:sp>
      <p:sp>
        <p:nvSpPr>
          <p:cNvPr id="17" name="Footer Placeholder 16"/>
          <p:cNvSpPr>
            <a:spLocks noGrp="1"/>
          </p:cNvSpPr>
          <p:nvPr>
            <p:ph type="ftr" sz="quarter" idx="13"/>
          </p:nvPr>
        </p:nvSpPr>
        <p:spPr>
          <a:xfrm>
            <a:off x="728017"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4548052" y="1889659"/>
            <a:ext cx="6943195" cy="2804889"/>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484156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am 10">
    <p:spTree>
      <p:nvGrpSpPr>
        <p:cNvPr id="1" name=""/>
        <p:cNvGrpSpPr/>
        <p:nvPr/>
      </p:nvGrpSpPr>
      <p:grpSpPr>
        <a:xfrm>
          <a:off x="0" y="0"/>
          <a:ext cx="0" cy="0"/>
          <a:chOff x="0" y="0"/>
          <a:chExt cx="0" cy="0"/>
        </a:xfrm>
      </p:grpSpPr>
      <p:sp>
        <p:nvSpPr>
          <p:cNvPr id="4" name="Oval 3"/>
          <p:cNvSpPr/>
          <p:nvPr userDrawn="1"/>
        </p:nvSpPr>
        <p:spPr>
          <a:xfrm rot="1156626">
            <a:off x="-2655334" y="3332811"/>
            <a:ext cx="10880172" cy="8977756"/>
          </a:xfrm>
          <a:prstGeom prst="ellipse">
            <a:avLst/>
          </a:prstGeom>
          <a:gradFill>
            <a:gsLst>
              <a:gs pos="23000">
                <a:schemeClr val="accent4"/>
              </a:gs>
              <a:gs pos="100000">
                <a:schemeClr val="accent3"/>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713360"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027030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am 1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9370" y="6487297"/>
            <a:ext cx="2743200" cy="234178"/>
          </a:xfrm>
        </p:spPr>
        <p:txBody>
          <a:bodyPr/>
          <a:lstStyle/>
          <a:p>
            <a:fld id="{32C5FF11-DEB2-6A4C-B29A-BC46883118B8}" type="slidenum">
              <a:rPr lang="en-US" smtClean="0">
                <a:solidFill>
                  <a:srgbClr val="64696E"/>
                </a:solidFill>
              </a:rPr>
              <a:pPr/>
              <a:t>‹#›</a:t>
            </a:fld>
            <a:endParaRPr lang="en-US" dirty="0">
              <a:solidFill>
                <a:srgbClr val="64696E"/>
              </a:solidFill>
            </a:endParaRPr>
          </a:p>
        </p:txBody>
      </p:sp>
      <p:sp>
        <p:nvSpPr>
          <p:cNvPr id="19" name="Picture Placeholder 2"/>
          <p:cNvSpPr>
            <a:spLocks noGrp="1"/>
          </p:cNvSpPr>
          <p:nvPr>
            <p:ph type="pic" sz="quarter" idx="14"/>
          </p:nvPr>
        </p:nvSpPr>
        <p:spPr>
          <a:xfrm>
            <a:off x="713359" y="1382874"/>
            <a:ext cx="4129457" cy="547512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2927221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0">
    <p:spTree>
      <p:nvGrpSpPr>
        <p:cNvPr id="1" name=""/>
        <p:cNvGrpSpPr/>
        <p:nvPr/>
      </p:nvGrpSpPr>
      <p:grpSpPr>
        <a:xfrm>
          <a:off x="0" y="0"/>
          <a:ext cx="0" cy="0"/>
          <a:chOff x="0" y="0"/>
          <a:chExt cx="0" cy="0"/>
        </a:xfrm>
      </p:grpSpPr>
      <p:sp>
        <p:nvSpPr>
          <p:cNvPr id="18" name="Picture Placeholder 2"/>
          <p:cNvSpPr>
            <a:spLocks noGrp="1"/>
          </p:cNvSpPr>
          <p:nvPr>
            <p:ph type="pic" sz="quarter" idx="14"/>
          </p:nvPr>
        </p:nvSpPr>
        <p:spPr>
          <a:xfrm>
            <a:off x="-939408" y="-2433917"/>
            <a:ext cx="14028516" cy="6913320"/>
          </a:xfrm>
          <a:prstGeom prst="ellipse">
            <a:avLst/>
          </a:prstGeo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8375591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12">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0" y="0"/>
            <a:ext cx="4203032" cy="685800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9" name="Picture Placeholder 2"/>
          <p:cNvSpPr>
            <a:spLocks noGrp="1"/>
          </p:cNvSpPr>
          <p:nvPr>
            <p:ph type="pic" sz="quarter" idx="14"/>
          </p:nvPr>
        </p:nvSpPr>
        <p:spPr>
          <a:xfrm>
            <a:off x="2831436" y="1735801"/>
            <a:ext cx="2743200" cy="27432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3598303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brush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chemeClr val="tx2"/>
                </a:solidFill>
              </a:defRPr>
            </a:lvl1pPr>
          </a:lstStyle>
          <a:p>
            <a:fld id="{32C5FF11-DEB2-6A4C-B29A-BC46883118B8}" type="slidenum">
              <a:rPr lang="en-US" smtClean="0">
                <a:solidFill>
                  <a:srgbClr val="64696E"/>
                </a:solidFill>
              </a:rPr>
              <a:pPr/>
              <a:t>‹#›</a:t>
            </a:fld>
            <a:endParaRPr lang="en-US" dirty="0">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solidFill>
                  <a:schemeClr val="tx2"/>
                </a:solidFill>
                <a:latin typeface="Raleway" charset="0"/>
                <a:ea typeface="Raleway" charset="0"/>
                <a:cs typeface="Raleway" charset="0"/>
              </a:defRPr>
            </a:lvl1pPr>
          </a:lstStyle>
          <a:p>
            <a:r>
              <a:rPr lang="en-US" smtClean="0">
                <a:solidFill>
                  <a:srgbClr val="64696E"/>
                </a:solidFill>
              </a:rPr>
              <a:t>www.yourcompany.com</a:t>
            </a:r>
            <a:endParaRPr lang="en-US" dirty="0">
              <a:solidFill>
                <a:srgbClr val="64696E"/>
              </a:solidFill>
            </a:endParaRPr>
          </a:p>
        </p:txBody>
      </p:sp>
      <p:sp>
        <p:nvSpPr>
          <p:cNvPr id="18" name="Picture Placeholder 2"/>
          <p:cNvSpPr>
            <a:spLocks noGrp="1"/>
          </p:cNvSpPr>
          <p:nvPr>
            <p:ph type="pic" sz="quarter" idx="14"/>
          </p:nvPr>
        </p:nvSpPr>
        <p:spPr>
          <a:xfrm>
            <a:off x="5069709" y="1702454"/>
            <a:ext cx="2438532" cy="4418292"/>
          </a:xfrm>
          <a:custGeom>
            <a:avLst/>
            <a:gdLst>
              <a:gd name="connsiteX0" fmla="*/ -7 w 2743200"/>
              <a:gd name="connsiteY0" fmla="*/ 1764170 h 2743200"/>
              <a:gd name="connsiteX1" fmla="*/ 422420 w 2743200"/>
              <a:gd name="connsiteY1" fmla="*/ 1220846 h 2743200"/>
              <a:gd name="connsiteX2" fmla="*/ 271661 w 2743200"/>
              <a:gd name="connsiteY2" fmla="*/ 543327 h 2743200"/>
              <a:gd name="connsiteX3" fmla="*/ 949180 w 2743200"/>
              <a:gd name="connsiteY3" fmla="*/ 543328 h 2743200"/>
              <a:gd name="connsiteX4" fmla="*/ 1371600 w 2743200"/>
              <a:gd name="connsiteY4" fmla="*/ 0 h 2743200"/>
              <a:gd name="connsiteX5" fmla="*/ 1794020 w 2743200"/>
              <a:gd name="connsiteY5" fmla="*/ 543328 h 2743200"/>
              <a:gd name="connsiteX6" fmla="*/ 2471539 w 2743200"/>
              <a:gd name="connsiteY6" fmla="*/ 543327 h 2743200"/>
              <a:gd name="connsiteX7" fmla="*/ 2320780 w 2743200"/>
              <a:gd name="connsiteY7" fmla="*/ 1220846 h 2743200"/>
              <a:gd name="connsiteX8" fmla="*/ 2743207 w 2743200"/>
              <a:gd name="connsiteY8" fmla="*/ 1764170 h 2743200"/>
              <a:gd name="connsiteX9" fmla="*/ 2132780 w 2743200"/>
              <a:gd name="connsiteY9" fmla="*/ 2065694 h 2743200"/>
              <a:gd name="connsiteX10" fmla="*/ 1982016 w 2743200"/>
              <a:gd name="connsiteY10" fmla="*/ 2743214 h 2743200"/>
              <a:gd name="connsiteX11" fmla="*/ 1371600 w 2743200"/>
              <a:gd name="connsiteY11" fmla="*/ 2441687 h 2743200"/>
              <a:gd name="connsiteX12" fmla="*/ 761184 w 2743200"/>
              <a:gd name="connsiteY12" fmla="*/ 2743214 h 2743200"/>
              <a:gd name="connsiteX13" fmla="*/ 610420 w 2743200"/>
              <a:gd name="connsiteY13" fmla="*/ 2065694 h 2743200"/>
              <a:gd name="connsiteX14" fmla="*/ -7 w 2743200"/>
              <a:gd name="connsiteY14" fmla="*/ 1764170 h 2743200"/>
              <a:gd name="connsiteX0" fmla="*/ 0 w 2743214"/>
              <a:gd name="connsiteY0" fmla="*/ 1764170 h 2743214"/>
              <a:gd name="connsiteX1" fmla="*/ 422427 w 2743214"/>
              <a:gd name="connsiteY1" fmla="*/ 1220846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5722 w 2748936"/>
              <a:gd name="connsiteY0" fmla="*/ 1764170 h 2743214"/>
              <a:gd name="connsiteX1" fmla="*/ 469252 w 2748936"/>
              <a:gd name="connsiteY1" fmla="*/ 915209 h 2743214"/>
              <a:gd name="connsiteX2" fmla="*/ 386124 w 2748936"/>
              <a:gd name="connsiteY2" fmla="*/ 897396 h 2743214"/>
              <a:gd name="connsiteX3" fmla="*/ 386585 w 2748936"/>
              <a:gd name="connsiteY3" fmla="*/ 656768 h 2743214"/>
              <a:gd name="connsiteX4" fmla="*/ 437706 w 2748936"/>
              <a:gd name="connsiteY4" fmla="*/ 270194 h 2743214"/>
              <a:gd name="connsiteX5" fmla="*/ 954909 w 2748936"/>
              <a:gd name="connsiteY5" fmla="*/ 543328 h 2743214"/>
              <a:gd name="connsiteX6" fmla="*/ 1377329 w 2748936"/>
              <a:gd name="connsiteY6" fmla="*/ 0 h 2743214"/>
              <a:gd name="connsiteX7" fmla="*/ 1799749 w 2748936"/>
              <a:gd name="connsiteY7" fmla="*/ 543328 h 2743214"/>
              <a:gd name="connsiteX8" fmla="*/ 2477268 w 2748936"/>
              <a:gd name="connsiteY8" fmla="*/ 543327 h 2743214"/>
              <a:gd name="connsiteX9" fmla="*/ 2326509 w 2748936"/>
              <a:gd name="connsiteY9" fmla="*/ 1220846 h 2743214"/>
              <a:gd name="connsiteX10" fmla="*/ 2748936 w 2748936"/>
              <a:gd name="connsiteY10" fmla="*/ 1764170 h 2743214"/>
              <a:gd name="connsiteX11" fmla="*/ 2138509 w 2748936"/>
              <a:gd name="connsiteY11" fmla="*/ 2065694 h 2743214"/>
              <a:gd name="connsiteX12" fmla="*/ 1987745 w 2748936"/>
              <a:gd name="connsiteY12" fmla="*/ 2743214 h 2743214"/>
              <a:gd name="connsiteX13" fmla="*/ 1377329 w 2748936"/>
              <a:gd name="connsiteY13" fmla="*/ 2441687 h 2743214"/>
              <a:gd name="connsiteX14" fmla="*/ 766913 w 2748936"/>
              <a:gd name="connsiteY14" fmla="*/ 2743214 h 2743214"/>
              <a:gd name="connsiteX15" fmla="*/ 616149 w 2748936"/>
              <a:gd name="connsiteY15" fmla="*/ 2065694 h 2743214"/>
              <a:gd name="connsiteX16" fmla="*/ 5722 w 2748936"/>
              <a:gd name="connsiteY16"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237927 w 2749179"/>
              <a:gd name="connsiteY17" fmla="*/ 2239308 h 2743214"/>
              <a:gd name="connsiteX18" fmla="*/ 5965 w 2749179"/>
              <a:gd name="connsiteY18" fmla="*/ 1764170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76646 w 2386410"/>
              <a:gd name="connsiteY0" fmla="*/ 1989801 h 2743214"/>
              <a:gd name="connsiteX1" fmla="*/ 59224 w 2386410"/>
              <a:gd name="connsiteY1" fmla="*/ 1782108 h 2743214"/>
              <a:gd name="connsiteX2" fmla="*/ 106726 w 2386410"/>
              <a:gd name="connsiteY2" fmla="*/ 915209 h 2743214"/>
              <a:gd name="connsiteX3" fmla="*/ 23598 w 2386410"/>
              <a:gd name="connsiteY3" fmla="*/ 897396 h 2743214"/>
              <a:gd name="connsiteX4" fmla="*/ 24059 w 2386410"/>
              <a:gd name="connsiteY4" fmla="*/ 656768 h 2743214"/>
              <a:gd name="connsiteX5" fmla="*/ 75180 w 2386410"/>
              <a:gd name="connsiteY5" fmla="*/ 270194 h 2743214"/>
              <a:gd name="connsiteX6" fmla="*/ 592383 w 2386410"/>
              <a:gd name="connsiteY6" fmla="*/ 543328 h 2743214"/>
              <a:gd name="connsiteX7" fmla="*/ 1014803 w 2386410"/>
              <a:gd name="connsiteY7" fmla="*/ 0 h 2743214"/>
              <a:gd name="connsiteX8" fmla="*/ 1437223 w 2386410"/>
              <a:gd name="connsiteY8" fmla="*/ 543328 h 2743214"/>
              <a:gd name="connsiteX9" fmla="*/ 2114742 w 2386410"/>
              <a:gd name="connsiteY9" fmla="*/ 543327 h 2743214"/>
              <a:gd name="connsiteX10" fmla="*/ 1963983 w 2386410"/>
              <a:gd name="connsiteY10" fmla="*/ 1220846 h 2743214"/>
              <a:gd name="connsiteX11" fmla="*/ 2386410 w 2386410"/>
              <a:gd name="connsiteY11" fmla="*/ 1764170 h 2743214"/>
              <a:gd name="connsiteX12" fmla="*/ 1775983 w 2386410"/>
              <a:gd name="connsiteY12" fmla="*/ 2065694 h 2743214"/>
              <a:gd name="connsiteX13" fmla="*/ 1625219 w 2386410"/>
              <a:gd name="connsiteY13" fmla="*/ 2743214 h 2743214"/>
              <a:gd name="connsiteX14" fmla="*/ 1014803 w 2386410"/>
              <a:gd name="connsiteY14" fmla="*/ 2441687 h 2743214"/>
              <a:gd name="connsiteX15" fmla="*/ 404387 w 2386410"/>
              <a:gd name="connsiteY15" fmla="*/ 2743214 h 2743214"/>
              <a:gd name="connsiteX16" fmla="*/ 253623 w 2386410"/>
              <a:gd name="connsiteY16" fmla="*/ 2065694 h 2743214"/>
              <a:gd name="connsiteX17" fmla="*/ 35475 w 2386410"/>
              <a:gd name="connsiteY17" fmla="*/ 1847423 h 2743214"/>
              <a:gd name="connsiteX18" fmla="*/ 76646 w 2386410"/>
              <a:gd name="connsiteY18" fmla="*/ 1989801 h 2743214"/>
              <a:gd name="connsiteX0" fmla="*/ 125314 w 2435078"/>
              <a:gd name="connsiteY0" fmla="*/ 1989801 h 2743214"/>
              <a:gd name="connsiteX1" fmla="*/ 107892 w 2435078"/>
              <a:gd name="connsiteY1" fmla="*/ 1782108 h 2743214"/>
              <a:gd name="connsiteX2" fmla="*/ 155394 w 2435078"/>
              <a:gd name="connsiteY2" fmla="*/ 915209 h 2743214"/>
              <a:gd name="connsiteX3" fmla="*/ 72266 w 2435078"/>
              <a:gd name="connsiteY3" fmla="*/ 897396 h 2743214"/>
              <a:gd name="connsiteX4" fmla="*/ 72727 w 2435078"/>
              <a:gd name="connsiteY4" fmla="*/ 656768 h 2743214"/>
              <a:gd name="connsiteX5" fmla="*/ 123848 w 2435078"/>
              <a:gd name="connsiteY5" fmla="*/ 270194 h 2743214"/>
              <a:gd name="connsiteX6" fmla="*/ 641051 w 2435078"/>
              <a:gd name="connsiteY6" fmla="*/ 543328 h 2743214"/>
              <a:gd name="connsiteX7" fmla="*/ 1063471 w 2435078"/>
              <a:gd name="connsiteY7" fmla="*/ 0 h 2743214"/>
              <a:gd name="connsiteX8" fmla="*/ 1485891 w 2435078"/>
              <a:gd name="connsiteY8" fmla="*/ 543328 h 2743214"/>
              <a:gd name="connsiteX9" fmla="*/ 2163410 w 2435078"/>
              <a:gd name="connsiteY9" fmla="*/ 543327 h 2743214"/>
              <a:gd name="connsiteX10" fmla="*/ 2012651 w 2435078"/>
              <a:gd name="connsiteY10" fmla="*/ 1220846 h 2743214"/>
              <a:gd name="connsiteX11" fmla="*/ 2435078 w 2435078"/>
              <a:gd name="connsiteY11" fmla="*/ 1764170 h 2743214"/>
              <a:gd name="connsiteX12" fmla="*/ 1824651 w 2435078"/>
              <a:gd name="connsiteY12" fmla="*/ 2065694 h 2743214"/>
              <a:gd name="connsiteX13" fmla="*/ 1673887 w 2435078"/>
              <a:gd name="connsiteY13" fmla="*/ 2743214 h 2743214"/>
              <a:gd name="connsiteX14" fmla="*/ 1063471 w 2435078"/>
              <a:gd name="connsiteY14" fmla="*/ 2441687 h 2743214"/>
              <a:gd name="connsiteX15" fmla="*/ 453055 w 2435078"/>
              <a:gd name="connsiteY15" fmla="*/ 2743214 h 2743214"/>
              <a:gd name="connsiteX16" fmla="*/ 302291 w 2435078"/>
              <a:gd name="connsiteY16" fmla="*/ 2065694 h 2743214"/>
              <a:gd name="connsiteX17" fmla="*/ 84143 w 2435078"/>
              <a:gd name="connsiteY17" fmla="*/ 1847423 h 2743214"/>
              <a:gd name="connsiteX18" fmla="*/ 125314 w 2435078"/>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168643 w 2478407"/>
              <a:gd name="connsiteY0" fmla="*/ 1989801 h 2743214"/>
              <a:gd name="connsiteX1" fmla="*/ 151221 w 2478407"/>
              <a:gd name="connsiteY1" fmla="*/ 1782108 h 2743214"/>
              <a:gd name="connsiteX2" fmla="*/ 198723 w 2478407"/>
              <a:gd name="connsiteY2" fmla="*/ 915209 h 2743214"/>
              <a:gd name="connsiteX3" fmla="*/ 115595 w 2478407"/>
              <a:gd name="connsiteY3" fmla="*/ 897396 h 2743214"/>
              <a:gd name="connsiteX4" fmla="*/ 116056 w 2478407"/>
              <a:gd name="connsiteY4" fmla="*/ 656768 h 2743214"/>
              <a:gd name="connsiteX5" fmla="*/ 167177 w 2478407"/>
              <a:gd name="connsiteY5" fmla="*/ 270194 h 2743214"/>
              <a:gd name="connsiteX6" fmla="*/ 684380 w 2478407"/>
              <a:gd name="connsiteY6" fmla="*/ 543328 h 2743214"/>
              <a:gd name="connsiteX7" fmla="*/ 1106800 w 2478407"/>
              <a:gd name="connsiteY7" fmla="*/ 0 h 2743214"/>
              <a:gd name="connsiteX8" fmla="*/ 1529220 w 2478407"/>
              <a:gd name="connsiteY8" fmla="*/ 543328 h 2743214"/>
              <a:gd name="connsiteX9" fmla="*/ 2206739 w 2478407"/>
              <a:gd name="connsiteY9" fmla="*/ 543327 h 2743214"/>
              <a:gd name="connsiteX10" fmla="*/ 2055980 w 2478407"/>
              <a:gd name="connsiteY10" fmla="*/ 1220846 h 2743214"/>
              <a:gd name="connsiteX11" fmla="*/ 2478407 w 2478407"/>
              <a:gd name="connsiteY11" fmla="*/ 1764170 h 2743214"/>
              <a:gd name="connsiteX12" fmla="*/ 1867980 w 2478407"/>
              <a:gd name="connsiteY12" fmla="*/ 2065694 h 2743214"/>
              <a:gd name="connsiteX13" fmla="*/ 1717216 w 2478407"/>
              <a:gd name="connsiteY13" fmla="*/ 2743214 h 2743214"/>
              <a:gd name="connsiteX14" fmla="*/ 1106800 w 2478407"/>
              <a:gd name="connsiteY14" fmla="*/ 2441687 h 2743214"/>
              <a:gd name="connsiteX15" fmla="*/ 496384 w 2478407"/>
              <a:gd name="connsiteY15" fmla="*/ 2743214 h 2743214"/>
              <a:gd name="connsiteX16" fmla="*/ 84363 w 2478407"/>
              <a:gd name="connsiteY16" fmla="*/ 2730713 h 2743214"/>
              <a:gd name="connsiteX17" fmla="*/ 127472 w 2478407"/>
              <a:gd name="connsiteY17" fmla="*/ 1847423 h 2743214"/>
              <a:gd name="connsiteX18" fmla="*/ 168643 w 2478407"/>
              <a:gd name="connsiteY18" fmla="*/ 1989801 h 2743214"/>
              <a:gd name="connsiteX0" fmla="*/ 182447 w 2492211"/>
              <a:gd name="connsiteY0" fmla="*/ 1989801 h 2743214"/>
              <a:gd name="connsiteX1" fmla="*/ 165025 w 2492211"/>
              <a:gd name="connsiteY1" fmla="*/ 1782108 h 2743214"/>
              <a:gd name="connsiteX2" fmla="*/ 212527 w 2492211"/>
              <a:gd name="connsiteY2" fmla="*/ 915209 h 2743214"/>
              <a:gd name="connsiteX3" fmla="*/ 129399 w 2492211"/>
              <a:gd name="connsiteY3" fmla="*/ 897396 h 2743214"/>
              <a:gd name="connsiteX4" fmla="*/ 129860 w 2492211"/>
              <a:gd name="connsiteY4" fmla="*/ 656768 h 2743214"/>
              <a:gd name="connsiteX5" fmla="*/ 180981 w 2492211"/>
              <a:gd name="connsiteY5" fmla="*/ 270194 h 2743214"/>
              <a:gd name="connsiteX6" fmla="*/ 698184 w 2492211"/>
              <a:gd name="connsiteY6" fmla="*/ 543328 h 2743214"/>
              <a:gd name="connsiteX7" fmla="*/ 1120604 w 2492211"/>
              <a:gd name="connsiteY7" fmla="*/ 0 h 2743214"/>
              <a:gd name="connsiteX8" fmla="*/ 1543024 w 2492211"/>
              <a:gd name="connsiteY8" fmla="*/ 543328 h 2743214"/>
              <a:gd name="connsiteX9" fmla="*/ 2220543 w 2492211"/>
              <a:gd name="connsiteY9" fmla="*/ 543327 h 2743214"/>
              <a:gd name="connsiteX10" fmla="*/ 2069784 w 2492211"/>
              <a:gd name="connsiteY10" fmla="*/ 1220846 h 2743214"/>
              <a:gd name="connsiteX11" fmla="*/ 2492211 w 2492211"/>
              <a:gd name="connsiteY11" fmla="*/ 1764170 h 2743214"/>
              <a:gd name="connsiteX12" fmla="*/ 1881784 w 2492211"/>
              <a:gd name="connsiteY12" fmla="*/ 2065694 h 2743214"/>
              <a:gd name="connsiteX13" fmla="*/ 1731020 w 2492211"/>
              <a:gd name="connsiteY13" fmla="*/ 2743214 h 2743214"/>
              <a:gd name="connsiteX14" fmla="*/ 1120604 w 2492211"/>
              <a:gd name="connsiteY14" fmla="*/ 2441687 h 2743214"/>
              <a:gd name="connsiteX15" fmla="*/ 510188 w 2492211"/>
              <a:gd name="connsiteY15" fmla="*/ 2743214 h 2743214"/>
              <a:gd name="connsiteX16" fmla="*/ 80354 w 2492211"/>
              <a:gd name="connsiteY16" fmla="*/ 2107259 h 2743214"/>
              <a:gd name="connsiteX17" fmla="*/ 141276 w 2492211"/>
              <a:gd name="connsiteY17" fmla="*/ 1847423 h 2743214"/>
              <a:gd name="connsiteX18" fmla="*/ 182447 w 2492211"/>
              <a:gd name="connsiteY18" fmla="*/ 1989801 h 2743214"/>
              <a:gd name="connsiteX0" fmla="*/ 184728 w 2494492"/>
              <a:gd name="connsiteY0" fmla="*/ 1989801 h 2743214"/>
              <a:gd name="connsiteX1" fmla="*/ 167306 w 2494492"/>
              <a:gd name="connsiteY1" fmla="*/ 1782108 h 2743214"/>
              <a:gd name="connsiteX2" fmla="*/ 214808 w 2494492"/>
              <a:gd name="connsiteY2" fmla="*/ 915209 h 2743214"/>
              <a:gd name="connsiteX3" fmla="*/ 131680 w 2494492"/>
              <a:gd name="connsiteY3" fmla="*/ 897396 h 2743214"/>
              <a:gd name="connsiteX4" fmla="*/ 132141 w 2494492"/>
              <a:gd name="connsiteY4" fmla="*/ 656768 h 2743214"/>
              <a:gd name="connsiteX5" fmla="*/ 183262 w 2494492"/>
              <a:gd name="connsiteY5" fmla="*/ 270194 h 2743214"/>
              <a:gd name="connsiteX6" fmla="*/ 700465 w 2494492"/>
              <a:gd name="connsiteY6" fmla="*/ 543328 h 2743214"/>
              <a:gd name="connsiteX7" fmla="*/ 1122885 w 2494492"/>
              <a:gd name="connsiteY7" fmla="*/ 0 h 2743214"/>
              <a:gd name="connsiteX8" fmla="*/ 1545305 w 2494492"/>
              <a:gd name="connsiteY8" fmla="*/ 543328 h 2743214"/>
              <a:gd name="connsiteX9" fmla="*/ 2222824 w 2494492"/>
              <a:gd name="connsiteY9" fmla="*/ 543327 h 2743214"/>
              <a:gd name="connsiteX10" fmla="*/ 2072065 w 2494492"/>
              <a:gd name="connsiteY10" fmla="*/ 1220846 h 2743214"/>
              <a:gd name="connsiteX11" fmla="*/ 2494492 w 2494492"/>
              <a:gd name="connsiteY11" fmla="*/ 1764170 h 2743214"/>
              <a:gd name="connsiteX12" fmla="*/ 1884065 w 2494492"/>
              <a:gd name="connsiteY12" fmla="*/ 2065694 h 2743214"/>
              <a:gd name="connsiteX13" fmla="*/ 1733301 w 2494492"/>
              <a:gd name="connsiteY13" fmla="*/ 2743214 h 2743214"/>
              <a:gd name="connsiteX14" fmla="*/ 1122885 w 2494492"/>
              <a:gd name="connsiteY14" fmla="*/ 2441687 h 2743214"/>
              <a:gd name="connsiteX15" fmla="*/ 512469 w 2494492"/>
              <a:gd name="connsiteY15" fmla="*/ 2743214 h 2743214"/>
              <a:gd name="connsiteX16" fmla="*/ 82635 w 2494492"/>
              <a:gd name="connsiteY16" fmla="*/ 2107259 h 2743214"/>
              <a:gd name="connsiteX17" fmla="*/ 143557 w 2494492"/>
              <a:gd name="connsiteY17" fmla="*/ 1847423 h 2743214"/>
              <a:gd name="connsiteX18" fmla="*/ 184728 w 2494492"/>
              <a:gd name="connsiteY18" fmla="*/ 1989801 h 2743214"/>
              <a:gd name="connsiteX0" fmla="*/ 107583 w 2417347"/>
              <a:gd name="connsiteY0" fmla="*/ 1989801 h 2743214"/>
              <a:gd name="connsiteX1" fmla="*/ 90161 w 2417347"/>
              <a:gd name="connsiteY1" fmla="*/ 1782108 h 2743214"/>
              <a:gd name="connsiteX2" fmla="*/ 137663 w 2417347"/>
              <a:gd name="connsiteY2" fmla="*/ 915209 h 2743214"/>
              <a:gd name="connsiteX3" fmla="*/ 54535 w 2417347"/>
              <a:gd name="connsiteY3" fmla="*/ 897396 h 2743214"/>
              <a:gd name="connsiteX4" fmla="*/ 54996 w 2417347"/>
              <a:gd name="connsiteY4" fmla="*/ 656768 h 2743214"/>
              <a:gd name="connsiteX5" fmla="*/ 106117 w 2417347"/>
              <a:gd name="connsiteY5" fmla="*/ 270194 h 2743214"/>
              <a:gd name="connsiteX6" fmla="*/ 623320 w 2417347"/>
              <a:gd name="connsiteY6" fmla="*/ 543328 h 2743214"/>
              <a:gd name="connsiteX7" fmla="*/ 1045740 w 2417347"/>
              <a:gd name="connsiteY7" fmla="*/ 0 h 2743214"/>
              <a:gd name="connsiteX8" fmla="*/ 1468160 w 2417347"/>
              <a:gd name="connsiteY8" fmla="*/ 543328 h 2743214"/>
              <a:gd name="connsiteX9" fmla="*/ 2145679 w 2417347"/>
              <a:gd name="connsiteY9" fmla="*/ 543327 h 2743214"/>
              <a:gd name="connsiteX10" fmla="*/ 1994920 w 2417347"/>
              <a:gd name="connsiteY10" fmla="*/ 1220846 h 2743214"/>
              <a:gd name="connsiteX11" fmla="*/ 2417347 w 2417347"/>
              <a:gd name="connsiteY11" fmla="*/ 1764170 h 2743214"/>
              <a:gd name="connsiteX12" fmla="*/ 1806920 w 2417347"/>
              <a:gd name="connsiteY12" fmla="*/ 2065694 h 2743214"/>
              <a:gd name="connsiteX13" fmla="*/ 1656156 w 2417347"/>
              <a:gd name="connsiteY13" fmla="*/ 2743214 h 2743214"/>
              <a:gd name="connsiteX14" fmla="*/ 1045740 w 2417347"/>
              <a:gd name="connsiteY14" fmla="*/ 2441687 h 2743214"/>
              <a:gd name="connsiteX15" fmla="*/ 435324 w 2417347"/>
              <a:gd name="connsiteY15" fmla="*/ 2743214 h 2743214"/>
              <a:gd name="connsiteX16" fmla="*/ 5490 w 2417347"/>
              <a:gd name="connsiteY16" fmla="*/ 2107259 h 2743214"/>
              <a:gd name="connsiteX17" fmla="*/ 66412 w 2417347"/>
              <a:gd name="connsiteY17" fmla="*/ 1847423 h 2743214"/>
              <a:gd name="connsiteX18" fmla="*/ 107583 w 2417347"/>
              <a:gd name="connsiteY18" fmla="*/ 1989801 h 2743214"/>
              <a:gd name="connsiteX0" fmla="*/ 102093 w 2411857"/>
              <a:gd name="connsiteY0" fmla="*/ 1989801 h 2743214"/>
              <a:gd name="connsiteX1" fmla="*/ 84671 w 2411857"/>
              <a:gd name="connsiteY1" fmla="*/ 1782108 h 2743214"/>
              <a:gd name="connsiteX2" fmla="*/ 132173 w 2411857"/>
              <a:gd name="connsiteY2" fmla="*/ 915209 h 2743214"/>
              <a:gd name="connsiteX3" fmla="*/ 49045 w 2411857"/>
              <a:gd name="connsiteY3" fmla="*/ 897396 h 2743214"/>
              <a:gd name="connsiteX4" fmla="*/ 49506 w 2411857"/>
              <a:gd name="connsiteY4" fmla="*/ 656768 h 2743214"/>
              <a:gd name="connsiteX5" fmla="*/ 100627 w 2411857"/>
              <a:gd name="connsiteY5" fmla="*/ 270194 h 2743214"/>
              <a:gd name="connsiteX6" fmla="*/ 617830 w 2411857"/>
              <a:gd name="connsiteY6" fmla="*/ 543328 h 2743214"/>
              <a:gd name="connsiteX7" fmla="*/ 1040250 w 2411857"/>
              <a:gd name="connsiteY7" fmla="*/ 0 h 2743214"/>
              <a:gd name="connsiteX8" fmla="*/ 1462670 w 2411857"/>
              <a:gd name="connsiteY8" fmla="*/ 543328 h 2743214"/>
              <a:gd name="connsiteX9" fmla="*/ 2140189 w 2411857"/>
              <a:gd name="connsiteY9" fmla="*/ 543327 h 2743214"/>
              <a:gd name="connsiteX10" fmla="*/ 1989430 w 2411857"/>
              <a:gd name="connsiteY10" fmla="*/ 1220846 h 2743214"/>
              <a:gd name="connsiteX11" fmla="*/ 2411857 w 2411857"/>
              <a:gd name="connsiteY11" fmla="*/ 1764170 h 2743214"/>
              <a:gd name="connsiteX12" fmla="*/ 1801430 w 2411857"/>
              <a:gd name="connsiteY12" fmla="*/ 2065694 h 2743214"/>
              <a:gd name="connsiteX13" fmla="*/ 1650666 w 2411857"/>
              <a:gd name="connsiteY13" fmla="*/ 2743214 h 2743214"/>
              <a:gd name="connsiteX14" fmla="*/ 1040250 w 2411857"/>
              <a:gd name="connsiteY14" fmla="*/ 2441687 h 2743214"/>
              <a:gd name="connsiteX15" fmla="*/ 429834 w 2411857"/>
              <a:gd name="connsiteY15" fmla="*/ 2743214 h 2743214"/>
              <a:gd name="connsiteX16" fmla="*/ 0 w 2411857"/>
              <a:gd name="connsiteY16" fmla="*/ 2107259 h 2743214"/>
              <a:gd name="connsiteX17" fmla="*/ 60922 w 2411857"/>
              <a:gd name="connsiteY17" fmla="*/ 1847423 h 2743214"/>
              <a:gd name="connsiteX18" fmla="*/ 102093 w 2411857"/>
              <a:gd name="connsiteY18" fmla="*/ 1989801 h 2743214"/>
              <a:gd name="connsiteX0" fmla="*/ 96155 w 2405919"/>
              <a:gd name="connsiteY0" fmla="*/ 1989801 h 2743214"/>
              <a:gd name="connsiteX1" fmla="*/ 78733 w 2405919"/>
              <a:gd name="connsiteY1" fmla="*/ 1782108 h 2743214"/>
              <a:gd name="connsiteX2" fmla="*/ 126235 w 2405919"/>
              <a:gd name="connsiteY2" fmla="*/ 915209 h 2743214"/>
              <a:gd name="connsiteX3" fmla="*/ 43107 w 2405919"/>
              <a:gd name="connsiteY3" fmla="*/ 897396 h 2743214"/>
              <a:gd name="connsiteX4" fmla="*/ 43568 w 2405919"/>
              <a:gd name="connsiteY4" fmla="*/ 656768 h 2743214"/>
              <a:gd name="connsiteX5" fmla="*/ 94689 w 2405919"/>
              <a:gd name="connsiteY5" fmla="*/ 270194 h 2743214"/>
              <a:gd name="connsiteX6" fmla="*/ 611892 w 2405919"/>
              <a:gd name="connsiteY6" fmla="*/ 543328 h 2743214"/>
              <a:gd name="connsiteX7" fmla="*/ 1034312 w 2405919"/>
              <a:gd name="connsiteY7" fmla="*/ 0 h 2743214"/>
              <a:gd name="connsiteX8" fmla="*/ 1456732 w 2405919"/>
              <a:gd name="connsiteY8" fmla="*/ 543328 h 2743214"/>
              <a:gd name="connsiteX9" fmla="*/ 2134251 w 2405919"/>
              <a:gd name="connsiteY9" fmla="*/ 543327 h 2743214"/>
              <a:gd name="connsiteX10" fmla="*/ 1983492 w 2405919"/>
              <a:gd name="connsiteY10" fmla="*/ 1220846 h 2743214"/>
              <a:gd name="connsiteX11" fmla="*/ 2405919 w 2405919"/>
              <a:gd name="connsiteY11" fmla="*/ 1764170 h 2743214"/>
              <a:gd name="connsiteX12" fmla="*/ 1795492 w 2405919"/>
              <a:gd name="connsiteY12" fmla="*/ 2065694 h 2743214"/>
              <a:gd name="connsiteX13" fmla="*/ 1644728 w 2405919"/>
              <a:gd name="connsiteY13" fmla="*/ 2743214 h 2743214"/>
              <a:gd name="connsiteX14" fmla="*/ 1034312 w 2405919"/>
              <a:gd name="connsiteY14" fmla="*/ 2441687 h 2743214"/>
              <a:gd name="connsiteX15" fmla="*/ 423896 w 2405919"/>
              <a:gd name="connsiteY15" fmla="*/ 2743214 h 2743214"/>
              <a:gd name="connsiteX16" fmla="*/ 0 w 2405919"/>
              <a:gd name="connsiteY16" fmla="*/ 2659461 h 2743214"/>
              <a:gd name="connsiteX17" fmla="*/ 54984 w 2405919"/>
              <a:gd name="connsiteY17" fmla="*/ 1847423 h 2743214"/>
              <a:gd name="connsiteX18" fmla="*/ 96155 w 2405919"/>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439967 w 2421990"/>
              <a:gd name="connsiteY15" fmla="*/ 2743214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21038 w 2430802"/>
              <a:gd name="connsiteY0" fmla="*/ 1989801 h 2803904"/>
              <a:gd name="connsiteX1" fmla="*/ 103616 w 2430802"/>
              <a:gd name="connsiteY1" fmla="*/ 1782108 h 2803904"/>
              <a:gd name="connsiteX2" fmla="*/ 151118 w 2430802"/>
              <a:gd name="connsiteY2" fmla="*/ 915209 h 2803904"/>
              <a:gd name="connsiteX3" fmla="*/ 67990 w 2430802"/>
              <a:gd name="connsiteY3" fmla="*/ 897396 h 2803904"/>
              <a:gd name="connsiteX4" fmla="*/ 68451 w 2430802"/>
              <a:gd name="connsiteY4" fmla="*/ 656768 h 2803904"/>
              <a:gd name="connsiteX5" fmla="*/ 119572 w 2430802"/>
              <a:gd name="connsiteY5" fmla="*/ 270194 h 2803904"/>
              <a:gd name="connsiteX6" fmla="*/ 636775 w 2430802"/>
              <a:gd name="connsiteY6" fmla="*/ 543328 h 2803904"/>
              <a:gd name="connsiteX7" fmla="*/ 1059195 w 2430802"/>
              <a:gd name="connsiteY7" fmla="*/ 0 h 2803904"/>
              <a:gd name="connsiteX8" fmla="*/ 1481615 w 2430802"/>
              <a:gd name="connsiteY8" fmla="*/ 543328 h 2803904"/>
              <a:gd name="connsiteX9" fmla="*/ 2159134 w 2430802"/>
              <a:gd name="connsiteY9" fmla="*/ 543327 h 2803904"/>
              <a:gd name="connsiteX10" fmla="*/ 2008375 w 2430802"/>
              <a:gd name="connsiteY10" fmla="*/ 1220846 h 2803904"/>
              <a:gd name="connsiteX11" fmla="*/ 2430802 w 2430802"/>
              <a:gd name="connsiteY11" fmla="*/ 1764170 h 2803904"/>
              <a:gd name="connsiteX12" fmla="*/ 1820375 w 2430802"/>
              <a:gd name="connsiteY12" fmla="*/ 2065694 h 2803904"/>
              <a:gd name="connsiteX13" fmla="*/ 1669611 w 2430802"/>
              <a:gd name="connsiteY13" fmla="*/ 2743214 h 2803904"/>
              <a:gd name="connsiteX14" fmla="*/ 168546 w 2430802"/>
              <a:gd name="connsiteY14" fmla="*/ 2803885 h 2803904"/>
              <a:gd name="connsiteX15" fmla="*/ 80643 w 2430802"/>
              <a:gd name="connsiteY15" fmla="*/ 2452269 h 2803904"/>
              <a:gd name="connsiteX16" fmla="*/ 24883 w 2430802"/>
              <a:gd name="connsiteY16" fmla="*/ 2659461 h 2803904"/>
              <a:gd name="connsiteX17" fmla="*/ 56116 w 2430802"/>
              <a:gd name="connsiteY17" fmla="*/ 1900862 h 2803904"/>
              <a:gd name="connsiteX18" fmla="*/ 121038 w 2430802"/>
              <a:gd name="connsiteY18" fmla="*/ 1989801 h 2803904"/>
              <a:gd name="connsiteX0" fmla="*/ 117443 w 2427207"/>
              <a:gd name="connsiteY0" fmla="*/ 1989801 h 2803885"/>
              <a:gd name="connsiteX1" fmla="*/ 100021 w 2427207"/>
              <a:gd name="connsiteY1" fmla="*/ 1782108 h 2803885"/>
              <a:gd name="connsiteX2" fmla="*/ 147523 w 2427207"/>
              <a:gd name="connsiteY2" fmla="*/ 915209 h 2803885"/>
              <a:gd name="connsiteX3" fmla="*/ 64395 w 2427207"/>
              <a:gd name="connsiteY3" fmla="*/ 897396 h 2803885"/>
              <a:gd name="connsiteX4" fmla="*/ 64856 w 2427207"/>
              <a:gd name="connsiteY4" fmla="*/ 656768 h 2803885"/>
              <a:gd name="connsiteX5" fmla="*/ 115977 w 2427207"/>
              <a:gd name="connsiteY5" fmla="*/ 270194 h 2803885"/>
              <a:gd name="connsiteX6" fmla="*/ 633180 w 2427207"/>
              <a:gd name="connsiteY6" fmla="*/ 543328 h 2803885"/>
              <a:gd name="connsiteX7" fmla="*/ 1055600 w 2427207"/>
              <a:gd name="connsiteY7" fmla="*/ 0 h 2803885"/>
              <a:gd name="connsiteX8" fmla="*/ 1478020 w 2427207"/>
              <a:gd name="connsiteY8" fmla="*/ 543328 h 2803885"/>
              <a:gd name="connsiteX9" fmla="*/ 2155539 w 2427207"/>
              <a:gd name="connsiteY9" fmla="*/ 543327 h 2803885"/>
              <a:gd name="connsiteX10" fmla="*/ 2004780 w 2427207"/>
              <a:gd name="connsiteY10" fmla="*/ 1220846 h 2803885"/>
              <a:gd name="connsiteX11" fmla="*/ 2427207 w 2427207"/>
              <a:gd name="connsiteY11" fmla="*/ 1764170 h 2803885"/>
              <a:gd name="connsiteX12" fmla="*/ 1816780 w 2427207"/>
              <a:gd name="connsiteY12" fmla="*/ 2065694 h 2803885"/>
              <a:gd name="connsiteX13" fmla="*/ 1666016 w 2427207"/>
              <a:gd name="connsiteY13" fmla="*/ 2743214 h 2803885"/>
              <a:gd name="connsiteX14" fmla="*/ 164951 w 2427207"/>
              <a:gd name="connsiteY14" fmla="*/ 2803885 h 2803885"/>
              <a:gd name="connsiteX15" fmla="*/ 77048 w 2427207"/>
              <a:gd name="connsiteY15" fmla="*/ 2452269 h 2803885"/>
              <a:gd name="connsiteX16" fmla="*/ 21288 w 2427207"/>
              <a:gd name="connsiteY16" fmla="*/ 2659461 h 2803885"/>
              <a:gd name="connsiteX17" fmla="*/ 52521 w 2427207"/>
              <a:gd name="connsiteY17" fmla="*/ 1900862 h 2803885"/>
              <a:gd name="connsiteX18" fmla="*/ 117443 w 2427207"/>
              <a:gd name="connsiteY18" fmla="*/ 1989801 h 2803885"/>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882112"/>
              <a:gd name="connsiteX1" fmla="*/ 100021 w 2427207"/>
              <a:gd name="connsiteY1" fmla="*/ 1782108 h 2882112"/>
              <a:gd name="connsiteX2" fmla="*/ 147523 w 2427207"/>
              <a:gd name="connsiteY2" fmla="*/ 915209 h 2882112"/>
              <a:gd name="connsiteX3" fmla="*/ 64395 w 2427207"/>
              <a:gd name="connsiteY3" fmla="*/ 897396 h 2882112"/>
              <a:gd name="connsiteX4" fmla="*/ 64856 w 2427207"/>
              <a:gd name="connsiteY4" fmla="*/ 656768 h 2882112"/>
              <a:gd name="connsiteX5" fmla="*/ 115977 w 2427207"/>
              <a:gd name="connsiteY5" fmla="*/ 270194 h 2882112"/>
              <a:gd name="connsiteX6" fmla="*/ 633180 w 2427207"/>
              <a:gd name="connsiteY6" fmla="*/ 543328 h 2882112"/>
              <a:gd name="connsiteX7" fmla="*/ 1055600 w 2427207"/>
              <a:gd name="connsiteY7" fmla="*/ 0 h 2882112"/>
              <a:gd name="connsiteX8" fmla="*/ 1478020 w 2427207"/>
              <a:gd name="connsiteY8" fmla="*/ 543328 h 2882112"/>
              <a:gd name="connsiteX9" fmla="*/ 2155539 w 2427207"/>
              <a:gd name="connsiteY9" fmla="*/ 543327 h 2882112"/>
              <a:gd name="connsiteX10" fmla="*/ 2004780 w 2427207"/>
              <a:gd name="connsiteY10" fmla="*/ 1220846 h 2882112"/>
              <a:gd name="connsiteX11" fmla="*/ 2427207 w 2427207"/>
              <a:gd name="connsiteY11" fmla="*/ 1764170 h 2882112"/>
              <a:gd name="connsiteX12" fmla="*/ 1816780 w 2427207"/>
              <a:gd name="connsiteY12" fmla="*/ 2065694 h 2882112"/>
              <a:gd name="connsiteX13" fmla="*/ 1666016 w 2427207"/>
              <a:gd name="connsiteY13" fmla="*/ 2743214 h 2882112"/>
              <a:gd name="connsiteX14" fmla="*/ 141200 w 2427207"/>
              <a:gd name="connsiteY14" fmla="*/ 2792010 h 2882112"/>
              <a:gd name="connsiteX15" fmla="*/ 77048 w 2427207"/>
              <a:gd name="connsiteY15" fmla="*/ 2452269 h 2882112"/>
              <a:gd name="connsiteX16" fmla="*/ 21288 w 2427207"/>
              <a:gd name="connsiteY16" fmla="*/ 2659461 h 2882112"/>
              <a:gd name="connsiteX17" fmla="*/ 52521 w 2427207"/>
              <a:gd name="connsiteY17" fmla="*/ 1900862 h 2882112"/>
              <a:gd name="connsiteX18" fmla="*/ 117443 w 2427207"/>
              <a:gd name="connsiteY18" fmla="*/ 1989801 h 2882112"/>
              <a:gd name="connsiteX0" fmla="*/ 151970 w 2461734"/>
              <a:gd name="connsiteY0" fmla="*/ 1989801 h 2848644"/>
              <a:gd name="connsiteX1" fmla="*/ 134548 w 2461734"/>
              <a:gd name="connsiteY1" fmla="*/ 1782108 h 2848644"/>
              <a:gd name="connsiteX2" fmla="*/ 182050 w 2461734"/>
              <a:gd name="connsiteY2" fmla="*/ 915209 h 2848644"/>
              <a:gd name="connsiteX3" fmla="*/ 98922 w 2461734"/>
              <a:gd name="connsiteY3" fmla="*/ 897396 h 2848644"/>
              <a:gd name="connsiteX4" fmla="*/ 99383 w 2461734"/>
              <a:gd name="connsiteY4" fmla="*/ 656768 h 2848644"/>
              <a:gd name="connsiteX5" fmla="*/ 150504 w 2461734"/>
              <a:gd name="connsiteY5" fmla="*/ 270194 h 2848644"/>
              <a:gd name="connsiteX6" fmla="*/ 667707 w 2461734"/>
              <a:gd name="connsiteY6" fmla="*/ 543328 h 2848644"/>
              <a:gd name="connsiteX7" fmla="*/ 1090127 w 2461734"/>
              <a:gd name="connsiteY7" fmla="*/ 0 h 2848644"/>
              <a:gd name="connsiteX8" fmla="*/ 1512547 w 2461734"/>
              <a:gd name="connsiteY8" fmla="*/ 543328 h 2848644"/>
              <a:gd name="connsiteX9" fmla="*/ 2190066 w 2461734"/>
              <a:gd name="connsiteY9" fmla="*/ 543327 h 2848644"/>
              <a:gd name="connsiteX10" fmla="*/ 2039307 w 2461734"/>
              <a:gd name="connsiteY10" fmla="*/ 1220846 h 2848644"/>
              <a:gd name="connsiteX11" fmla="*/ 2461734 w 2461734"/>
              <a:gd name="connsiteY11" fmla="*/ 1764170 h 2848644"/>
              <a:gd name="connsiteX12" fmla="*/ 1851307 w 2461734"/>
              <a:gd name="connsiteY12" fmla="*/ 2065694 h 2848644"/>
              <a:gd name="connsiteX13" fmla="*/ 233940 w 2461734"/>
              <a:gd name="connsiteY13" fmla="*/ 2499770 h 2848644"/>
              <a:gd name="connsiteX14" fmla="*/ 175727 w 2461734"/>
              <a:gd name="connsiteY14" fmla="*/ 2792010 h 2848644"/>
              <a:gd name="connsiteX15" fmla="*/ 111575 w 2461734"/>
              <a:gd name="connsiteY15" fmla="*/ 2452269 h 2848644"/>
              <a:gd name="connsiteX16" fmla="*/ 55815 w 2461734"/>
              <a:gd name="connsiteY16" fmla="*/ 2659461 h 2848644"/>
              <a:gd name="connsiteX17" fmla="*/ 87048 w 2461734"/>
              <a:gd name="connsiteY17" fmla="*/ 1900862 h 2848644"/>
              <a:gd name="connsiteX18" fmla="*/ 151970 w 2461734"/>
              <a:gd name="connsiteY18" fmla="*/ 1989801 h 2848644"/>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3867875"/>
              <a:gd name="connsiteX1" fmla="*/ 100021 w 2427207"/>
              <a:gd name="connsiteY1" fmla="*/ 1782108 h 3867875"/>
              <a:gd name="connsiteX2" fmla="*/ 147523 w 2427207"/>
              <a:gd name="connsiteY2" fmla="*/ 915209 h 3867875"/>
              <a:gd name="connsiteX3" fmla="*/ 64395 w 2427207"/>
              <a:gd name="connsiteY3" fmla="*/ 897396 h 3867875"/>
              <a:gd name="connsiteX4" fmla="*/ 64856 w 2427207"/>
              <a:gd name="connsiteY4" fmla="*/ 656768 h 3867875"/>
              <a:gd name="connsiteX5" fmla="*/ 115977 w 2427207"/>
              <a:gd name="connsiteY5" fmla="*/ 270194 h 3867875"/>
              <a:gd name="connsiteX6" fmla="*/ 633180 w 2427207"/>
              <a:gd name="connsiteY6" fmla="*/ 543328 h 3867875"/>
              <a:gd name="connsiteX7" fmla="*/ 1055600 w 2427207"/>
              <a:gd name="connsiteY7" fmla="*/ 0 h 3867875"/>
              <a:gd name="connsiteX8" fmla="*/ 1478020 w 2427207"/>
              <a:gd name="connsiteY8" fmla="*/ 543328 h 3867875"/>
              <a:gd name="connsiteX9" fmla="*/ 2155539 w 2427207"/>
              <a:gd name="connsiteY9" fmla="*/ 543327 h 3867875"/>
              <a:gd name="connsiteX10" fmla="*/ 2004780 w 2427207"/>
              <a:gd name="connsiteY10" fmla="*/ 1220846 h 3867875"/>
              <a:gd name="connsiteX11" fmla="*/ 2427207 w 2427207"/>
              <a:gd name="connsiteY11" fmla="*/ 1764170 h 3867875"/>
              <a:gd name="connsiteX12" fmla="*/ 296738 w 2427207"/>
              <a:gd name="connsiteY12" fmla="*/ 3858868 h 3867875"/>
              <a:gd name="connsiteX13" fmla="*/ 199413 w 2427207"/>
              <a:gd name="connsiteY13" fmla="*/ 2499770 h 3867875"/>
              <a:gd name="connsiteX14" fmla="*/ 141200 w 2427207"/>
              <a:gd name="connsiteY14" fmla="*/ 2792010 h 3867875"/>
              <a:gd name="connsiteX15" fmla="*/ 77048 w 2427207"/>
              <a:gd name="connsiteY15" fmla="*/ 2452269 h 3867875"/>
              <a:gd name="connsiteX16" fmla="*/ 21288 w 2427207"/>
              <a:gd name="connsiteY16" fmla="*/ 2659461 h 3867875"/>
              <a:gd name="connsiteX17" fmla="*/ 52521 w 2427207"/>
              <a:gd name="connsiteY17" fmla="*/ 1900862 h 3867875"/>
              <a:gd name="connsiteX18" fmla="*/ 117443 w 2427207"/>
              <a:gd name="connsiteY18" fmla="*/ 1989801 h 3867875"/>
              <a:gd name="connsiteX0" fmla="*/ 117443 w 2427207"/>
              <a:gd name="connsiteY0" fmla="*/ 1989801 h 3860322"/>
              <a:gd name="connsiteX1" fmla="*/ 100021 w 2427207"/>
              <a:gd name="connsiteY1" fmla="*/ 1782108 h 3860322"/>
              <a:gd name="connsiteX2" fmla="*/ 147523 w 2427207"/>
              <a:gd name="connsiteY2" fmla="*/ 915209 h 3860322"/>
              <a:gd name="connsiteX3" fmla="*/ 64395 w 2427207"/>
              <a:gd name="connsiteY3" fmla="*/ 897396 h 3860322"/>
              <a:gd name="connsiteX4" fmla="*/ 64856 w 2427207"/>
              <a:gd name="connsiteY4" fmla="*/ 656768 h 3860322"/>
              <a:gd name="connsiteX5" fmla="*/ 115977 w 2427207"/>
              <a:gd name="connsiteY5" fmla="*/ 270194 h 3860322"/>
              <a:gd name="connsiteX6" fmla="*/ 633180 w 2427207"/>
              <a:gd name="connsiteY6" fmla="*/ 543328 h 3860322"/>
              <a:gd name="connsiteX7" fmla="*/ 1055600 w 2427207"/>
              <a:gd name="connsiteY7" fmla="*/ 0 h 3860322"/>
              <a:gd name="connsiteX8" fmla="*/ 1478020 w 2427207"/>
              <a:gd name="connsiteY8" fmla="*/ 543328 h 3860322"/>
              <a:gd name="connsiteX9" fmla="*/ 2155539 w 2427207"/>
              <a:gd name="connsiteY9" fmla="*/ 543327 h 3860322"/>
              <a:gd name="connsiteX10" fmla="*/ 2004780 w 2427207"/>
              <a:gd name="connsiteY10" fmla="*/ 1220846 h 3860322"/>
              <a:gd name="connsiteX11" fmla="*/ 2427207 w 2427207"/>
              <a:gd name="connsiteY11" fmla="*/ 1764170 h 3860322"/>
              <a:gd name="connsiteX12" fmla="*/ 296738 w 2427207"/>
              <a:gd name="connsiteY12" fmla="*/ 3858868 h 3860322"/>
              <a:gd name="connsiteX13" fmla="*/ 199413 w 2427207"/>
              <a:gd name="connsiteY13" fmla="*/ 2499770 h 3860322"/>
              <a:gd name="connsiteX14" fmla="*/ 141200 w 2427207"/>
              <a:gd name="connsiteY14" fmla="*/ 2792010 h 3860322"/>
              <a:gd name="connsiteX15" fmla="*/ 77048 w 2427207"/>
              <a:gd name="connsiteY15" fmla="*/ 2452269 h 3860322"/>
              <a:gd name="connsiteX16" fmla="*/ 21288 w 2427207"/>
              <a:gd name="connsiteY16" fmla="*/ 2659461 h 3860322"/>
              <a:gd name="connsiteX17" fmla="*/ 52521 w 2427207"/>
              <a:gd name="connsiteY17" fmla="*/ 1900862 h 3860322"/>
              <a:gd name="connsiteX18" fmla="*/ 117443 w 2427207"/>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4198839"/>
              <a:gd name="connsiteX1" fmla="*/ 100021 w 2155539"/>
              <a:gd name="connsiteY1" fmla="*/ 1782108 h 4198839"/>
              <a:gd name="connsiteX2" fmla="*/ 147523 w 2155539"/>
              <a:gd name="connsiteY2" fmla="*/ 915209 h 4198839"/>
              <a:gd name="connsiteX3" fmla="*/ 64395 w 2155539"/>
              <a:gd name="connsiteY3" fmla="*/ 897396 h 4198839"/>
              <a:gd name="connsiteX4" fmla="*/ 64856 w 2155539"/>
              <a:gd name="connsiteY4" fmla="*/ 656768 h 4198839"/>
              <a:gd name="connsiteX5" fmla="*/ 115977 w 2155539"/>
              <a:gd name="connsiteY5" fmla="*/ 270194 h 4198839"/>
              <a:gd name="connsiteX6" fmla="*/ 633180 w 2155539"/>
              <a:gd name="connsiteY6" fmla="*/ 543328 h 4198839"/>
              <a:gd name="connsiteX7" fmla="*/ 1055600 w 2155539"/>
              <a:gd name="connsiteY7" fmla="*/ 0 h 4198839"/>
              <a:gd name="connsiteX8" fmla="*/ 1478020 w 2155539"/>
              <a:gd name="connsiteY8" fmla="*/ 543328 h 4198839"/>
              <a:gd name="connsiteX9" fmla="*/ 2155539 w 2155539"/>
              <a:gd name="connsiteY9" fmla="*/ 543327 h 4198839"/>
              <a:gd name="connsiteX10" fmla="*/ 449113 w 2155539"/>
              <a:gd name="connsiteY10" fmla="*/ 4124363 h 4198839"/>
              <a:gd name="connsiteX11" fmla="*/ 271836 w 2155539"/>
              <a:gd name="connsiteY11" fmla="*/ 2666694 h 4198839"/>
              <a:gd name="connsiteX12" fmla="*/ 296738 w 2155539"/>
              <a:gd name="connsiteY12" fmla="*/ 3858868 h 4198839"/>
              <a:gd name="connsiteX13" fmla="*/ 199413 w 2155539"/>
              <a:gd name="connsiteY13" fmla="*/ 2499770 h 4198839"/>
              <a:gd name="connsiteX14" fmla="*/ 141200 w 2155539"/>
              <a:gd name="connsiteY14" fmla="*/ 2792010 h 4198839"/>
              <a:gd name="connsiteX15" fmla="*/ 77048 w 2155539"/>
              <a:gd name="connsiteY15" fmla="*/ 2452269 h 4198839"/>
              <a:gd name="connsiteX16" fmla="*/ 21288 w 2155539"/>
              <a:gd name="connsiteY16" fmla="*/ 2659461 h 4198839"/>
              <a:gd name="connsiteX17" fmla="*/ 52521 w 2155539"/>
              <a:gd name="connsiteY17" fmla="*/ 1900862 h 4198839"/>
              <a:gd name="connsiteX18" fmla="*/ 117443 w 2155539"/>
              <a:gd name="connsiteY18" fmla="*/ 1989801 h 4198839"/>
              <a:gd name="connsiteX0" fmla="*/ 117443 w 2155539"/>
              <a:gd name="connsiteY0" fmla="*/ 1989801 h 4124808"/>
              <a:gd name="connsiteX1" fmla="*/ 100021 w 2155539"/>
              <a:gd name="connsiteY1" fmla="*/ 1782108 h 4124808"/>
              <a:gd name="connsiteX2" fmla="*/ 147523 w 2155539"/>
              <a:gd name="connsiteY2" fmla="*/ 915209 h 4124808"/>
              <a:gd name="connsiteX3" fmla="*/ 64395 w 2155539"/>
              <a:gd name="connsiteY3" fmla="*/ 897396 h 4124808"/>
              <a:gd name="connsiteX4" fmla="*/ 64856 w 2155539"/>
              <a:gd name="connsiteY4" fmla="*/ 656768 h 4124808"/>
              <a:gd name="connsiteX5" fmla="*/ 115977 w 2155539"/>
              <a:gd name="connsiteY5" fmla="*/ 270194 h 4124808"/>
              <a:gd name="connsiteX6" fmla="*/ 633180 w 2155539"/>
              <a:gd name="connsiteY6" fmla="*/ 543328 h 4124808"/>
              <a:gd name="connsiteX7" fmla="*/ 1055600 w 2155539"/>
              <a:gd name="connsiteY7" fmla="*/ 0 h 4124808"/>
              <a:gd name="connsiteX8" fmla="*/ 1478020 w 2155539"/>
              <a:gd name="connsiteY8" fmla="*/ 543328 h 4124808"/>
              <a:gd name="connsiteX9" fmla="*/ 2155539 w 2155539"/>
              <a:gd name="connsiteY9" fmla="*/ 543327 h 4124808"/>
              <a:gd name="connsiteX10" fmla="*/ 449113 w 2155539"/>
              <a:gd name="connsiteY10" fmla="*/ 4124363 h 4124808"/>
              <a:gd name="connsiteX11" fmla="*/ 271836 w 2155539"/>
              <a:gd name="connsiteY11" fmla="*/ 2666694 h 4124808"/>
              <a:gd name="connsiteX12" fmla="*/ 296738 w 2155539"/>
              <a:gd name="connsiteY12" fmla="*/ 3858868 h 4124808"/>
              <a:gd name="connsiteX13" fmla="*/ 199413 w 2155539"/>
              <a:gd name="connsiteY13" fmla="*/ 2499770 h 4124808"/>
              <a:gd name="connsiteX14" fmla="*/ 141200 w 2155539"/>
              <a:gd name="connsiteY14" fmla="*/ 2792010 h 4124808"/>
              <a:gd name="connsiteX15" fmla="*/ 77048 w 2155539"/>
              <a:gd name="connsiteY15" fmla="*/ 2452269 h 4124808"/>
              <a:gd name="connsiteX16" fmla="*/ 21288 w 2155539"/>
              <a:gd name="connsiteY16" fmla="*/ 2659461 h 4124808"/>
              <a:gd name="connsiteX17" fmla="*/ 52521 w 2155539"/>
              <a:gd name="connsiteY17" fmla="*/ 1900862 h 4124808"/>
              <a:gd name="connsiteX18" fmla="*/ 117443 w 2155539"/>
              <a:gd name="connsiteY18" fmla="*/ 1989801 h 412480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350690"/>
              <a:gd name="connsiteX1" fmla="*/ 100021 w 2155539"/>
              <a:gd name="connsiteY1" fmla="*/ 1782108 h 4350690"/>
              <a:gd name="connsiteX2" fmla="*/ 147523 w 2155539"/>
              <a:gd name="connsiteY2" fmla="*/ 915209 h 4350690"/>
              <a:gd name="connsiteX3" fmla="*/ 64395 w 2155539"/>
              <a:gd name="connsiteY3" fmla="*/ 897396 h 4350690"/>
              <a:gd name="connsiteX4" fmla="*/ 64856 w 2155539"/>
              <a:gd name="connsiteY4" fmla="*/ 656768 h 4350690"/>
              <a:gd name="connsiteX5" fmla="*/ 115977 w 2155539"/>
              <a:gd name="connsiteY5" fmla="*/ 270194 h 4350690"/>
              <a:gd name="connsiteX6" fmla="*/ 633180 w 2155539"/>
              <a:gd name="connsiteY6" fmla="*/ 543328 h 4350690"/>
              <a:gd name="connsiteX7" fmla="*/ 1055600 w 2155539"/>
              <a:gd name="connsiteY7" fmla="*/ 0 h 4350690"/>
              <a:gd name="connsiteX8" fmla="*/ 1478020 w 2155539"/>
              <a:gd name="connsiteY8" fmla="*/ 543328 h 4350690"/>
              <a:gd name="connsiteX9" fmla="*/ 2155539 w 2155539"/>
              <a:gd name="connsiteY9" fmla="*/ 543327 h 4350690"/>
              <a:gd name="connsiteX10" fmla="*/ 699726 w 2155539"/>
              <a:gd name="connsiteY10" fmla="*/ 4068109 h 4350690"/>
              <a:gd name="connsiteX11" fmla="*/ 616599 w 2155539"/>
              <a:gd name="connsiteY11" fmla="*/ 4222488 h 4350690"/>
              <a:gd name="connsiteX12" fmla="*/ 449113 w 2155539"/>
              <a:gd name="connsiteY12" fmla="*/ 4124363 h 4350690"/>
              <a:gd name="connsiteX13" fmla="*/ 271836 w 2155539"/>
              <a:gd name="connsiteY13" fmla="*/ 2666694 h 4350690"/>
              <a:gd name="connsiteX14" fmla="*/ 296738 w 2155539"/>
              <a:gd name="connsiteY14" fmla="*/ 3858868 h 4350690"/>
              <a:gd name="connsiteX15" fmla="*/ 199413 w 2155539"/>
              <a:gd name="connsiteY15" fmla="*/ 2499770 h 4350690"/>
              <a:gd name="connsiteX16" fmla="*/ 141200 w 2155539"/>
              <a:gd name="connsiteY16" fmla="*/ 2792010 h 4350690"/>
              <a:gd name="connsiteX17" fmla="*/ 77048 w 2155539"/>
              <a:gd name="connsiteY17" fmla="*/ 2452269 h 4350690"/>
              <a:gd name="connsiteX18" fmla="*/ 21288 w 2155539"/>
              <a:gd name="connsiteY18" fmla="*/ 2659461 h 4350690"/>
              <a:gd name="connsiteX19" fmla="*/ 52521 w 2155539"/>
              <a:gd name="connsiteY19" fmla="*/ 1900862 h 4350690"/>
              <a:gd name="connsiteX20" fmla="*/ 117443 w 2155539"/>
              <a:gd name="connsiteY20" fmla="*/ 1989801 h 4350690"/>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1329119 w 2155539"/>
              <a:gd name="connsiteY10" fmla="*/ 4026545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34363"/>
              <a:gd name="connsiteX1" fmla="*/ 100021 w 2155539"/>
              <a:gd name="connsiteY1" fmla="*/ 1782108 h 4234363"/>
              <a:gd name="connsiteX2" fmla="*/ 147523 w 2155539"/>
              <a:gd name="connsiteY2" fmla="*/ 915209 h 4234363"/>
              <a:gd name="connsiteX3" fmla="*/ 64395 w 2155539"/>
              <a:gd name="connsiteY3" fmla="*/ 897396 h 4234363"/>
              <a:gd name="connsiteX4" fmla="*/ 64856 w 2155539"/>
              <a:gd name="connsiteY4" fmla="*/ 656768 h 4234363"/>
              <a:gd name="connsiteX5" fmla="*/ 115977 w 2155539"/>
              <a:gd name="connsiteY5" fmla="*/ 270194 h 4234363"/>
              <a:gd name="connsiteX6" fmla="*/ 633180 w 2155539"/>
              <a:gd name="connsiteY6" fmla="*/ 543328 h 4234363"/>
              <a:gd name="connsiteX7" fmla="*/ 1055600 w 2155539"/>
              <a:gd name="connsiteY7" fmla="*/ 0 h 4234363"/>
              <a:gd name="connsiteX8" fmla="*/ 1478020 w 2155539"/>
              <a:gd name="connsiteY8" fmla="*/ 543328 h 4234363"/>
              <a:gd name="connsiteX9" fmla="*/ 2155539 w 2155539"/>
              <a:gd name="connsiteY9" fmla="*/ 543327 h 4234363"/>
              <a:gd name="connsiteX10" fmla="*/ 1329119 w 2155539"/>
              <a:gd name="connsiteY10" fmla="*/ 4026545 h 4234363"/>
              <a:gd name="connsiteX11" fmla="*/ 616599 w 2155539"/>
              <a:gd name="connsiteY11" fmla="*/ 4234363 h 4234363"/>
              <a:gd name="connsiteX12" fmla="*/ 449113 w 2155539"/>
              <a:gd name="connsiteY12" fmla="*/ 4124363 h 4234363"/>
              <a:gd name="connsiteX13" fmla="*/ 271836 w 2155539"/>
              <a:gd name="connsiteY13" fmla="*/ 2666694 h 4234363"/>
              <a:gd name="connsiteX14" fmla="*/ 296738 w 2155539"/>
              <a:gd name="connsiteY14" fmla="*/ 3858868 h 4234363"/>
              <a:gd name="connsiteX15" fmla="*/ 199413 w 2155539"/>
              <a:gd name="connsiteY15" fmla="*/ 2499770 h 4234363"/>
              <a:gd name="connsiteX16" fmla="*/ 141200 w 2155539"/>
              <a:gd name="connsiteY16" fmla="*/ 2792010 h 4234363"/>
              <a:gd name="connsiteX17" fmla="*/ 77048 w 2155539"/>
              <a:gd name="connsiteY17" fmla="*/ 2452269 h 4234363"/>
              <a:gd name="connsiteX18" fmla="*/ 21288 w 2155539"/>
              <a:gd name="connsiteY18" fmla="*/ 2659461 h 4234363"/>
              <a:gd name="connsiteX19" fmla="*/ 52521 w 2155539"/>
              <a:gd name="connsiteY19" fmla="*/ 1900862 h 4234363"/>
              <a:gd name="connsiteX20" fmla="*/ 117443 w 2155539"/>
              <a:gd name="connsiteY20" fmla="*/ 1989801 h 4234363"/>
              <a:gd name="connsiteX0" fmla="*/ 117443 w 2155539"/>
              <a:gd name="connsiteY0" fmla="*/ 1989801 h 4264978"/>
              <a:gd name="connsiteX1" fmla="*/ 100021 w 2155539"/>
              <a:gd name="connsiteY1" fmla="*/ 1782108 h 4264978"/>
              <a:gd name="connsiteX2" fmla="*/ 147523 w 2155539"/>
              <a:gd name="connsiteY2" fmla="*/ 915209 h 4264978"/>
              <a:gd name="connsiteX3" fmla="*/ 64395 w 2155539"/>
              <a:gd name="connsiteY3" fmla="*/ 897396 h 4264978"/>
              <a:gd name="connsiteX4" fmla="*/ 64856 w 2155539"/>
              <a:gd name="connsiteY4" fmla="*/ 656768 h 4264978"/>
              <a:gd name="connsiteX5" fmla="*/ 115977 w 2155539"/>
              <a:gd name="connsiteY5" fmla="*/ 270194 h 4264978"/>
              <a:gd name="connsiteX6" fmla="*/ 633180 w 2155539"/>
              <a:gd name="connsiteY6" fmla="*/ 543328 h 4264978"/>
              <a:gd name="connsiteX7" fmla="*/ 1055600 w 2155539"/>
              <a:gd name="connsiteY7" fmla="*/ 0 h 4264978"/>
              <a:gd name="connsiteX8" fmla="*/ 1478020 w 2155539"/>
              <a:gd name="connsiteY8" fmla="*/ 543328 h 4264978"/>
              <a:gd name="connsiteX9" fmla="*/ 2155539 w 2155539"/>
              <a:gd name="connsiteY9" fmla="*/ 543327 h 4264978"/>
              <a:gd name="connsiteX10" fmla="*/ 1329119 w 2155539"/>
              <a:gd name="connsiteY10" fmla="*/ 4026545 h 4264978"/>
              <a:gd name="connsiteX11" fmla="*/ 616599 w 2155539"/>
              <a:gd name="connsiteY11" fmla="*/ 4234363 h 4264978"/>
              <a:gd name="connsiteX12" fmla="*/ 449113 w 2155539"/>
              <a:gd name="connsiteY12" fmla="*/ 4124363 h 4264978"/>
              <a:gd name="connsiteX13" fmla="*/ 271836 w 2155539"/>
              <a:gd name="connsiteY13" fmla="*/ 2666694 h 4264978"/>
              <a:gd name="connsiteX14" fmla="*/ 296738 w 2155539"/>
              <a:gd name="connsiteY14" fmla="*/ 3858868 h 4264978"/>
              <a:gd name="connsiteX15" fmla="*/ 199413 w 2155539"/>
              <a:gd name="connsiteY15" fmla="*/ 2499770 h 4264978"/>
              <a:gd name="connsiteX16" fmla="*/ 141200 w 2155539"/>
              <a:gd name="connsiteY16" fmla="*/ 2792010 h 4264978"/>
              <a:gd name="connsiteX17" fmla="*/ 77048 w 2155539"/>
              <a:gd name="connsiteY17" fmla="*/ 2452269 h 4264978"/>
              <a:gd name="connsiteX18" fmla="*/ 21288 w 2155539"/>
              <a:gd name="connsiteY18" fmla="*/ 2659461 h 4264978"/>
              <a:gd name="connsiteX19" fmla="*/ 52521 w 2155539"/>
              <a:gd name="connsiteY19" fmla="*/ 1900862 h 4264978"/>
              <a:gd name="connsiteX20" fmla="*/ 117443 w 2155539"/>
              <a:gd name="connsiteY20" fmla="*/ 1989801 h 4264978"/>
              <a:gd name="connsiteX0" fmla="*/ 117443 w 2155539"/>
              <a:gd name="connsiteY0" fmla="*/ 1989801 h 4241793"/>
              <a:gd name="connsiteX1" fmla="*/ 100021 w 2155539"/>
              <a:gd name="connsiteY1" fmla="*/ 1782108 h 4241793"/>
              <a:gd name="connsiteX2" fmla="*/ 147523 w 2155539"/>
              <a:gd name="connsiteY2" fmla="*/ 915209 h 4241793"/>
              <a:gd name="connsiteX3" fmla="*/ 64395 w 2155539"/>
              <a:gd name="connsiteY3" fmla="*/ 897396 h 4241793"/>
              <a:gd name="connsiteX4" fmla="*/ 64856 w 2155539"/>
              <a:gd name="connsiteY4" fmla="*/ 656768 h 4241793"/>
              <a:gd name="connsiteX5" fmla="*/ 115977 w 2155539"/>
              <a:gd name="connsiteY5" fmla="*/ 270194 h 4241793"/>
              <a:gd name="connsiteX6" fmla="*/ 633180 w 2155539"/>
              <a:gd name="connsiteY6" fmla="*/ 543328 h 4241793"/>
              <a:gd name="connsiteX7" fmla="*/ 1055600 w 2155539"/>
              <a:gd name="connsiteY7" fmla="*/ 0 h 4241793"/>
              <a:gd name="connsiteX8" fmla="*/ 1478020 w 2155539"/>
              <a:gd name="connsiteY8" fmla="*/ 543328 h 4241793"/>
              <a:gd name="connsiteX9" fmla="*/ 2155539 w 2155539"/>
              <a:gd name="connsiteY9" fmla="*/ 543327 h 4241793"/>
              <a:gd name="connsiteX10" fmla="*/ 687851 w 2155539"/>
              <a:gd name="connsiteY10" fmla="*/ 3854353 h 4241793"/>
              <a:gd name="connsiteX11" fmla="*/ 616599 w 2155539"/>
              <a:gd name="connsiteY11" fmla="*/ 4234363 h 4241793"/>
              <a:gd name="connsiteX12" fmla="*/ 449113 w 2155539"/>
              <a:gd name="connsiteY12" fmla="*/ 4124363 h 4241793"/>
              <a:gd name="connsiteX13" fmla="*/ 271836 w 2155539"/>
              <a:gd name="connsiteY13" fmla="*/ 2666694 h 4241793"/>
              <a:gd name="connsiteX14" fmla="*/ 296738 w 2155539"/>
              <a:gd name="connsiteY14" fmla="*/ 3858868 h 4241793"/>
              <a:gd name="connsiteX15" fmla="*/ 199413 w 2155539"/>
              <a:gd name="connsiteY15" fmla="*/ 2499770 h 4241793"/>
              <a:gd name="connsiteX16" fmla="*/ 141200 w 2155539"/>
              <a:gd name="connsiteY16" fmla="*/ 2792010 h 4241793"/>
              <a:gd name="connsiteX17" fmla="*/ 77048 w 2155539"/>
              <a:gd name="connsiteY17" fmla="*/ 2452269 h 4241793"/>
              <a:gd name="connsiteX18" fmla="*/ 21288 w 2155539"/>
              <a:gd name="connsiteY18" fmla="*/ 2659461 h 4241793"/>
              <a:gd name="connsiteX19" fmla="*/ 52521 w 2155539"/>
              <a:gd name="connsiteY19" fmla="*/ 1900862 h 4241793"/>
              <a:gd name="connsiteX20" fmla="*/ 117443 w 2155539"/>
              <a:gd name="connsiteY20" fmla="*/ 1989801 h 4241793"/>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687851 w 2155539"/>
              <a:gd name="connsiteY10" fmla="*/ 3854353 h 4256830"/>
              <a:gd name="connsiteX11" fmla="*/ 616599 w 2155539"/>
              <a:gd name="connsiteY11" fmla="*/ 4234363 h 4256830"/>
              <a:gd name="connsiteX12" fmla="*/ 449113 w 2155539"/>
              <a:gd name="connsiteY12" fmla="*/ 4124363 h 4256830"/>
              <a:gd name="connsiteX13" fmla="*/ 271836 w 2155539"/>
              <a:gd name="connsiteY13" fmla="*/ 2666694 h 4256830"/>
              <a:gd name="connsiteX14" fmla="*/ 296738 w 2155539"/>
              <a:gd name="connsiteY14" fmla="*/ 3858868 h 4256830"/>
              <a:gd name="connsiteX15" fmla="*/ 199413 w 2155539"/>
              <a:gd name="connsiteY15" fmla="*/ 2499770 h 4256830"/>
              <a:gd name="connsiteX16" fmla="*/ 141200 w 2155539"/>
              <a:gd name="connsiteY16" fmla="*/ 2792010 h 4256830"/>
              <a:gd name="connsiteX17" fmla="*/ 77048 w 2155539"/>
              <a:gd name="connsiteY17" fmla="*/ 2452269 h 4256830"/>
              <a:gd name="connsiteX18" fmla="*/ 21288 w 2155539"/>
              <a:gd name="connsiteY18" fmla="*/ 2659461 h 4256830"/>
              <a:gd name="connsiteX19" fmla="*/ 52521 w 2155539"/>
              <a:gd name="connsiteY19" fmla="*/ 1900862 h 4256830"/>
              <a:gd name="connsiteX20" fmla="*/ 117443 w 2155539"/>
              <a:gd name="connsiteY20" fmla="*/ 1989801 h 4256830"/>
              <a:gd name="connsiteX0" fmla="*/ 117443 w 2155539"/>
              <a:gd name="connsiteY0" fmla="*/ 1989801 h 4346051"/>
              <a:gd name="connsiteX1" fmla="*/ 100021 w 2155539"/>
              <a:gd name="connsiteY1" fmla="*/ 1782108 h 4346051"/>
              <a:gd name="connsiteX2" fmla="*/ 147523 w 2155539"/>
              <a:gd name="connsiteY2" fmla="*/ 915209 h 4346051"/>
              <a:gd name="connsiteX3" fmla="*/ 64395 w 2155539"/>
              <a:gd name="connsiteY3" fmla="*/ 897396 h 4346051"/>
              <a:gd name="connsiteX4" fmla="*/ 64856 w 2155539"/>
              <a:gd name="connsiteY4" fmla="*/ 656768 h 4346051"/>
              <a:gd name="connsiteX5" fmla="*/ 115977 w 2155539"/>
              <a:gd name="connsiteY5" fmla="*/ 270194 h 4346051"/>
              <a:gd name="connsiteX6" fmla="*/ 633180 w 2155539"/>
              <a:gd name="connsiteY6" fmla="*/ 543328 h 4346051"/>
              <a:gd name="connsiteX7" fmla="*/ 1055600 w 2155539"/>
              <a:gd name="connsiteY7" fmla="*/ 0 h 4346051"/>
              <a:gd name="connsiteX8" fmla="*/ 1478020 w 2155539"/>
              <a:gd name="connsiteY8" fmla="*/ 543328 h 4346051"/>
              <a:gd name="connsiteX9" fmla="*/ 2155539 w 2155539"/>
              <a:gd name="connsiteY9" fmla="*/ 543327 h 4346051"/>
              <a:gd name="connsiteX10" fmla="*/ 770978 w 2155539"/>
              <a:gd name="connsiteY10" fmla="*/ 4186861 h 4346051"/>
              <a:gd name="connsiteX11" fmla="*/ 687851 w 2155539"/>
              <a:gd name="connsiteY11" fmla="*/ 3854353 h 4346051"/>
              <a:gd name="connsiteX12" fmla="*/ 616599 w 2155539"/>
              <a:gd name="connsiteY12" fmla="*/ 4234363 h 4346051"/>
              <a:gd name="connsiteX13" fmla="*/ 449113 w 2155539"/>
              <a:gd name="connsiteY13" fmla="*/ 4124363 h 4346051"/>
              <a:gd name="connsiteX14" fmla="*/ 271836 w 2155539"/>
              <a:gd name="connsiteY14" fmla="*/ 2666694 h 4346051"/>
              <a:gd name="connsiteX15" fmla="*/ 296738 w 2155539"/>
              <a:gd name="connsiteY15" fmla="*/ 3858868 h 4346051"/>
              <a:gd name="connsiteX16" fmla="*/ 199413 w 2155539"/>
              <a:gd name="connsiteY16" fmla="*/ 2499770 h 4346051"/>
              <a:gd name="connsiteX17" fmla="*/ 141200 w 2155539"/>
              <a:gd name="connsiteY17" fmla="*/ 2792010 h 4346051"/>
              <a:gd name="connsiteX18" fmla="*/ 77048 w 2155539"/>
              <a:gd name="connsiteY18" fmla="*/ 2452269 h 4346051"/>
              <a:gd name="connsiteX19" fmla="*/ 21288 w 2155539"/>
              <a:gd name="connsiteY19" fmla="*/ 2659461 h 4346051"/>
              <a:gd name="connsiteX20" fmla="*/ 52521 w 2155539"/>
              <a:gd name="connsiteY20" fmla="*/ 1900862 h 4346051"/>
              <a:gd name="connsiteX21" fmla="*/ 117443 w 2155539"/>
              <a:gd name="connsiteY21" fmla="*/ 1989801 h 4346051"/>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770978 w 2155539"/>
              <a:gd name="connsiteY10" fmla="*/ 4186861 h 4256830"/>
              <a:gd name="connsiteX11" fmla="*/ 687851 w 2155539"/>
              <a:gd name="connsiteY11" fmla="*/ 3854353 h 4256830"/>
              <a:gd name="connsiteX12" fmla="*/ 616599 w 2155539"/>
              <a:gd name="connsiteY12" fmla="*/ 4234363 h 4256830"/>
              <a:gd name="connsiteX13" fmla="*/ 449113 w 2155539"/>
              <a:gd name="connsiteY13" fmla="*/ 4124363 h 4256830"/>
              <a:gd name="connsiteX14" fmla="*/ 271836 w 2155539"/>
              <a:gd name="connsiteY14" fmla="*/ 2666694 h 4256830"/>
              <a:gd name="connsiteX15" fmla="*/ 296738 w 2155539"/>
              <a:gd name="connsiteY15" fmla="*/ 3858868 h 4256830"/>
              <a:gd name="connsiteX16" fmla="*/ 199413 w 2155539"/>
              <a:gd name="connsiteY16" fmla="*/ 2499770 h 4256830"/>
              <a:gd name="connsiteX17" fmla="*/ 141200 w 2155539"/>
              <a:gd name="connsiteY17" fmla="*/ 2792010 h 4256830"/>
              <a:gd name="connsiteX18" fmla="*/ 77048 w 2155539"/>
              <a:gd name="connsiteY18" fmla="*/ 2452269 h 4256830"/>
              <a:gd name="connsiteX19" fmla="*/ 21288 w 2155539"/>
              <a:gd name="connsiteY19" fmla="*/ 2659461 h 4256830"/>
              <a:gd name="connsiteX20" fmla="*/ 52521 w 2155539"/>
              <a:gd name="connsiteY20" fmla="*/ 1900862 h 4256830"/>
              <a:gd name="connsiteX21" fmla="*/ 117443 w 2155539"/>
              <a:gd name="connsiteY21"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97548 w 2155539"/>
              <a:gd name="connsiteY10" fmla="*/ 3954987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301479"/>
              <a:gd name="connsiteX1" fmla="*/ 100021 w 2155539"/>
              <a:gd name="connsiteY1" fmla="*/ 1782108 h 4301479"/>
              <a:gd name="connsiteX2" fmla="*/ 147523 w 2155539"/>
              <a:gd name="connsiteY2" fmla="*/ 915209 h 4301479"/>
              <a:gd name="connsiteX3" fmla="*/ 64395 w 2155539"/>
              <a:gd name="connsiteY3" fmla="*/ 897396 h 4301479"/>
              <a:gd name="connsiteX4" fmla="*/ 64856 w 2155539"/>
              <a:gd name="connsiteY4" fmla="*/ 656768 h 4301479"/>
              <a:gd name="connsiteX5" fmla="*/ 115977 w 2155539"/>
              <a:gd name="connsiteY5" fmla="*/ 270194 h 4301479"/>
              <a:gd name="connsiteX6" fmla="*/ 633180 w 2155539"/>
              <a:gd name="connsiteY6" fmla="*/ 543328 h 4301479"/>
              <a:gd name="connsiteX7" fmla="*/ 1055600 w 2155539"/>
              <a:gd name="connsiteY7" fmla="*/ 0 h 4301479"/>
              <a:gd name="connsiteX8" fmla="*/ 1478020 w 2155539"/>
              <a:gd name="connsiteY8" fmla="*/ 543328 h 4301479"/>
              <a:gd name="connsiteX9" fmla="*/ 2155539 w 2155539"/>
              <a:gd name="connsiteY9" fmla="*/ 543327 h 4301479"/>
              <a:gd name="connsiteX10" fmla="*/ 1181946 w 2155539"/>
              <a:gd name="connsiteY10" fmla="*/ 4132965 h 4301479"/>
              <a:gd name="connsiteX11" fmla="*/ 1045176 w 2155539"/>
              <a:gd name="connsiteY11" fmla="*/ 3824258 h 4301479"/>
              <a:gd name="connsiteX12" fmla="*/ 982653 w 2155539"/>
              <a:gd name="connsiteY12" fmla="*/ 3871150 h 4301479"/>
              <a:gd name="connsiteX13" fmla="*/ 978746 w 2155539"/>
              <a:gd name="connsiteY13" fmla="*/ 3968841 h 4301479"/>
              <a:gd name="connsiteX14" fmla="*/ 897548 w 2155539"/>
              <a:gd name="connsiteY14" fmla="*/ 3954987 h 4301479"/>
              <a:gd name="connsiteX15" fmla="*/ 836293 w 2155539"/>
              <a:gd name="connsiteY15" fmla="*/ 3800913 h 4301479"/>
              <a:gd name="connsiteX16" fmla="*/ 770978 w 2155539"/>
              <a:gd name="connsiteY16" fmla="*/ 4186861 h 4301479"/>
              <a:gd name="connsiteX17" fmla="*/ 687851 w 2155539"/>
              <a:gd name="connsiteY17" fmla="*/ 3854353 h 4301479"/>
              <a:gd name="connsiteX18" fmla="*/ 616599 w 2155539"/>
              <a:gd name="connsiteY18" fmla="*/ 4234363 h 4301479"/>
              <a:gd name="connsiteX19" fmla="*/ 449113 w 2155539"/>
              <a:gd name="connsiteY19" fmla="*/ 4124363 h 4301479"/>
              <a:gd name="connsiteX20" fmla="*/ 271836 w 2155539"/>
              <a:gd name="connsiteY20" fmla="*/ 2666694 h 4301479"/>
              <a:gd name="connsiteX21" fmla="*/ 296738 w 2155539"/>
              <a:gd name="connsiteY21" fmla="*/ 3858868 h 4301479"/>
              <a:gd name="connsiteX22" fmla="*/ 199413 w 2155539"/>
              <a:gd name="connsiteY22" fmla="*/ 2499770 h 4301479"/>
              <a:gd name="connsiteX23" fmla="*/ 141200 w 2155539"/>
              <a:gd name="connsiteY23" fmla="*/ 2792010 h 4301479"/>
              <a:gd name="connsiteX24" fmla="*/ 77048 w 2155539"/>
              <a:gd name="connsiteY24" fmla="*/ 2452269 h 4301479"/>
              <a:gd name="connsiteX25" fmla="*/ 21288 w 2155539"/>
              <a:gd name="connsiteY25" fmla="*/ 2659461 h 4301479"/>
              <a:gd name="connsiteX26" fmla="*/ 52521 w 2155539"/>
              <a:gd name="connsiteY26" fmla="*/ 1900862 h 4301479"/>
              <a:gd name="connsiteX27" fmla="*/ 117443 w 2155539"/>
              <a:gd name="connsiteY27" fmla="*/ 1989801 h 4301479"/>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772479"/>
              <a:gd name="connsiteX1" fmla="*/ 100021 w 2155539"/>
              <a:gd name="connsiteY1" fmla="*/ 1782108 h 4772479"/>
              <a:gd name="connsiteX2" fmla="*/ 147523 w 2155539"/>
              <a:gd name="connsiteY2" fmla="*/ 915209 h 4772479"/>
              <a:gd name="connsiteX3" fmla="*/ 64395 w 2155539"/>
              <a:gd name="connsiteY3" fmla="*/ 897396 h 4772479"/>
              <a:gd name="connsiteX4" fmla="*/ 64856 w 2155539"/>
              <a:gd name="connsiteY4" fmla="*/ 656768 h 4772479"/>
              <a:gd name="connsiteX5" fmla="*/ 115977 w 2155539"/>
              <a:gd name="connsiteY5" fmla="*/ 270194 h 4772479"/>
              <a:gd name="connsiteX6" fmla="*/ 633180 w 2155539"/>
              <a:gd name="connsiteY6" fmla="*/ 543328 h 4772479"/>
              <a:gd name="connsiteX7" fmla="*/ 1055600 w 2155539"/>
              <a:gd name="connsiteY7" fmla="*/ 0 h 4772479"/>
              <a:gd name="connsiteX8" fmla="*/ 1478020 w 2155539"/>
              <a:gd name="connsiteY8" fmla="*/ 543328 h 4772479"/>
              <a:gd name="connsiteX9" fmla="*/ 2155539 w 2155539"/>
              <a:gd name="connsiteY9" fmla="*/ 543327 h 4772479"/>
              <a:gd name="connsiteX10" fmla="*/ 1349976 w 2155539"/>
              <a:gd name="connsiteY10" fmla="*/ 4594073 h 4772479"/>
              <a:gd name="connsiteX11" fmla="*/ 1181946 w 2155539"/>
              <a:gd name="connsiteY11" fmla="*/ 4132965 h 4772479"/>
              <a:gd name="connsiteX12" fmla="*/ 1045176 w 2155539"/>
              <a:gd name="connsiteY12" fmla="*/ 3824258 h 4772479"/>
              <a:gd name="connsiteX13" fmla="*/ 982653 w 2155539"/>
              <a:gd name="connsiteY13" fmla="*/ 3871150 h 4772479"/>
              <a:gd name="connsiteX14" fmla="*/ 978746 w 2155539"/>
              <a:gd name="connsiteY14" fmla="*/ 3968841 h 4772479"/>
              <a:gd name="connsiteX15" fmla="*/ 897548 w 2155539"/>
              <a:gd name="connsiteY15" fmla="*/ 3954987 h 4772479"/>
              <a:gd name="connsiteX16" fmla="*/ 836293 w 2155539"/>
              <a:gd name="connsiteY16" fmla="*/ 3800913 h 4772479"/>
              <a:gd name="connsiteX17" fmla="*/ 770978 w 2155539"/>
              <a:gd name="connsiteY17" fmla="*/ 4186861 h 4772479"/>
              <a:gd name="connsiteX18" fmla="*/ 687851 w 2155539"/>
              <a:gd name="connsiteY18" fmla="*/ 3854353 h 4772479"/>
              <a:gd name="connsiteX19" fmla="*/ 616599 w 2155539"/>
              <a:gd name="connsiteY19" fmla="*/ 4234363 h 4772479"/>
              <a:gd name="connsiteX20" fmla="*/ 449113 w 2155539"/>
              <a:gd name="connsiteY20" fmla="*/ 4124363 h 4772479"/>
              <a:gd name="connsiteX21" fmla="*/ 271836 w 2155539"/>
              <a:gd name="connsiteY21" fmla="*/ 2666694 h 4772479"/>
              <a:gd name="connsiteX22" fmla="*/ 296738 w 2155539"/>
              <a:gd name="connsiteY22" fmla="*/ 3858868 h 4772479"/>
              <a:gd name="connsiteX23" fmla="*/ 199413 w 2155539"/>
              <a:gd name="connsiteY23" fmla="*/ 2499770 h 4772479"/>
              <a:gd name="connsiteX24" fmla="*/ 141200 w 2155539"/>
              <a:gd name="connsiteY24" fmla="*/ 2792010 h 4772479"/>
              <a:gd name="connsiteX25" fmla="*/ 77048 w 2155539"/>
              <a:gd name="connsiteY25" fmla="*/ 2452269 h 4772479"/>
              <a:gd name="connsiteX26" fmla="*/ 21288 w 2155539"/>
              <a:gd name="connsiteY26" fmla="*/ 2659461 h 4772479"/>
              <a:gd name="connsiteX27" fmla="*/ 52521 w 2155539"/>
              <a:gd name="connsiteY27" fmla="*/ 1900862 h 4772479"/>
              <a:gd name="connsiteX28" fmla="*/ 117443 w 2155539"/>
              <a:gd name="connsiteY28" fmla="*/ 1989801 h 4772479"/>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700305"/>
              <a:gd name="connsiteX1" fmla="*/ 100021 w 2155539"/>
              <a:gd name="connsiteY1" fmla="*/ 1782108 h 4700305"/>
              <a:gd name="connsiteX2" fmla="*/ 147523 w 2155539"/>
              <a:gd name="connsiteY2" fmla="*/ 915209 h 4700305"/>
              <a:gd name="connsiteX3" fmla="*/ 64395 w 2155539"/>
              <a:gd name="connsiteY3" fmla="*/ 897396 h 4700305"/>
              <a:gd name="connsiteX4" fmla="*/ 64856 w 2155539"/>
              <a:gd name="connsiteY4" fmla="*/ 656768 h 4700305"/>
              <a:gd name="connsiteX5" fmla="*/ 115977 w 2155539"/>
              <a:gd name="connsiteY5" fmla="*/ 270194 h 4700305"/>
              <a:gd name="connsiteX6" fmla="*/ 633180 w 2155539"/>
              <a:gd name="connsiteY6" fmla="*/ 543328 h 4700305"/>
              <a:gd name="connsiteX7" fmla="*/ 1055600 w 2155539"/>
              <a:gd name="connsiteY7" fmla="*/ 0 h 4700305"/>
              <a:gd name="connsiteX8" fmla="*/ 1478020 w 2155539"/>
              <a:gd name="connsiteY8" fmla="*/ 543328 h 4700305"/>
              <a:gd name="connsiteX9" fmla="*/ 2155539 w 2155539"/>
              <a:gd name="connsiteY9" fmla="*/ 543327 h 4700305"/>
              <a:gd name="connsiteX10" fmla="*/ 1373422 w 2155539"/>
              <a:gd name="connsiteY10" fmla="*/ 4461212 h 4700305"/>
              <a:gd name="connsiteX11" fmla="*/ 1181946 w 2155539"/>
              <a:gd name="connsiteY11" fmla="*/ 4132965 h 4700305"/>
              <a:gd name="connsiteX12" fmla="*/ 1045176 w 2155539"/>
              <a:gd name="connsiteY12" fmla="*/ 3824258 h 4700305"/>
              <a:gd name="connsiteX13" fmla="*/ 982653 w 2155539"/>
              <a:gd name="connsiteY13" fmla="*/ 3871150 h 4700305"/>
              <a:gd name="connsiteX14" fmla="*/ 978746 w 2155539"/>
              <a:gd name="connsiteY14" fmla="*/ 3968841 h 4700305"/>
              <a:gd name="connsiteX15" fmla="*/ 897548 w 2155539"/>
              <a:gd name="connsiteY15" fmla="*/ 3954987 h 4700305"/>
              <a:gd name="connsiteX16" fmla="*/ 836293 w 2155539"/>
              <a:gd name="connsiteY16" fmla="*/ 3800913 h 4700305"/>
              <a:gd name="connsiteX17" fmla="*/ 770978 w 2155539"/>
              <a:gd name="connsiteY17" fmla="*/ 4186861 h 4700305"/>
              <a:gd name="connsiteX18" fmla="*/ 687851 w 2155539"/>
              <a:gd name="connsiteY18" fmla="*/ 3854353 h 4700305"/>
              <a:gd name="connsiteX19" fmla="*/ 616599 w 2155539"/>
              <a:gd name="connsiteY19" fmla="*/ 4234363 h 4700305"/>
              <a:gd name="connsiteX20" fmla="*/ 449113 w 2155539"/>
              <a:gd name="connsiteY20" fmla="*/ 4124363 h 4700305"/>
              <a:gd name="connsiteX21" fmla="*/ 271836 w 2155539"/>
              <a:gd name="connsiteY21" fmla="*/ 2666694 h 4700305"/>
              <a:gd name="connsiteX22" fmla="*/ 296738 w 2155539"/>
              <a:gd name="connsiteY22" fmla="*/ 3858868 h 4700305"/>
              <a:gd name="connsiteX23" fmla="*/ 199413 w 2155539"/>
              <a:gd name="connsiteY23" fmla="*/ 2499770 h 4700305"/>
              <a:gd name="connsiteX24" fmla="*/ 141200 w 2155539"/>
              <a:gd name="connsiteY24" fmla="*/ 2792010 h 4700305"/>
              <a:gd name="connsiteX25" fmla="*/ 77048 w 2155539"/>
              <a:gd name="connsiteY25" fmla="*/ 2452269 h 4700305"/>
              <a:gd name="connsiteX26" fmla="*/ 21288 w 2155539"/>
              <a:gd name="connsiteY26" fmla="*/ 2659461 h 4700305"/>
              <a:gd name="connsiteX27" fmla="*/ 52521 w 2155539"/>
              <a:gd name="connsiteY27" fmla="*/ 1900862 h 4700305"/>
              <a:gd name="connsiteX28" fmla="*/ 117443 w 2155539"/>
              <a:gd name="connsiteY28" fmla="*/ 1989801 h 4700305"/>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0 w 2155539"/>
              <a:gd name="connsiteY10" fmla="*/ 4429950 h 4642879"/>
              <a:gd name="connsiteX11" fmla="*/ 1181946 w 2155539"/>
              <a:gd name="connsiteY11" fmla="*/ 4132965 h 4642879"/>
              <a:gd name="connsiteX12" fmla="*/ 1045176 w 2155539"/>
              <a:gd name="connsiteY12" fmla="*/ 3824258 h 4642879"/>
              <a:gd name="connsiteX13" fmla="*/ 982653 w 2155539"/>
              <a:gd name="connsiteY13" fmla="*/ 3871150 h 4642879"/>
              <a:gd name="connsiteX14" fmla="*/ 978746 w 2155539"/>
              <a:gd name="connsiteY14" fmla="*/ 3968841 h 4642879"/>
              <a:gd name="connsiteX15" fmla="*/ 897548 w 2155539"/>
              <a:gd name="connsiteY15" fmla="*/ 3954987 h 4642879"/>
              <a:gd name="connsiteX16" fmla="*/ 836293 w 2155539"/>
              <a:gd name="connsiteY16" fmla="*/ 3800913 h 4642879"/>
              <a:gd name="connsiteX17" fmla="*/ 770978 w 2155539"/>
              <a:gd name="connsiteY17" fmla="*/ 4186861 h 4642879"/>
              <a:gd name="connsiteX18" fmla="*/ 687851 w 2155539"/>
              <a:gd name="connsiteY18" fmla="*/ 3854353 h 4642879"/>
              <a:gd name="connsiteX19" fmla="*/ 616599 w 2155539"/>
              <a:gd name="connsiteY19" fmla="*/ 4234363 h 4642879"/>
              <a:gd name="connsiteX20" fmla="*/ 449113 w 2155539"/>
              <a:gd name="connsiteY20" fmla="*/ 4124363 h 4642879"/>
              <a:gd name="connsiteX21" fmla="*/ 271836 w 2155539"/>
              <a:gd name="connsiteY21" fmla="*/ 2666694 h 4642879"/>
              <a:gd name="connsiteX22" fmla="*/ 296738 w 2155539"/>
              <a:gd name="connsiteY22" fmla="*/ 3858868 h 4642879"/>
              <a:gd name="connsiteX23" fmla="*/ 199413 w 2155539"/>
              <a:gd name="connsiteY23" fmla="*/ 2499770 h 4642879"/>
              <a:gd name="connsiteX24" fmla="*/ 141200 w 2155539"/>
              <a:gd name="connsiteY24" fmla="*/ 2792010 h 4642879"/>
              <a:gd name="connsiteX25" fmla="*/ 77048 w 2155539"/>
              <a:gd name="connsiteY25" fmla="*/ 2452269 h 4642879"/>
              <a:gd name="connsiteX26" fmla="*/ 21288 w 2155539"/>
              <a:gd name="connsiteY26" fmla="*/ 2659461 h 4642879"/>
              <a:gd name="connsiteX27" fmla="*/ 52521 w 2155539"/>
              <a:gd name="connsiteY27" fmla="*/ 1900862 h 4642879"/>
              <a:gd name="connsiteX28" fmla="*/ 117443 w 2155539"/>
              <a:gd name="connsiteY28"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6462"/>
              <a:gd name="connsiteY0" fmla="*/ 1989801 h 4642879"/>
              <a:gd name="connsiteX1" fmla="*/ 100021 w 2156462"/>
              <a:gd name="connsiteY1" fmla="*/ 1782108 h 4642879"/>
              <a:gd name="connsiteX2" fmla="*/ 147523 w 2156462"/>
              <a:gd name="connsiteY2" fmla="*/ 915209 h 4642879"/>
              <a:gd name="connsiteX3" fmla="*/ 64395 w 2156462"/>
              <a:gd name="connsiteY3" fmla="*/ 897396 h 4642879"/>
              <a:gd name="connsiteX4" fmla="*/ 64856 w 2156462"/>
              <a:gd name="connsiteY4" fmla="*/ 656768 h 4642879"/>
              <a:gd name="connsiteX5" fmla="*/ 115977 w 2156462"/>
              <a:gd name="connsiteY5" fmla="*/ 270194 h 4642879"/>
              <a:gd name="connsiteX6" fmla="*/ 633180 w 2156462"/>
              <a:gd name="connsiteY6" fmla="*/ 543328 h 4642879"/>
              <a:gd name="connsiteX7" fmla="*/ 1055600 w 2156462"/>
              <a:gd name="connsiteY7" fmla="*/ 0 h 4642879"/>
              <a:gd name="connsiteX8" fmla="*/ 1478020 w 2156462"/>
              <a:gd name="connsiteY8" fmla="*/ 543328 h 4642879"/>
              <a:gd name="connsiteX9" fmla="*/ 2155539 w 2156462"/>
              <a:gd name="connsiteY9" fmla="*/ 543327 h 4642879"/>
              <a:gd name="connsiteX10" fmla="*/ 1752468 w 2156462"/>
              <a:gd name="connsiteY10" fmla="*/ 4261919 h 4642879"/>
              <a:gd name="connsiteX11" fmla="*/ 1420315 w 2156462"/>
              <a:gd name="connsiteY11" fmla="*/ 3519458 h 4642879"/>
              <a:gd name="connsiteX12" fmla="*/ 1412500 w 2156462"/>
              <a:gd name="connsiteY12" fmla="*/ 4265827 h 4642879"/>
              <a:gd name="connsiteX13" fmla="*/ 1342161 w 2156462"/>
              <a:gd name="connsiteY13" fmla="*/ 4015734 h 4642879"/>
              <a:gd name="connsiteX14" fmla="*/ 1342160 w 2156462"/>
              <a:gd name="connsiteY14" fmla="*/ 4429950 h 4642879"/>
              <a:gd name="connsiteX15" fmla="*/ 1181946 w 2156462"/>
              <a:gd name="connsiteY15" fmla="*/ 4132965 h 4642879"/>
              <a:gd name="connsiteX16" fmla="*/ 1045176 w 2156462"/>
              <a:gd name="connsiteY16" fmla="*/ 3824258 h 4642879"/>
              <a:gd name="connsiteX17" fmla="*/ 982653 w 2156462"/>
              <a:gd name="connsiteY17" fmla="*/ 3871150 h 4642879"/>
              <a:gd name="connsiteX18" fmla="*/ 978746 w 2156462"/>
              <a:gd name="connsiteY18" fmla="*/ 3968841 h 4642879"/>
              <a:gd name="connsiteX19" fmla="*/ 897548 w 2156462"/>
              <a:gd name="connsiteY19" fmla="*/ 3954987 h 4642879"/>
              <a:gd name="connsiteX20" fmla="*/ 836293 w 2156462"/>
              <a:gd name="connsiteY20" fmla="*/ 3800913 h 4642879"/>
              <a:gd name="connsiteX21" fmla="*/ 770978 w 2156462"/>
              <a:gd name="connsiteY21" fmla="*/ 4186861 h 4642879"/>
              <a:gd name="connsiteX22" fmla="*/ 687851 w 2156462"/>
              <a:gd name="connsiteY22" fmla="*/ 3854353 h 4642879"/>
              <a:gd name="connsiteX23" fmla="*/ 616599 w 2156462"/>
              <a:gd name="connsiteY23" fmla="*/ 4234363 h 4642879"/>
              <a:gd name="connsiteX24" fmla="*/ 449113 w 2156462"/>
              <a:gd name="connsiteY24" fmla="*/ 4124363 h 4642879"/>
              <a:gd name="connsiteX25" fmla="*/ 271836 w 2156462"/>
              <a:gd name="connsiteY25" fmla="*/ 2666694 h 4642879"/>
              <a:gd name="connsiteX26" fmla="*/ 296738 w 2156462"/>
              <a:gd name="connsiteY26" fmla="*/ 3858868 h 4642879"/>
              <a:gd name="connsiteX27" fmla="*/ 199413 w 2156462"/>
              <a:gd name="connsiteY27" fmla="*/ 2499770 h 4642879"/>
              <a:gd name="connsiteX28" fmla="*/ 141200 w 2156462"/>
              <a:gd name="connsiteY28" fmla="*/ 2792010 h 4642879"/>
              <a:gd name="connsiteX29" fmla="*/ 77048 w 2156462"/>
              <a:gd name="connsiteY29" fmla="*/ 2452269 h 4642879"/>
              <a:gd name="connsiteX30" fmla="*/ 21288 w 2156462"/>
              <a:gd name="connsiteY30" fmla="*/ 2659461 h 4642879"/>
              <a:gd name="connsiteX31" fmla="*/ 52521 w 2156462"/>
              <a:gd name="connsiteY31" fmla="*/ 1900862 h 4642879"/>
              <a:gd name="connsiteX32" fmla="*/ 117443 w 2156462"/>
              <a:gd name="connsiteY32" fmla="*/ 1989801 h 4642879"/>
              <a:gd name="connsiteX0" fmla="*/ 117443 w 2156511"/>
              <a:gd name="connsiteY0" fmla="*/ 1989801 h 4751874"/>
              <a:gd name="connsiteX1" fmla="*/ 100021 w 2156511"/>
              <a:gd name="connsiteY1" fmla="*/ 1782108 h 4751874"/>
              <a:gd name="connsiteX2" fmla="*/ 147523 w 2156511"/>
              <a:gd name="connsiteY2" fmla="*/ 915209 h 4751874"/>
              <a:gd name="connsiteX3" fmla="*/ 64395 w 2156511"/>
              <a:gd name="connsiteY3" fmla="*/ 897396 h 4751874"/>
              <a:gd name="connsiteX4" fmla="*/ 64856 w 2156511"/>
              <a:gd name="connsiteY4" fmla="*/ 656768 h 4751874"/>
              <a:gd name="connsiteX5" fmla="*/ 115977 w 2156511"/>
              <a:gd name="connsiteY5" fmla="*/ 270194 h 4751874"/>
              <a:gd name="connsiteX6" fmla="*/ 633180 w 2156511"/>
              <a:gd name="connsiteY6" fmla="*/ 543328 h 4751874"/>
              <a:gd name="connsiteX7" fmla="*/ 1055600 w 2156511"/>
              <a:gd name="connsiteY7" fmla="*/ 0 h 4751874"/>
              <a:gd name="connsiteX8" fmla="*/ 1478020 w 2156511"/>
              <a:gd name="connsiteY8" fmla="*/ 543328 h 4751874"/>
              <a:gd name="connsiteX9" fmla="*/ 2155539 w 2156511"/>
              <a:gd name="connsiteY9" fmla="*/ 543327 h 4751874"/>
              <a:gd name="connsiteX10" fmla="*/ 1768099 w 2156511"/>
              <a:gd name="connsiteY10" fmla="*/ 4668319 h 4751874"/>
              <a:gd name="connsiteX11" fmla="*/ 1420315 w 2156511"/>
              <a:gd name="connsiteY11" fmla="*/ 3519458 h 4751874"/>
              <a:gd name="connsiteX12" fmla="*/ 1412500 w 2156511"/>
              <a:gd name="connsiteY12" fmla="*/ 4265827 h 4751874"/>
              <a:gd name="connsiteX13" fmla="*/ 1342161 w 2156511"/>
              <a:gd name="connsiteY13" fmla="*/ 4015734 h 4751874"/>
              <a:gd name="connsiteX14" fmla="*/ 1342160 w 2156511"/>
              <a:gd name="connsiteY14" fmla="*/ 4429950 h 4751874"/>
              <a:gd name="connsiteX15" fmla="*/ 1181946 w 2156511"/>
              <a:gd name="connsiteY15" fmla="*/ 4132965 h 4751874"/>
              <a:gd name="connsiteX16" fmla="*/ 1045176 w 2156511"/>
              <a:gd name="connsiteY16" fmla="*/ 3824258 h 4751874"/>
              <a:gd name="connsiteX17" fmla="*/ 982653 w 2156511"/>
              <a:gd name="connsiteY17" fmla="*/ 3871150 h 4751874"/>
              <a:gd name="connsiteX18" fmla="*/ 978746 w 2156511"/>
              <a:gd name="connsiteY18" fmla="*/ 3968841 h 4751874"/>
              <a:gd name="connsiteX19" fmla="*/ 897548 w 2156511"/>
              <a:gd name="connsiteY19" fmla="*/ 3954987 h 4751874"/>
              <a:gd name="connsiteX20" fmla="*/ 836293 w 2156511"/>
              <a:gd name="connsiteY20" fmla="*/ 3800913 h 4751874"/>
              <a:gd name="connsiteX21" fmla="*/ 770978 w 2156511"/>
              <a:gd name="connsiteY21" fmla="*/ 4186861 h 4751874"/>
              <a:gd name="connsiteX22" fmla="*/ 687851 w 2156511"/>
              <a:gd name="connsiteY22" fmla="*/ 3854353 h 4751874"/>
              <a:gd name="connsiteX23" fmla="*/ 616599 w 2156511"/>
              <a:gd name="connsiteY23" fmla="*/ 4234363 h 4751874"/>
              <a:gd name="connsiteX24" fmla="*/ 449113 w 2156511"/>
              <a:gd name="connsiteY24" fmla="*/ 4124363 h 4751874"/>
              <a:gd name="connsiteX25" fmla="*/ 271836 w 2156511"/>
              <a:gd name="connsiteY25" fmla="*/ 2666694 h 4751874"/>
              <a:gd name="connsiteX26" fmla="*/ 296738 w 2156511"/>
              <a:gd name="connsiteY26" fmla="*/ 3858868 h 4751874"/>
              <a:gd name="connsiteX27" fmla="*/ 199413 w 2156511"/>
              <a:gd name="connsiteY27" fmla="*/ 2499770 h 4751874"/>
              <a:gd name="connsiteX28" fmla="*/ 141200 w 2156511"/>
              <a:gd name="connsiteY28" fmla="*/ 2792010 h 4751874"/>
              <a:gd name="connsiteX29" fmla="*/ 77048 w 2156511"/>
              <a:gd name="connsiteY29" fmla="*/ 2452269 h 4751874"/>
              <a:gd name="connsiteX30" fmla="*/ 21288 w 2156511"/>
              <a:gd name="connsiteY30" fmla="*/ 2659461 h 4751874"/>
              <a:gd name="connsiteX31" fmla="*/ 52521 w 2156511"/>
              <a:gd name="connsiteY31" fmla="*/ 1900862 h 4751874"/>
              <a:gd name="connsiteX32" fmla="*/ 117443 w 2156511"/>
              <a:gd name="connsiteY32" fmla="*/ 1989801 h 4751874"/>
              <a:gd name="connsiteX0" fmla="*/ 117443 w 2156511"/>
              <a:gd name="connsiteY0" fmla="*/ 1989801 h 4730345"/>
              <a:gd name="connsiteX1" fmla="*/ 100021 w 2156511"/>
              <a:gd name="connsiteY1" fmla="*/ 1782108 h 4730345"/>
              <a:gd name="connsiteX2" fmla="*/ 147523 w 2156511"/>
              <a:gd name="connsiteY2" fmla="*/ 915209 h 4730345"/>
              <a:gd name="connsiteX3" fmla="*/ 64395 w 2156511"/>
              <a:gd name="connsiteY3" fmla="*/ 897396 h 4730345"/>
              <a:gd name="connsiteX4" fmla="*/ 64856 w 2156511"/>
              <a:gd name="connsiteY4" fmla="*/ 656768 h 4730345"/>
              <a:gd name="connsiteX5" fmla="*/ 115977 w 2156511"/>
              <a:gd name="connsiteY5" fmla="*/ 270194 h 4730345"/>
              <a:gd name="connsiteX6" fmla="*/ 633180 w 2156511"/>
              <a:gd name="connsiteY6" fmla="*/ 543328 h 4730345"/>
              <a:gd name="connsiteX7" fmla="*/ 1055600 w 2156511"/>
              <a:gd name="connsiteY7" fmla="*/ 0 h 4730345"/>
              <a:gd name="connsiteX8" fmla="*/ 1478020 w 2156511"/>
              <a:gd name="connsiteY8" fmla="*/ 543328 h 4730345"/>
              <a:gd name="connsiteX9" fmla="*/ 2155539 w 2156511"/>
              <a:gd name="connsiteY9" fmla="*/ 543327 h 4730345"/>
              <a:gd name="connsiteX10" fmla="*/ 1768099 w 2156511"/>
              <a:gd name="connsiteY10" fmla="*/ 4668319 h 4730345"/>
              <a:gd name="connsiteX11" fmla="*/ 1420315 w 2156511"/>
              <a:gd name="connsiteY11" fmla="*/ 3519458 h 4730345"/>
              <a:gd name="connsiteX12" fmla="*/ 1412500 w 2156511"/>
              <a:gd name="connsiteY12" fmla="*/ 4265827 h 4730345"/>
              <a:gd name="connsiteX13" fmla="*/ 1342161 w 2156511"/>
              <a:gd name="connsiteY13" fmla="*/ 4015734 h 4730345"/>
              <a:gd name="connsiteX14" fmla="*/ 1342160 w 2156511"/>
              <a:gd name="connsiteY14" fmla="*/ 4429950 h 4730345"/>
              <a:gd name="connsiteX15" fmla="*/ 1181946 w 2156511"/>
              <a:gd name="connsiteY15" fmla="*/ 4132965 h 4730345"/>
              <a:gd name="connsiteX16" fmla="*/ 1045176 w 2156511"/>
              <a:gd name="connsiteY16" fmla="*/ 3824258 h 4730345"/>
              <a:gd name="connsiteX17" fmla="*/ 982653 w 2156511"/>
              <a:gd name="connsiteY17" fmla="*/ 3871150 h 4730345"/>
              <a:gd name="connsiteX18" fmla="*/ 978746 w 2156511"/>
              <a:gd name="connsiteY18" fmla="*/ 3968841 h 4730345"/>
              <a:gd name="connsiteX19" fmla="*/ 897548 w 2156511"/>
              <a:gd name="connsiteY19" fmla="*/ 3954987 h 4730345"/>
              <a:gd name="connsiteX20" fmla="*/ 836293 w 2156511"/>
              <a:gd name="connsiteY20" fmla="*/ 3800913 h 4730345"/>
              <a:gd name="connsiteX21" fmla="*/ 770978 w 2156511"/>
              <a:gd name="connsiteY21" fmla="*/ 4186861 h 4730345"/>
              <a:gd name="connsiteX22" fmla="*/ 687851 w 2156511"/>
              <a:gd name="connsiteY22" fmla="*/ 3854353 h 4730345"/>
              <a:gd name="connsiteX23" fmla="*/ 616599 w 2156511"/>
              <a:gd name="connsiteY23" fmla="*/ 4234363 h 4730345"/>
              <a:gd name="connsiteX24" fmla="*/ 449113 w 2156511"/>
              <a:gd name="connsiteY24" fmla="*/ 4124363 h 4730345"/>
              <a:gd name="connsiteX25" fmla="*/ 271836 w 2156511"/>
              <a:gd name="connsiteY25" fmla="*/ 2666694 h 4730345"/>
              <a:gd name="connsiteX26" fmla="*/ 296738 w 2156511"/>
              <a:gd name="connsiteY26" fmla="*/ 3858868 h 4730345"/>
              <a:gd name="connsiteX27" fmla="*/ 199413 w 2156511"/>
              <a:gd name="connsiteY27" fmla="*/ 2499770 h 4730345"/>
              <a:gd name="connsiteX28" fmla="*/ 141200 w 2156511"/>
              <a:gd name="connsiteY28" fmla="*/ 2792010 h 4730345"/>
              <a:gd name="connsiteX29" fmla="*/ 77048 w 2156511"/>
              <a:gd name="connsiteY29" fmla="*/ 2452269 h 4730345"/>
              <a:gd name="connsiteX30" fmla="*/ 21288 w 2156511"/>
              <a:gd name="connsiteY30" fmla="*/ 2659461 h 4730345"/>
              <a:gd name="connsiteX31" fmla="*/ 52521 w 2156511"/>
              <a:gd name="connsiteY31" fmla="*/ 1900862 h 4730345"/>
              <a:gd name="connsiteX32" fmla="*/ 117443 w 2156511"/>
              <a:gd name="connsiteY32" fmla="*/ 1989801 h 4730345"/>
              <a:gd name="connsiteX0" fmla="*/ 117443 w 2156133"/>
              <a:gd name="connsiteY0" fmla="*/ 1989801 h 4730345"/>
              <a:gd name="connsiteX1" fmla="*/ 100021 w 2156133"/>
              <a:gd name="connsiteY1" fmla="*/ 1782108 h 4730345"/>
              <a:gd name="connsiteX2" fmla="*/ 147523 w 2156133"/>
              <a:gd name="connsiteY2" fmla="*/ 915209 h 4730345"/>
              <a:gd name="connsiteX3" fmla="*/ 64395 w 2156133"/>
              <a:gd name="connsiteY3" fmla="*/ 897396 h 4730345"/>
              <a:gd name="connsiteX4" fmla="*/ 64856 w 2156133"/>
              <a:gd name="connsiteY4" fmla="*/ 656768 h 4730345"/>
              <a:gd name="connsiteX5" fmla="*/ 115977 w 2156133"/>
              <a:gd name="connsiteY5" fmla="*/ 270194 h 4730345"/>
              <a:gd name="connsiteX6" fmla="*/ 633180 w 2156133"/>
              <a:gd name="connsiteY6" fmla="*/ 543328 h 4730345"/>
              <a:gd name="connsiteX7" fmla="*/ 1055600 w 2156133"/>
              <a:gd name="connsiteY7" fmla="*/ 0 h 4730345"/>
              <a:gd name="connsiteX8" fmla="*/ 1478020 w 2156133"/>
              <a:gd name="connsiteY8" fmla="*/ 543328 h 4730345"/>
              <a:gd name="connsiteX9" fmla="*/ 2155539 w 2156133"/>
              <a:gd name="connsiteY9" fmla="*/ 543327 h 4730345"/>
              <a:gd name="connsiteX10" fmla="*/ 1768099 w 2156133"/>
              <a:gd name="connsiteY10" fmla="*/ 4668319 h 4730345"/>
              <a:gd name="connsiteX11" fmla="*/ 1420315 w 2156133"/>
              <a:gd name="connsiteY11" fmla="*/ 3519458 h 4730345"/>
              <a:gd name="connsiteX12" fmla="*/ 1412500 w 2156133"/>
              <a:gd name="connsiteY12" fmla="*/ 4265827 h 4730345"/>
              <a:gd name="connsiteX13" fmla="*/ 1342161 w 2156133"/>
              <a:gd name="connsiteY13" fmla="*/ 4015734 h 4730345"/>
              <a:gd name="connsiteX14" fmla="*/ 1342160 w 2156133"/>
              <a:gd name="connsiteY14" fmla="*/ 4429950 h 4730345"/>
              <a:gd name="connsiteX15" fmla="*/ 1181946 w 2156133"/>
              <a:gd name="connsiteY15" fmla="*/ 4132965 h 4730345"/>
              <a:gd name="connsiteX16" fmla="*/ 1045176 w 2156133"/>
              <a:gd name="connsiteY16" fmla="*/ 3824258 h 4730345"/>
              <a:gd name="connsiteX17" fmla="*/ 982653 w 2156133"/>
              <a:gd name="connsiteY17" fmla="*/ 3871150 h 4730345"/>
              <a:gd name="connsiteX18" fmla="*/ 978746 w 2156133"/>
              <a:gd name="connsiteY18" fmla="*/ 3968841 h 4730345"/>
              <a:gd name="connsiteX19" fmla="*/ 897548 w 2156133"/>
              <a:gd name="connsiteY19" fmla="*/ 3954987 h 4730345"/>
              <a:gd name="connsiteX20" fmla="*/ 836293 w 2156133"/>
              <a:gd name="connsiteY20" fmla="*/ 3800913 h 4730345"/>
              <a:gd name="connsiteX21" fmla="*/ 770978 w 2156133"/>
              <a:gd name="connsiteY21" fmla="*/ 4186861 h 4730345"/>
              <a:gd name="connsiteX22" fmla="*/ 687851 w 2156133"/>
              <a:gd name="connsiteY22" fmla="*/ 3854353 h 4730345"/>
              <a:gd name="connsiteX23" fmla="*/ 616599 w 2156133"/>
              <a:gd name="connsiteY23" fmla="*/ 4234363 h 4730345"/>
              <a:gd name="connsiteX24" fmla="*/ 449113 w 2156133"/>
              <a:gd name="connsiteY24" fmla="*/ 4124363 h 4730345"/>
              <a:gd name="connsiteX25" fmla="*/ 271836 w 2156133"/>
              <a:gd name="connsiteY25" fmla="*/ 2666694 h 4730345"/>
              <a:gd name="connsiteX26" fmla="*/ 296738 w 2156133"/>
              <a:gd name="connsiteY26" fmla="*/ 3858868 h 4730345"/>
              <a:gd name="connsiteX27" fmla="*/ 199413 w 2156133"/>
              <a:gd name="connsiteY27" fmla="*/ 2499770 h 4730345"/>
              <a:gd name="connsiteX28" fmla="*/ 141200 w 2156133"/>
              <a:gd name="connsiteY28" fmla="*/ 2792010 h 4730345"/>
              <a:gd name="connsiteX29" fmla="*/ 77048 w 2156133"/>
              <a:gd name="connsiteY29" fmla="*/ 2452269 h 4730345"/>
              <a:gd name="connsiteX30" fmla="*/ 21288 w 2156133"/>
              <a:gd name="connsiteY30" fmla="*/ 2659461 h 4730345"/>
              <a:gd name="connsiteX31" fmla="*/ 52521 w 2156133"/>
              <a:gd name="connsiteY31" fmla="*/ 1900862 h 4730345"/>
              <a:gd name="connsiteX32" fmla="*/ 117443 w 2156133"/>
              <a:gd name="connsiteY32"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289"/>
              <a:gd name="connsiteY0" fmla="*/ 1989801 h 4730345"/>
              <a:gd name="connsiteX1" fmla="*/ 100021 w 2159289"/>
              <a:gd name="connsiteY1" fmla="*/ 1782108 h 4730345"/>
              <a:gd name="connsiteX2" fmla="*/ 147523 w 2159289"/>
              <a:gd name="connsiteY2" fmla="*/ 915209 h 4730345"/>
              <a:gd name="connsiteX3" fmla="*/ 64395 w 2159289"/>
              <a:gd name="connsiteY3" fmla="*/ 897396 h 4730345"/>
              <a:gd name="connsiteX4" fmla="*/ 64856 w 2159289"/>
              <a:gd name="connsiteY4" fmla="*/ 656768 h 4730345"/>
              <a:gd name="connsiteX5" fmla="*/ 115977 w 2159289"/>
              <a:gd name="connsiteY5" fmla="*/ 270194 h 4730345"/>
              <a:gd name="connsiteX6" fmla="*/ 633180 w 2159289"/>
              <a:gd name="connsiteY6" fmla="*/ 543328 h 4730345"/>
              <a:gd name="connsiteX7" fmla="*/ 1055600 w 2159289"/>
              <a:gd name="connsiteY7" fmla="*/ 0 h 4730345"/>
              <a:gd name="connsiteX8" fmla="*/ 1478020 w 2159289"/>
              <a:gd name="connsiteY8" fmla="*/ 543328 h 4730345"/>
              <a:gd name="connsiteX9" fmla="*/ 2155539 w 2159289"/>
              <a:gd name="connsiteY9" fmla="*/ 543327 h 4730345"/>
              <a:gd name="connsiteX10" fmla="*/ 1607883 w 2159289"/>
              <a:gd name="connsiteY10" fmla="*/ 3269366 h 4730345"/>
              <a:gd name="connsiteX11" fmla="*/ 1768099 w 2159289"/>
              <a:gd name="connsiteY11" fmla="*/ 4668319 h 4730345"/>
              <a:gd name="connsiteX12" fmla="*/ 1420315 w 2159289"/>
              <a:gd name="connsiteY12" fmla="*/ 3519458 h 4730345"/>
              <a:gd name="connsiteX13" fmla="*/ 1412500 w 2159289"/>
              <a:gd name="connsiteY13" fmla="*/ 4265827 h 4730345"/>
              <a:gd name="connsiteX14" fmla="*/ 1342161 w 2159289"/>
              <a:gd name="connsiteY14" fmla="*/ 4015734 h 4730345"/>
              <a:gd name="connsiteX15" fmla="*/ 1342160 w 2159289"/>
              <a:gd name="connsiteY15" fmla="*/ 4429950 h 4730345"/>
              <a:gd name="connsiteX16" fmla="*/ 1181946 w 2159289"/>
              <a:gd name="connsiteY16" fmla="*/ 4132965 h 4730345"/>
              <a:gd name="connsiteX17" fmla="*/ 1045176 w 2159289"/>
              <a:gd name="connsiteY17" fmla="*/ 3824258 h 4730345"/>
              <a:gd name="connsiteX18" fmla="*/ 982653 w 2159289"/>
              <a:gd name="connsiteY18" fmla="*/ 3871150 h 4730345"/>
              <a:gd name="connsiteX19" fmla="*/ 978746 w 2159289"/>
              <a:gd name="connsiteY19" fmla="*/ 3968841 h 4730345"/>
              <a:gd name="connsiteX20" fmla="*/ 897548 w 2159289"/>
              <a:gd name="connsiteY20" fmla="*/ 3954987 h 4730345"/>
              <a:gd name="connsiteX21" fmla="*/ 836293 w 2159289"/>
              <a:gd name="connsiteY21" fmla="*/ 3800913 h 4730345"/>
              <a:gd name="connsiteX22" fmla="*/ 770978 w 2159289"/>
              <a:gd name="connsiteY22" fmla="*/ 4186861 h 4730345"/>
              <a:gd name="connsiteX23" fmla="*/ 687851 w 2159289"/>
              <a:gd name="connsiteY23" fmla="*/ 3854353 h 4730345"/>
              <a:gd name="connsiteX24" fmla="*/ 616599 w 2159289"/>
              <a:gd name="connsiteY24" fmla="*/ 4234363 h 4730345"/>
              <a:gd name="connsiteX25" fmla="*/ 449113 w 2159289"/>
              <a:gd name="connsiteY25" fmla="*/ 4124363 h 4730345"/>
              <a:gd name="connsiteX26" fmla="*/ 271836 w 2159289"/>
              <a:gd name="connsiteY26" fmla="*/ 2666694 h 4730345"/>
              <a:gd name="connsiteX27" fmla="*/ 296738 w 2159289"/>
              <a:gd name="connsiteY27" fmla="*/ 3858868 h 4730345"/>
              <a:gd name="connsiteX28" fmla="*/ 199413 w 2159289"/>
              <a:gd name="connsiteY28" fmla="*/ 2499770 h 4730345"/>
              <a:gd name="connsiteX29" fmla="*/ 141200 w 2159289"/>
              <a:gd name="connsiteY29" fmla="*/ 2792010 h 4730345"/>
              <a:gd name="connsiteX30" fmla="*/ 77048 w 2159289"/>
              <a:gd name="connsiteY30" fmla="*/ 2452269 h 4730345"/>
              <a:gd name="connsiteX31" fmla="*/ 21288 w 2159289"/>
              <a:gd name="connsiteY31" fmla="*/ 2659461 h 4730345"/>
              <a:gd name="connsiteX32" fmla="*/ 52521 w 2159289"/>
              <a:gd name="connsiteY32" fmla="*/ 1900862 h 4730345"/>
              <a:gd name="connsiteX33" fmla="*/ 117443 w 2159289"/>
              <a:gd name="connsiteY33" fmla="*/ 1989801 h 4730345"/>
              <a:gd name="connsiteX0" fmla="*/ 117443 w 2159396"/>
              <a:gd name="connsiteY0" fmla="*/ 1989801 h 4730345"/>
              <a:gd name="connsiteX1" fmla="*/ 100021 w 2159396"/>
              <a:gd name="connsiteY1" fmla="*/ 1782108 h 4730345"/>
              <a:gd name="connsiteX2" fmla="*/ 147523 w 2159396"/>
              <a:gd name="connsiteY2" fmla="*/ 915209 h 4730345"/>
              <a:gd name="connsiteX3" fmla="*/ 64395 w 2159396"/>
              <a:gd name="connsiteY3" fmla="*/ 897396 h 4730345"/>
              <a:gd name="connsiteX4" fmla="*/ 64856 w 2159396"/>
              <a:gd name="connsiteY4" fmla="*/ 656768 h 4730345"/>
              <a:gd name="connsiteX5" fmla="*/ 115977 w 2159396"/>
              <a:gd name="connsiteY5" fmla="*/ 270194 h 4730345"/>
              <a:gd name="connsiteX6" fmla="*/ 633180 w 2159396"/>
              <a:gd name="connsiteY6" fmla="*/ 543328 h 4730345"/>
              <a:gd name="connsiteX7" fmla="*/ 1055600 w 2159396"/>
              <a:gd name="connsiteY7" fmla="*/ 0 h 4730345"/>
              <a:gd name="connsiteX8" fmla="*/ 1478020 w 2159396"/>
              <a:gd name="connsiteY8" fmla="*/ 543328 h 4730345"/>
              <a:gd name="connsiteX9" fmla="*/ 2155539 w 2159396"/>
              <a:gd name="connsiteY9" fmla="*/ 543327 h 4730345"/>
              <a:gd name="connsiteX10" fmla="*/ 1850160 w 2159396"/>
              <a:gd name="connsiteY10" fmla="*/ 3480381 h 4730345"/>
              <a:gd name="connsiteX11" fmla="*/ 1607883 w 2159396"/>
              <a:gd name="connsiteY11" fmla="*/ 3269366 h 4730345"/>
              <a:gd name="connsiteX12" fmla="*/ 1768099 w 2159396"/>
              <a:gd name="connsiteY12" fmla="*/ 4668319 h 4730345"/>
              <a:gd name="connsiteX13" fmla="*/ 1420315 w 2159396"/>
              <a:gd name="connsiteY13" fmla="*/ 3519458 h 4730345"/>
              <a:gd name="connsiteX14" fmla="*/ 1412500 w 2159396"/>
              <a:gd name="connsiteY14" fmla="*/ 4265827 h 4730345"/>
              <a:gd name="connsiteX15" fmla="*/ 1342161 w 2159396"/>
              <a:gd name="connsiteY15" fmla="*/ 4015734 h 4730345"/>
              <a:gd name="connsiteX16" fmla="*/ 1342160 w 2159396"/>
              <a:gd name="connsiteY16" fmla="*/ 4429950 h 4730345"/>
              <a:gd name="connsiteX17" fmla="*/ 1181946 w 2159396"/>
              <a:gd name="connsiteY17" fmla="*/ 4132965 h 4730345"/>
              <a:gd name="connsiteX18" fmla="*/ 1045176 w 2159396"/>
              <a:gd name="connsiteY18" fmla="*/ 3824258 h 4730345"/>
              <a:gd name="connsiteX19" fmla="*/ 982653 w 2159396"/>
              <a:gd name="connsiteY19" fmla="*/ 3871150 h 4730345"/>
              <a:gd name="connsiteX20" fmla="*/ 978746 w 2159396"/>
              <a:gd name="connsiteY20" fmla="*/ 3968841 h 4730345"/>
              <a:gd name="connsiteX21" fmla="*/ 897548 w 2159396"/>
              <a:gd name="connsiteY21" fmla="*/ 3954987 h 4730345"/>
              <a:gd name="connsiteX22" fmla="*/ 836293 w 2159396"/>
              <a:gd name="connsiteY22" fmla="*/ 3800913 h 4730345"/>
              <a:gd name="connsiteX23" fmla="*/ 770978 w 2159396"/>
              <a:gd name="connsiteY23" fmla="*/ 4186861 h 4730345"/>
              <a:gd name="connsiteX24" fmla="*/ 687851 w 2159396"/>
              <a:gd name="connsiteY24" fmla="*/ 3854353 h 4730345"/>
              <a:gd name="connsiteX25" fmla="*/ 616599 w 2159396"/>
              <a:gd name="connsiteY25" fmla="*/ 4234363 h 4730345"/>
              <a:gd name="connsiteX26" fmla="*/ 449113 w 2159396"/>
              <a:gd name="connsiteY26" fmla="*/ 4124363 h 4730345"/>
              <a:gd name="connsiteX27" fmla="*/ 271836 w 2159396"/>
              <a:gd name="connsiteY27" fmla="*/ 2666694 h 4730345"/>
              <a:gd name="connsiteX28" fmla="*/ 296738 w 2159396"/>
              <a:gd name="connsiteY28" fmla="*/ 3858868 h 4730345"/>
              <a:gd name="connsiteX29" fmla="*/ 199413 w 2159396"/>
              <a:gd name="connsiteY29" fmla="*/ 2499770 h 4730345"/>
              <a:gd name="connsiteX30" fmla="*/ 141200 w 2159396"/>
              <a:gd name="connsiteY30" fmla="*/ 2792010 h 4730345"/>
              <a:gd name="connsiteX31" fmla="*/ 77048 w 2159396"/>
              <a:gd name="connsiteY31" fmla="*/ 2452269 h 4730345"/>
              <a:gd name="connsiteX32" fmla="*/ 21288 w 2159396"/>
              <a:gd name="connsiteY32" fmla="*/ 2659461 h 4730345"/>
              <a:gd name="connsiteX33" fmla="*/ 52521 w 2159396"/>
              <a:gd name="connsiteY33" fmla="*/ 1900862 h 4730345"/>
              <a:gd name="connsiteX34" fmla="*/ 117443 w 2159396"/>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2434"/>
              <a:gd name="connsiteY0" fmla="*/ 1989801 h 4730345"/>
              <a:gd name="connsiteX1" fmla="*/ 100021 w 2162434"/>
              <a:gd name="connsiteY1" fmla="*/ 1782108 h 4730345"/>
              <a:gd name="connsiteX2" fmla="*/ 147523 w 2162434"/>
              <a:gd name="connsiteY2" fmla="*/ 915209 h 4730345"/>
              <a:gd name="connsiteX3" fmla="*/ 64395 w 2162434"/>
              <a:gd name="connsiteY3" fmla="*/ 897396 h 4730345"/>
              <a:gd name="connsiteX4" fmla="*/ 64856 w 2162434"/>
              <a:gd name="connsiteY4" fmla="*/ 656768 h 4730345"/>
              <a:gd name="connsiteX5" fmla="*/ 115977 w 2162434"/>
              <a:gd name="connsiteY5" fmla="*/ 270194 h 4730345"/>
              <a:gd name="connsiteX6" fmla="*/ 633180 w 2162434"/>
              <a:gd name="connsiteY6" fmla="*/ 543328 h 4730345"/>
              <a:gd name="connsiteX7" fmla="*/ 1055600 w 2162434"/>
              <a:gd name="connsiteY7" fmla="*/ 0 h 4730345"/>
              <a:gd name="connsiteX8" fmla="*/ 1478020 w 2162434"/>
              <a:gd name="connsiteY8" fmla="*/ 543328 h 4730345"/>
              <a:gd name="connsiteX9" fmla="*/ 2155539 w 2162434"/>
              <a:gd name="connsiteY9" fmla="*/ 543327 h 4730345"/>
              <a:gd name="connsiteX10" fmla="*/ 1869697 w 2162434"/>
              <a:gd name="connsiteY10" fmla="*/ 4086073 h 4730345"/>
              <a:gd name="connsiteX11" fmla="*/ 1818898 w 2162434"/>
              <a:gd name="connsiteY11" fmla="*/ 3972750 h 4730345"/>
              <a:gd name="connsiteX12" fmla="*/ 1818898 w 2162434"/>
              <a:gd name="connsiteY12" fmla="*/ 4312719 h 4730345"/>
              <a:gd name="connsiteX13" fmla="*/ 1752468 w 2162434"/>
              <a:gd name="connsiteY13" fmla="*/ 3863335 h 4730345"/>
              <a:gd name="connsiteX14" fmla="*/ 1607883 w 2162434"/>
              <a:gd name="connsiteY14" fmla="*/ 3269366 h 4730345"/>
              <a:gd name="connsiteX15" fmla="*/ 1768099 w 2162434"/>
              <a:gd name="connsiteY15" fmla="*/ 4668319 h 4730345"/>
              <a:gd name="connsiteX16" fmla="*/ 1420315 w 2162434"/>
              <a:gd name="connsiteY16" fmla="*/ 3519458 h 4730345"/>
              <a:gd name="connsiteX17" fmla="*/ 1412500 w 2162434"/>
              <a:gd name="connsiteY17" fmla="*/ 4265827 h 4730345"/>
              <a:gd name="connsiteX18" fmla="*/ 1342161 w 2162434"/>
              <a:gd name="connsiteY18" fmla="*/ 4015734 h 4730345"/>
              <a:gd name="connsiteX19" fmla="*/ 1342160 w 2162434"/>
              <a:gd name="connsiteY19" fmla="*/ 4429950 h 4730345"/>
              <a:gd name="connsiteX20" fmla="*/ 1181946 w 2162434"/>
              <a:gd name="connsiteY20" fmla="*/ 4132965 h 4730345"/>
              <a:gd name="connsiteX21" fmla="*/ 1045176 w 2162434"/>
              <a:gd name="connsiteY21" fmla="*/ 3824258 h 4730345"/>
              <a:gd name="connsiteX22" fmla="*/ 982653 w 2162434"/>
              <a:gd name="connsiteY22" fmla="*/ 3871150 h 4730345"/>
              <a:gd name="connsiteX23" fmla="*/ 978746 w 2162434"/>
              <a:gd name="connsiteY23" fmla="*/ 3968841 h 4730345"/>
              <a:gd name="connsiteX24" fmla="*/ 897548 w 2162434"/>
              <a:gd name="connsiteY24" fmla="*/ 3954987 h 4730345"/>
              <a:gd name="connsiteX25" fmla="*/ 836293 w 2162434"/>
              <a:gd name="connsiteY25" fmla="*/ 3800913 h 4730345"/>
              <a:gd name="connsiteX26" fmla="*/ 770978 w 2162434"/>
              <a:gd name="connsiteY26" fmla="*/ 4186861 h 4730345"/>
              <a:gd name="connsiteX27" fmla="*/ 687851 w 2162434"/>
              <a:gd name="connsiteY27" fmla="*/ 3854353 h 4730345"/>
              <a:gd name="connsiteX28" fmla="*/ 616599 w 2162434"/>
              <a:gd name="connsiteY28" fmla="*/ 4234363 h 4730345"/>
              <a:gd name="connsiteX29" fmla="*/ 449113 w 2162434"/>
              <a:gd name="connsiteY29" fmla="*/ 4124363 h 4730345"/>
              <a:gd name="connsiteX30" fmla="*/ 271836 w 2162434"/>
              <a:gd name="connsiteY30" fmla="*/ 2666694 h 4730345"/>
              <a:gd name="connsiteX31" fmla="*/ 296738 w 2162434"/>
              <a:gd name="connsiteY31" fmla="*/ 3858868 h 4730345"/>
              <a:gd name="connsiteX32" fmla="*/ 199413 w 2162434"/>
              <a:gd name="connsiteY32" fmla="*/ 2499770 h 4730345"/>
              <a:gd name="connsiteX33" fmla="*/ 141200 w 2162434"/>
              <a:gd name="connsiteY33" fmla="*/ 2792010 h 4730345"/>
              <a:gd name="connsiteX34" fmla="*/ 77048 w 2162434"/>
              <a:gd name="connsiteY34" fmla="*/ 2452269 h 4730345"/>
              <a:gd name="connsiteX35" fmla="*/ 21288 w 2162434"/>
              <a:gd name="connsiteY35" fmla="*/ 2659461 h 4730345"/>
              <a:gd name="connsiteX36" fmla="*/ 52521 w 2162434"/>
              <a:gd name="connsiteY36" fmla="*/ 1900862 h 4730345"/>
              <a:gd name="connsiteX37" fmla="*/ 117443 w 2162434"/>
              <a:gd name="connsiteY37"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72015"/>
              <a:gd name="connsiteY0" fmla="*/ 1989801 h 4730345"/>
              <a:gd name="connsiteX1" fmla="*/ 100021 w 2172015"/>
              <a:gd name="connsiteY1" fmla="*/ 1782108 h 4730345"/>
              <a:gd name="connsiteX2" fmla="*/ 147523 w 2172015"/>
              <a:gd name="connsiteY2" fmla="*/ 915209 h 4730345"/>
              <a:gd name="connsiteX3" fmla="*/ 64395 w 2172015"/>
              <a:gd name="connsiteY3" fmla="*/ 897396 h 4730345"/>
              <a:gd name="connsiteX4" fmla="*/ 64856 w 2172015"/>
              <a:gd name="connsiteY4" fmla="*/ 656768 h 4730345"/>
              <a:gd name="connsiteX5" fmla="*/ 115977 w 2172015"/>
              <a:gd name="connsiteY5" fmla="*/ 270194 h 4730345"/>
              <a:gd name="connsiteX6" fmla="*/ 633180 w 2172015"/>
              <a:gd name="connsiteY6" fmla="*/ 543328 h 4730345"/>
              <a:gd name="connsiteX7" fmla="*/ 1055600 w 2172015"/>
              <a:gd name="connsiteY7" fmla="*/ 0 h 4730345"/>
              <a:gd name="connsiteX8" fmla="*/ 1478020 w 2172015"/>
              <a:gd name="connsiteY8" fmla="*/ 543328 h 4730345"/>
              <a:gd name="connsiteX9" fmla="*/ 2155539 w 2172015"/>
              <a:gd name="connsiteY9" fmla="*/ 543327 h 4730345"/>
              <a:gd name="connsiteX10" fmla="*/ 1959573 w 2172015"/>
              <a:gd name="connsiteY10" fmla="*/ 3597611 h 4730345"/>
              <a:gd name="connsiteX11" fmla="*/ 1873604 w 2172015"/>
              <a:gd name="connsiteY11" fmla="*/ 3660134 h 4730345"/>
              <a:gd name="connsiteX12" fmla="*/ 1869697 w 2172015"/>
              <a:gd name="connsiteY12" fmla="*/ 4086073 h 4730345"/>
              <a:gd name="connsiteX13" fmla="*/ 1818898 w 2172015"/>
              <a:gd name="connsiteY13" fmla="*/ 3972750 h 4730345"/>
              <a:gd name="connsiteX14" fmla="*/ 1818898 w 2172015"/>
              <a:gd name="connsiteY14" fmla="*/ 4312719 h 4730345"/>
              <a:gd name="connsiteX15" fmla="*/ 1752468 w 2172015"/>
              <a:gd name="connsiteY15" fmla="*/ 3863335 h 4730345"/>
              <a:gd name="connsiteX16" fmla="*/ 1607883 w 2172015"/>
              <a:gd name="connsiteY16" fmla="*/ 3269366 h 4730345"/>
              <a:gd name="connsiteX17" fmla="*/ 1768099 w 2172015"/>
              <a:gd name="connsiteY17" fmla="*/ 4668319 h 4730345"/>
              <a:gd name="connsiteX18" fmla="*/ 1420315 w 2172015"/>
              <a:gd name="connsiteY18" fmla="*/ 3519458 h 4730345"/>
              <a:gd name="connsiteX19" fmla="*/ 1412500 w 2172015"/>
              <a:gd name="connsiteY19" fmla="*/ 4265827 h 4730345"/>
              <a:gd name="connsiteX20" fmla="*/ 1342161 w 2172015"/>
              <a:gd name="connsiteY20" fmla="*/ 4015734 h 4730345"/>
              <a:gd name="connsiteX21" fmla="*/ 1342160 w 2172015"/>
              <a:gd name="connsiteY21" fmla="*/ 4429950 h 4730345"/>
              <a:gd name="connsiteX22" fmla="*/ 1181946 w 2172015"/>
              <a:gd name="connsiteY22" fmla="*/ 4132965 h 4730345"/>
              <a:gd name="connsiteX23" fmla="*/ 1045176 w 2172015"/>
              <a:gd name="connsiteY23" fmla="*/ 3824258 h 4730345"/>
              <a:gd name="connsiteX24" fmla="*/ 982653 w 2172015"/>
              <a:gd name="connsiteY24" fmla="*/ 3871150 h 4730345"/>
              <a:gd name="connsiteX25" fmla="*/ 978746 w 2172015"/>
              <a:gd name="connsiteY25" fmla="*/ 3968841 h 4730345"/>
              <a:gd name="connsiteX26" fmla="*/ 897548 w 2172015"/>
              <a:gd name="connsiteY26" fmla="*/ 3954987 h 4730345"/>
              <a:gd name="connsiteX27" fmla="*/ 836293 w 2172015"/>
              <a:gd name="connsiteY27" fmla="*/ 3800913 h 4730345"/>
              <a:gd name="connsiteX28" fmla="*/ 770978 w 2172015"/>
              <a:gd name="connsiteY28" fmla="*/ 4186861 h 4730345"/>
              <a:gd name="connsiteX29" fmla="*/ 687851 w 2172015"/>
              <a:gd name="connsiteY29" fmla="*/ 3854353 h 4730345"/>
              <a:gd name="connsiteX30" fmla="*/ 616599 w 2172015"/>
              <a:gd name="connsiteY30" fmla="*/ 4234363 h 4730345"/>
              <a:gd name="connsiteX31" fmla="*/ 449113 w 2172015"/>
              <a:gd name="connsiteY31" fmla="*/ 4124363 h 4730345"/>
              <a:gd name="connsiteX32" fmla="*/ 271836 w 2172015"/>
              <a:gd name="connsiteY32" fmla="*/ 2666694 h 4730345"/>
              <a:gd name="connsiteX33" fmla="*/ 296738 w 2172015"/>
              <a:gd name="connsiteY33" fmla="*/ 3858868 h 4730345"/>
              <a:gd name="connsiteX34" fmla="*/ 199413 w 2172015"/>
              <a:gd name="connsiteY34" fmla="*/ 2499770 h 4730345"/>
              <a:gd name="connsiteX35" fmla="*/ 141200 w 2172015"/>
              <a:gd name="connsiteY35" fmla="*/ 2792010 h 4730345"/>
              <a:gd name="connsiteX36" fmla="*/ 77048 w 2172015"/>
              <a:gd name="connsiteY36" fmla="*/ 2452269 h 4730345"/>
              <a:gd name="connsiteX37" fmla="*/ 21288 w 2172015"/>
              <a:gd name="connsiteY37" fmla="*/ 2659461 h 4730345"/>
              <a:gd name="connsiteX38" fmla="*/ 52521 w 2172015"/>
              <a:gd name="connsiteY38" fmla="*/ 1900862 h 4730345"/>
              <a:gd name="connsiteX39" fmla="*/ 117443 w 2172015"/>
              <a:gd name="connsiteY39" fmla="*/ 1989801 h 4730345"/>
              <a:gd name="connsiteX0" fmla="*/ 117443 w 2179939"/>
              <a:gd name="connsiteY0" fmla="*/ 1989801 h 4730345"/>
              <a:gd name="connsiteX1" fmla="*/ 100021 w 2179939"/>
              <a:gd name="connsiteY1" fmla="*/ 1782108 h 4730345"/>
              <a:gd name="connsiteX2" fmla="*/ 147523 w 2179939"/>
              <a:gd name="connsiteY2" fmla="*/ 915209 h 4730345"/>
              <a:gd name="connsiteX3" fmla="*/ 64395 w 2179939"/>
              <a:gd name="connsiteY3" fmla="*/ 897396 h 4730345"/>
              <a:gd name="connsiteX4" fmla="*/ 64856 w 2179939"/>
              <a:gd name="connsiteY4" fmla="*/ 656768 h 4730345"/>
              <a:gd name="connsiteX5" fmla="*/ 115977 w 2179939"/>
              <a:gd name="connsiteY5" fmla="*/ 270194 h 4730345"/>
              <a:gd name="connsiteX6" fmla="*/ 633180 w 2179939"/>
              <a:gd name="connsiteY6" fmla="*/ 543328 h 4730345"/>
              <a:gd name="connsiteX7" fmla="*/ 1055600 w 2179939"/>
              <a:gd name="connsiteY7" fmla="*/ 0 h 4730345"/>
              <a:gd name="connsiteX8" fmla="*/ 1478020 w 2179939"/>
              <a:gd name="connsiteY8" fmla="*/ 543328 h 4730345"/>
              <a:gd name="connsiteX9" fmla="*/ 2155539 w 2179939"/>
              <a:gd name="connsiteY9" fmla="*/ 543327 h 4730345"/>
              <a:gd name="connsiteX10" fmla="*/ 2022097 w 2179939"/>
              <a:gd name="connsiteY10" fmla="*/ 3894596 h 4730345"/>
              <a:gd name="connsiteX11" fmla="*/ 1959573 w 2179939"/>
              <a:gd name="connsiteY11" fmla="*/ 3597611 h 4730345"/>
              <a:gd name="connsiteX12" fmla="*/ 1873604 w 2179939"/>
              <a:gd name="connsiteY12" fmla="*/ 3660134 h 4730345"/>
              <a:gd name="connsiteX13" fmla="*/ 1869697 w 2179939"/>
              <a:gd name="connsiteY13" fmla="*/ 4086073 h 4730345"/>
              <a:gd name="connsiteX14" fmla="*/ 1818898 w 2179939"/>
              <a:gd name="connsiteY14" fmla="*/ 3972750 h 4730345"/>
              <a:gd name="connsiteX15" fmla="*/ 1818898 w 2179939"/>
              <a:gd name="connsiteY15" fmla="*/ 4312719 h 4730345"/>
              <a:gd name="connsiteX16" fmla="*/ 1752468 w 2179939"/>
              <a:gd name="connsiteY16" fmla="*/ 3863335 h 4730345"/>
              <a:gd name="connsiteX17" fmla="*/ 1607883 w 2179939"/>
              <a:gd name="connsiteY17" fmla="*/ 3269366 h 4730345"/>
              <a:gd name="connsiteX18" fmla="*/ 1768099 w 2179939"/>
              <a:gd name="connsiteY18" fmla="*/ 4668319 h 4730345"/>
              <a:gd name="connsiteX19" fmla="*/ 1420315 w 2179939"/>
              <a:gd name="connsiteY19" fmla="*/ 3519458 h 4730345"/>
              <a:gd name="connsiteX20" fmla="*/ 1412500 w 2179939"/>
              <a:gd name="connsiteY20" fmla="*/ 4265827 h 4730345"/>
              <a:gd name="connsiteX21" fmla="*/ 1342161 w 2179939"/>
              <a:gd name="connsiteY21" fmla="*/ 4015734 h 4730345"/>
              <a:gd name="connsiteX22" fmla="*/ 1342160 w 2179939"/>
              <a:gd name="connsiteY22" fmla="*/ 4429950 h 4730345"/>
              <a:gd name="connsiteX23" fmla="*/ 1181946 w 2179939"/>
              <a:gd name="connsiteY23" fmla="*/ 4132965 h 4730345"/>
              <a:gd name="connsiteX24" fmla="*/ 1045176 w 2179939"/>
              <a:gd name="connsiteY24" fmla="*/ 3824258 h 4730345"/>
              <a:gd name="connsiteX25" fmla="*/ 982653 w 2179939"/>
              <a:gd name="connsiteY25" fmla="*/ 3871150 h 4730345"/>
              <a:gd name="connsiteX26" fmla="*/ 978746 w 2179939"/>
              <a:gd name="connsiteY26" fmla="*/ 3968841 h 4730345"/>
              <a:gd name="connsiteX27" fmla="*/ 897548 w 2179939"/>
              <a:gd name="connsiteY27" fmla="*/ 3954987 h 4730345"/>
              <a:gd name="connsiteX28" fmla="*/ 836293 w 2179939"/>
              <a:gd name="connsiteY28" fmla="*/ 3800913 h 4730345"/>
              <a:gd name="connsiteX29" fmla="*/ 770978 w 2179939"/>
              <a:gd name="connsiteY29" fmla="*/ 4186861 h 4730345"/>
              <a:gd name="connsiteX30" fmla="*/ 687851 w 2179939"/>
              <a:gd name="connsiteY30" fmla="*/ 3854353 h 4730345"/>
              <a:gd name="connsiteX31" fmla="*/ 616599 w 2179939"/>
              <a:gd name="connsiteY31" fmla="*/ 4234363 h 4730345"/>
              <a:gd name="connsiteX32" fmla="*/ 449113 w 2179939"/>
              <a:gd name="connsiteY32" fmla="*/ 4124363 h 4730345"/>
              <a:gd name="connsiteX33" fmla="*/ 271836 w 2179939"/>
              <a:gd name="connsiteY33" fmla="*/ 2666694 h 4730345"/>
              <a:gd name="connsiteX34" fmla="*/ 296738 w 2179939"/>
              <a:gd name="connsiteY34" fmla="*/ 3858868 h 4730345"/>
              <a:gd name="connsiteX35" fmla="*/ 199413 w 2179939"/>
              <a:gd name="connsiteY35" fmla="*/ 2499770 h 4730345"/>
              <a:gd name="connsiteX36" fmla="*/ 141200 w 2179939"/>
              <a:gd name="connsiteY36" fmla="*/ 2792010 h 4730345"/>
              <a:gd name="connsiteX37" fmla="*/ 77048 w 2179939"/>
              <a:gd name="connsiteY37" fmla="*/ 2452269 h 4730345"/>
              <a:gd name="connsiteX38" fmla="*/ 21288 w 2179939"/>
              <a:gd name="connsiteY38" fmla="*/ 2659461 h 4730345"/>
              <a:gd name="connsiteX39" fmla="*/ 52521 w 2179939"/>
              <a:gd name="connsiteY39" fmla="*/ 1900862 h 4730345"/>
              <a:gd name="connsiteX40" fmla="*/ 117443 w 2179939"/>
              <a:gd name="connsiteY40"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97204"/>
              <a:gd name="connsiteY0" fmla="*/ 1989801 h 4730345"/>
              <a:gd name="connsiteX1" fmla="*/ 100021 w 2197204"/>
              <a:gd name="connsiteY1" fmla="*/ 1782108 h 4730345"/>
              <a:gd name="connsiteX2" fmla="*/ 147523 w 2197204"/>
              <a:gd name="connsiteY2" fmla="*/ 915209 h 4730345"/>
              <a:gd name="connsiteX3" fmla="*/ 64395 w 2197204"/>
              <a:gd name="connsiteY3" fmla="*/ 897396 h 4730345"/>
              <a:gd name="connsiteX4" fmla="*/ 64856 w 2197204"/>
              <a:gd name="connsiteY4" fmla="*/ 656768 h 4730345"/>
              <a:gd name="connsiteX5" fmla="*/ 115977 w 2197204"/>
              <a:gd name="connsiteY5" fmla="*/ 270194 h 4730345"/>
              <a:gd name="connsiteX6" fmla="*/ 633180 w 2197204"/>
              <a:gd name="connsiteY6" fmla="*/ 543328 h 4730345"/>
              <a:gd name="connsiteX7" fmla="*/ 1055600 w 2197204"/>
              <a:gd name="connsiteY7" fmla="*/ 0 h 4730345"/>
              <a:gd name="connsiteX8" fmla="*/ 1478020 w 2197204"/>
              <a:gd name="connsiteY8" fmla="*/ 543328 h 4730345"/>
              <a:gd name="connsiteX9" fmla="*/ 2155539 w 2197204"/>
              <a:gd name="connsiteY9" fmla="*/ 543327 h 4730345"/>
              <a:gd name="connsiteX10" fmla="*/ 2068988 w 2197204"/>
              <a:gd name="connsiteY10" fmla="*/ 2894227 h 4730345"/>
              <a:gd name="connsiteX11" fmla="*/ 2049449 w 2197204"/>
              <a:gd name="connsiteY11" fmla="*/ 3331888 h 4730345"/>
              <a:gd name="connsiteX12" fmla="*/ 2014280 w 2197204"/>
              <a:gd name="connsiteY12" fmla="*/ 3421765 h 4730345"/>
              <a:gd name="connsiteX13" fmla="*/ 2057266 w 2197204"/>
              <a:gd name="connsiteY13" fmla="*/ 3507734 h 4730345"/>
              <a:gd name="connsiteX14" fmla="*/ 2022097 w 2197204"/>
              <a:gd name="connsiteY14" fmla="*/ 3597611 h 4730345"/>
              <a:gd name="connsiteX15" fmla="*/ 2022097 w 2197204"/>
              <a:gd name="connsiteY15" fmla="*/ 3894596 h 4730345"/>
              <a:gd name="connsiteX16" fmla="*/ 1959573 w 2197204"/>
              <a:gd name="connsiteY16" fmla="*/ 3597611 h 4730345"/>
              <a:gd name="connsiteX17" fmla="*/ 1873604 w 2197204"/>
              <a:gd name="connsiteY17" fmla="*/ 3660134 h 4730345"/>
              <a:gd name="connsiteX18" fmla="*/ 1869697 w 2197204"/>
              <a:gd name="connsiteY18" fmla="*/ 4086073 h 4730345"/>
              <a:gd name="connsiteX19" fmla="*/ 1818898 w 2197204"/>
              <a:gd name="connsiteY19" fmla="*/ 3972750 h 4730345"/>
              <a:gd name="connsiteX20" fmla="*/ 1818898 w 2197204"/>
              <a:gd name="connsiteY20" fmla="*/ 4312719 h 4730345"/>
              <a:gd name="connsiteX21" fmla="*/ 1752468 w 2197204"/>
              <a:gd name="connsiteY21" fmla="*/ 3863335 h 4730345"/>
              <a:gd name="connsiteX22" fmla="*/ 1607883 w 2197204"/>
              <a:gd name="connsiteY22" fmla="*/ 3269366 h 4730345"/>
              <a:gd name="connsiteX23" fmla="*/ 1768099 w 2197204"/>
              <a:gd name="connsiteY23" fmla="*/ 4668319 h 4730345"/>
              <a:gd name="connsiteX24" fmla="*/ 1420315 w 2197204"/>
              <a:gd name="connsiteY24" fmla="*/ 3519458 h 4730345"/>
              <a:gd name="connsiteX25" fmla="*/ 1412500 w 2197204"/>
              <a:gd name="connsiteY25" fmla="*/ 4265827 h 4730345"/>
              <a:gd name="connsiteX26" fmla="*/ 1342161 w 2197204"/>
              <a:gd name="connsiteY26" fmla="*/ 4015734 h 4730345"/>
              <a:gd name="connsiteX27" fmla="*/ 1342160 w 2197204"/>
              <a:gd name="connsiteY27" fmla="*/ 4429950 h 4730345"/>
              <a:gd name="connsiteX28" fmla="*/ 1181946 w 2197204"/>
              <a:gd name="connsiteY28" fmla="*/ 4132965 h 4730345"/>
              <a:gd name="connsiteX29" fmla="*/ 1045176 w 2197204"/>
              <a:gd name="connsiteY29" fmla="*/ 3824258 h 4730345"/>
              <a:gd name="connsiteX30" fmla="*/ 982653 w 2197204"/>
              <a:gd name="connsiteY30" fmla="*/ 3871150 h 4730345"/>
              <a:gd name="connsiteX31" fmla="*/ 978746 w 2197204"/>
              <a:gd name="connsiteY31" fmla="*/ 3968841 h 4730345"/>
              <a:gd name="connsiteX32" fmla="*/ 897548 w 2197204"/>
              <a:gd name="connsiteY32" fmla="*/ 3954987 h 4730345"/>
              <a:gd name="connsiteX33" fmla="*/ 836293 w 2197204"/>
              <a:gd name="connsiteY33" fmla="*/ 3800913 h 4730345"/>
              <a:gd name="connsiteX34" fmla="*/ 770978 w 2197204"/>
              <a:gd name="connsiteY34" fmla="*/ 4186861 h 4730345"/>
              <a:gd name="connsiteX35" fmla="*/ 687851 w 2197204"/>
              <a:gd name="connsiteY35" fmla="*/ 3854353 h 4730345"/>
              <a:gd name="connsiteX36" fmla="*/ 616599 w 2197204"/>
              <a:gd name="connsiteY36" fmla="*/ 4234363 h 4730345"/>
              <a:gd name="connsiteX37" fmla="*/ 449113 w 2197204"/>
              <a:gd name="connsiteY37" fmla="*/ 4124363 h 4730345"/>
              <a:gd name="connsiteX38" fmla="*/ 271836 w 2197204"/>
              <a:gd name="connsiteY38" fmla="*/ 2666694 h 4730345"/>
              <a:gd name="connsiteX39" fmla="*/ 296738 w 2197204"/>
              <a:gd name="connsiteY39" fmla="*/ 3858868 h 4730345"/>
              <a:gd name="connsiteX40" fmla="*/ 199413 w 2197204"/>
              <a:gd name="connsiteY40" fmla="*/ 2499770 h 4730345"/>
              <a:gd name="connsiteX41" fmla="*/ 141200 w 2197204"/>
              <a:gd name="connsiteY41" fmla="*/ 2792010 h 4730345"/>
              <a:gd name="connsiteX42" fmla="*/ 77048 w 2197204"/>
              <a:gd name="connsiteY42" fmla="*/ 2452269 h 4730345"/>
              <a:gd name="connsiteX43" fmla="*/ 21288 w 2197204"/>
              <a:gd name="connsiteY43" fmla="*/ 2659461 h 4730345"/>
              <a:gd name="connsiteX44" fmla="*/ 52521 w 2197204"/>
              <a:gd name="connsiteY44" fmla="*/ 1900862 h 4730345"/>
              <a:gd name="connsiteX45" fmla="*/ 117443 w 2197204"/>
              <a:gd name="connsiteY45"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245861"/>
              <a:gd name="connsiteY0" fmla="*/ 1989801 h 4730345"/>
              <a:gd name="connsiteX1" fmla="*/ 100021 w 2245861"/>
              <a:gd name="connsiteY1" fmla="*/ 1782108 h 4730345"/>
              <a:gd name="connsiteX2" fmla="*/ 147523 w 2245861"/>
              <a:gd name="connsiteY2" fmla="*/ 915209 h 4730345"/>
              <a:gd name="connsiteX3" fmla="*/ 64395 w 2245861"/>
              <a:gd name="connsiteY3" fmla="*/ 897396 h 4730345"/>
              <a:gd name="connsiteX4" fmla="*/ 64856 w 2245861"/>
              <a:gd name="connsiteY4" fmla="*/ 656768 h 4730345"/>
              <a:gd name="connsiteX5" fmla="*/ 115977 w 2245861"/>
              <a:gd name="connsiteY5" fmla="*/ 270194 h 4730345"/>
              <a:gd name="connsiteX6" fmla="*/ 633180 w 2245861"/>
              <a:gd name="connsiteY6" fmla="*/ 543328 h 4730345"/>
              <a:gd name="connsiteX7" fmla="*/ 1055600 w 2245861"/>
              <a:gd name="connsiteY7" fmla="*/ 0 h 4730345"/>
              <a:gd name="connsiteX8" fmla="*/ 1478020 w 2245861"/>
              <a:gd name="connsiteY8" fmla="*/ 543328 h 4730345"/>
              <a:gd name="connsiteX9" fmla="*/ 2155539 w 2245861"/>
              <a:gd name="connsiteY9" fmla="*/ 543327 h 4730345"/>
              <a:gd name="connsiteX10" fmla="*/ 2240925 w 2245861"/>
              <a:gd name="connsiteY10" fmla="*/ 2175211 h 4730345"/>
              <a:gd name="connsiteX11" fmla="*/ 2115879 w 2245861"/>
              <a:gd name="connsiteY11" fmla="*/ 2483919 h 4730345"/>
              <a:gd name="connsiteX12" fmla="*/ 2068988 w 2245861"/>
              <a:gd name="connsiteY12" fmla="*/ 2894227 h 4730345"/>
              <a:gd name="connsiteX13" fmla="*/ 2049449 w 2245861"/>
              <a:gd name="connsiteY13" fmla="*/ 3331888 h 4730345"/>
              <a:gd name="connsiteX14" fmla="*/ 2014280 w 2245861"/>
              <a:gd name="connsiteY14" fmla="*/ 3421765 h 4730345"/>
              <a:gd name="connsiteX15" fmla="*/ 2057266 w 2245861"/>
              <a:gd name="connsiteY15" fmla="*/ 3507734 h 4730345"/>
              <a:gd name="connsiteX16" fmla="*/ 2022097 w 2245861"/>
              <a:gd name="connsiteY16" fmla="*/ 3597611 h 4730345"/>
              <a:gd name="connsiteX17" fmla="*/ 2022097 w 2245861"/>
              <a:gd name="connsiteY17" fmla="*/ 3894596 h 4730345"/>
              <a:gd name="connsiteX18" fmla="*/ 1959573 w 2245861"/>
              <a:gd name="connsiteY18" fmla="*/ 3597611 h 4730345"/>
              <a:gd name="connsiteX19" fmla="*/ 1873604 w 2245861"/>
              <a:gd name="connsiteY19" fmla="*/ 3660134 h 4730345"/>
              <a:gd name="connsiteX20" fmla="*/ 1869697 w 2245861"/>
              <a:gd name="connsiteY20" fmla="*/ 4086073 h 4730345"/>
              <a:gd name="connsiteX21" fmla="*/ 1818898 w 2245861"/>
              <a:gd name="connsiteY21" fmla="*/ 3972750 h 4730345"/>
              <a:gd name="connsiteX22" fmla="*/ 1818898 w 2245861"/>
              <a:gd name="connsiteY22" fmla="*/ 4312719 h 4730345"/>
              <a:gd name="connsiteX23" fmla="*/ 1752468 w 2245861"/>
              <a:gd name="connsiteY23" fmla="*/ 3863335 h 4730345"/>
              <a:gd name="connsiteX24" fmla="*/ 1607883 w 2245861"/>
              <a:gd name="connsiteY24" fmla="*/ 3269366 h 4730345"/>
              <a:gd name="connsiteX25" fmla="*/ 1768099 w 2245861"/>
              <a:gd name="connsiteY25" fmla="*/ 4668319 h 4730345"/>
              <a:gd name="connsiteX26" fmla="*/ 1420315 w 2245861"/>
              <a:gd name="connsiteY26" fmla="*/ 3519458 h 4730345"/>
              <a:gd name="connsiteX27" fmla="*/ 1412500 w 2245861"/>
              <a:gd name="connsiteY27" fmla="*/ 4265827 h 4730345"/>
              <a:gd name="connsiteX28" fmla="*/ 1342161 w 2245861"/>
              <a:gd name="connsiteY28" fmla="*/ 4015734 h 4730345"/>
              <a:gd name="connsiteX29" fmla="*/ 1342160 w 2245861"/>
              <a:gd name="connsiteY29" fmla="*/ 4429950 h 4730345"/>
              <a:gd name="connsiteX30" fmla="*/ 1181946 w 2245861"/>
              <a:gd name="connsiteY30" fmla="*/ 4132965 h 4730345"/>
              <a:gd name="connsiteX31" fmla="*/ 1045176 w 2245861"/>
              <a:gd name="connsiteY31" fmla="*/ 3824258 h 4730345"/>
              <a:gd name="connsiteX32" fmla="*/ 982653 w 2245861"/>
              <a:gd name="connsiteY32" fmla="*/ 3871150 h 4730345"/>
              <a:gd name="connsiteX33" fmla="*/ 978746 w 2245861"/>
              <a:gd name="connsiteY33" fmla="*/ 3968841 h 4730345"/>
              <a:gd name="connsiteX34" fmla="*/ 897548 w 2245861"/>
              <a:gd name="connsiteY34" fmla="*/ 3954987 h 4730345"/>
              <a:gd name="connsiteX35" fmla="*/ 836293 w 2245861"/>
              <a:gd name="connsiteY35" fmla="*/ 3800913 h 4730345"/>
              <a:gd name="connsiteX36" fmla="*/ 770978 w 2245861"/>
              <a:gd name="connsiteY36" fmla="*/ 4186861 h 4730345"/>
              <a:gd name="connsiteX37" fmla="*/ 687851 w 2245861"/>
              <a:gd name="connsiteY37" fmla="*/ 3854353 h 4730345"/>
              <a:gd name="connsiteX38" fmla="*/ 616599 w 2245861"/>
              <a:gd name="connsiteY38" fmla="*/ 4234363 h 4730345"/>
              <a:gd name="connsiteX39" fmla="*/ 449113 w 2245861"/>
              <a:gd name="connsiteY39" fmla="*/ 4124363 h 4730345"/>
              <a:gd name="connsiteX40" fmla="*/ 271836 w 2245861"/>
              <a:gd name="connsiteY40" fmla="*/ 2666694 h 4730345"/>
              <a:gd name="connsiteX41" fmla="*/ 296738 w 2245861"/>
              <a:gd name="connsiteY41" fmla="*/ 3858868 h 4730345"/>
              <a:gd name="connsiteX42" fmla="*/ 199413 w 2245861"/>
              <a:gd name="connsiteY42" fmla="*/ 2499770 h 4730345"/>
              <a:gd name="connsiteX43" fmla="*/ 141200 w 2245861"/>
              <a:gd name="connsiteY43" fmla="*/ 2792010 h 4730345"/>
              <a:gd name="connsiteX44" fmla="*/ 77048 w 2245861"/>
              <a:gd name="connsiteY44" fmla="*/ 2452269 h 4730345"/>
              <a:gd name="connsiteX45" fmla="*/ 21288 w 2245861"/>
              <a:gd name="connsiteY45" fmla="*/ 2659461 h 4730345"/>
              <a:gd name="connsiteX46" fmla="*/ 52521 w 2245861"/>
              <a:gd name="connsiteY46" fmla="*/ 1900862 h 4730345"/>
              <a:gd name="connsiteX47" fmla="*/ 117443 w 2245861"/>
              <a:gd name="connsiteY47" fmla="*/ 1989801 h 4730345"/>
              <a:gd name="connsiteX0" fmla="*/ 117443 w 2269551"/>
              <a:gd name="connsiteY0" fmla="*/ 1989801 h 4730345"/>
              <a:gd name="connsiteX1" fmla="*/ 100021 w 2269551"/>
              <a:gd name="connsiteY1" fmla="*/ 1782108 h 4730345"/>
              <a:gd name="connsiteX2" fmla="*/ 147523 w 2269551"/>
              <a:gd name="connsiteY2" fmla="*/ 915209 h 4730345"/>
              <a:gd name="connsiteX3" fmla="*/ 64395 w 2269551"/>
              <a:gd name="connsiteY3" fmla="*/ 897396 h 4730345"/>
              <a:gd name="connsiteX4" fmla="*/ 64856 w 2269551"/>
              <a:gd name="connsiteY4" fmla="*/ 656768 h 4730345"/>
              <a:gd name="connsiteX5" fmla="*/ 115977 w 2269551"/>
              <a:gd name="connsiteY5" fmla="*/ 270194 h 4730345"/>
              <a:gd name="connsiteX6" fmla="*/ 633180 w 2269551"/>
              <a:gd name="connsiteY6" fmla="*/ 543328 h 4730345"/>
              <a:gd name="connsiteX7" fmla="*/ 1055600 w 2269551"/>
              <a:gd name="connsiteY7" fmla="*/ 0 h 4730345"/>
              <a:gd name="connsiteX8" fmla="*/ 1478020 w 2269551"/>
              <a:gd name="connsiteY8" fmla="*/ 543328 h 4730345"/>
              <a:gd name="connsiteX9" fmla="*/ 2155539 w 2269551"/>
              <a:gd name="connsiteY9" fmla="*/ 543327 h 4730345"/>
              <a:gd name="connsiteX10" fmla="*/ 2264371 w 2269551"/>
              <a:gd name="connsiteY10" fmla="*/ 1514811 h 4730345"/>
              <a:gd name="connsiteX11" fmla="*/ 2240925 w 2269551"/>
              <a:gd name="connsiteY11" fmla="*/ 2175211 h 4730345"/>
              <a:gd name="connsiteX12" fmla="*/ 2115879 w 2269551"/>
              <a:gd name="connsiteY12" fmla="*/ 2483919 h 4730345"/>
              <a:gd name="connsiteX13" fmla="*/ 2068988 w 2269551"/>
              <a:gd name="connsiteY13" fmla="*/ 2894227 h 4730345"/>
              <a:gd name="connsiteX14" fmla="*/ 2049449 w 2269551"/>
              <a:gd name="connsiteY14" fmla="*/ 3331888 h 4730345"/>
              <a:gd name="connsiteX15" fmla="*/ 2014280 w 2269551"/>
              <a:gd name="connsiteY15" fmla="*/ 3421765 h 4730345"/>
              <a:gd name="connsiteX16" fmla="*/ 2057266 w 2269551"/>
              <a:gd name="connsiteY16" fmla="*/ 3507734 h 4730345"/>
              <a:gd name="connsiteX17" fmla="*/ 2022097 w 2269551"/>
              <a:gd name="connsiteY17" fmla="*/ 3597611 h 4730345"/>
              <a:gd name="connsiteX18" fmla="*/ 2022097 w 2269551"/>
              <a:gd name="connsiteY18" fmla="*/ 3894596 h 4730345"/>
              <a:gd name="connsiteX19" fmla="*/ 1959573 w 2269551"/>
              <a:gd name="connsiteY19" fmla="*/ 3597611 h 4730345"/>
              <a:gd name="connsiteX20" fmla="*/ 1873604 w 2269551"/>
              <a:gd name="connsiteY20" fmla="*/ 3660134 h 4730345"/>
              <a:gd name="connsiteX21" fmla="*/ 1869697 w 2269551"/>
              <a:gd name="connsiteY21" fmla="*/ 4086073 h 4730345"/>
              <a:gd name="connsiteX22" fmla="*/ 1818898 w 2269551"/>
              <a:gd name="connsiteY22" fmla="*/ 3972750 h 4730345"/>
              <a:gd name="connsiteX23" fmla="*/ 1818898 w 2269551"/>
              <a:gd name="connsiteY23" fmla="*/ 4312719 h 4730345"/>
              <a:gd name="connsiteX24" fmla="*/ 1752468 w 2269551"/>
              <a:gd name="connsiteY24" fmla="*/ 3863335 h 4730345"/>
              <a:gd name="connsiteX25" fmla="*/ 1607883 w 2269551"/>
              <a:gd name="connsiteY25" fmla="*/ 3269366 h 4730345"/>
              <a:gd name="connsiteX26" fmla="*/ 1768099 w 2269551"/>
              <a:gd name="connsiteY26" fmla="*/ 4668319 h 4730345"/>
              <a:gd name="connsiteX27" fmla="*/ 1420315 w 2269551"/>
              <a:gd name="connsiteY27" fmla="*/ 3519458 h 4730345"/>
              <a:gd name="connsiteX28" fmla="*/ 1412500 w 2269551"/>
              <a:gd name="connsiteY28" fmla="*/ 4265827 h 4730345"/>
              <a:gd name="connsiteX29" fmla="*/ 1342161 w 2269551"/>
              <a:gd name="connsiteY29" fmla="*/ 4015734 h 4730345"/>
              <a:gd name="connsiteX30" fmla="*/ 1342160 w 2269551"/>
              <a:gd name="connsiteY30" fmla="*/ 4429950 h 4730345"/>
              <a:gd name="connsiteX31" fmla="*/ 1181946 w 2269551"/>
              <a:gd name="connsiteY31" fmla="*/ 4132965 h 4730345"/>
              <a:gd name="connsiteX32" fmla="*/ 1045176 w 2269551"/>
              <a:gd name="connsiteY32" fmla="*/ 3824258 h 4730345"/>
              <a:gd name="connsiteX33" fmla="*/ 982653 w 2269551"/>
              <a:gd name="connsiteY33" fmla="*/ 3871150 h 4730345"/>
              <a:gd name="connsiteX34" fmla="*/ 978746 w 2269551"/>
              <a:gd name="connsiteY34" fmla="*/ 3968841 h 4730345"/>
              <a:gd name="connsiteX35" fmla="*/ 897548 w 2269551"/>
              <a:gd name="connsiteY35" fmla="*/ 3954987 h 4730345"/>
              <a:gd name="connsiteX36" fmla="*/ 836293 w 2269551"/>
              <a:gd name="connsiteY36" fmla="*/ 3800913 h 4730345"/>
              <a:gd name="connsiteX37" fmla="*/ 770978 w 2269551"/>
              <a:gd name="connsiteY37" fmla="*/ 4186861 h 4730345"/>
              <a:gd name="connsiteX38" fmla="*/ 687851 w 2269551"/>
              <a:gd name="connsiteY38" fmla="*/ 3854353 h 4730345"/>
              <a:gd name="connsiteX39" fmla="*/ 616599 w 2269551"/>
              <a:gd name="connsiteY39" fmla="*/ 4234363 h 4730345"/>
              <a:gd name="connsiteX40" fmla="*/ 449113 w 2269551"/>
              <a:gd name="connsiteY40" fmla="*/ 4124363 h 4730345"/>
              <a:gd name="connsiteX41" fmla="*/ 271836 w 2269551"/>
              <a:gd name="connsiteY41" fmla="*/ 2666694 h 4730345"/>
              <a:gd name="connsiteX42" fmla="*/ 296738 w 2269551"/>
              <a:gd name="connsiteY42" fmla="*/ 3858868 h 4730345"/>
              <a:gd name="connsiteX43" fmla="*/ 199413 w 2269551"/>
              <a:gd name="connsiteY43" fmla="*/ 2499770 h 4730345"/>
              <a:gd name="connsiteX44" fmla="*/ 141200 w 2269551"/>
              <a:gd name="connsiteY44" fmla="*/ 2792010 h 4730345"/>
              <a:gd name="connsiteX45" fmla="*/ 77048 w 2269551"/>
              <a:gd name="connsiteY45" fmla="*/ 2452269 h 4730345"/>
              <a:gd name="connsiteX46" fmla="*/ 21288 w 2269551"/>
              <a:gd name="connsiteY46" fmla="*/ 2659461 h 4730345"/>
              <a:gd name="connsiteX47" fmla="*/ 52521 w 2269551"/>
              <a:gd name="connsiteY47" fmla="*/ 1900862 h 4730345"/>
              <a:gd name="connsiteX48" fmla="*/ 117443 w 2269551"/>
              <a:gd name="connsiteY48" fmla="*/ 1989801 h 4730345"/>
              <a:gd name="connsiteX0" fmla="*/ 117443 w 2264430"/>
              <a:gd name="connsiteY0" fmla="*/ 1989801 h 4730345"/>
              <a:gd name="connsiteX1" fmla="*/ 100021 w 2264430"/>
              <a:gd name="connsiteY1" fmla="*/ 1782108 h 4730345"/>
              <a:gd name="connsiteX2" fmla="*/ 147523 w 2264430"/>
              <a:gd name="connsiteY2" fmla="*/ 915209 h 4730345"/>
              <a:gd name="connsiteX3" fmla="*/ 64395 w 2264430"/>
              <a:gd name="connsiteY3" fmla="*/ 897396 h 4730345"/>
              <a:gd name="connsiteX4" fmla="*/ 64856 w 2264430"/>
              <a:gd name="connsiteY4" fmla="*/ 656768 h 4730345"/>
              <a:gd name="connsiteX5" fmla="*/ 115977 w 2264430"/>
              <a:gd name="connsiteY5" fmla="*/ 270194 h 4730345"/>
              <a:gd name="connsiteX6" fmla="*/ 633180 w 2264430"/>
              <a:gd name="connsiteY6" fmla="*/ 543328 h 4730345"/>
              <a:gd name="connsiteX7" fmla="*/ 1055600 w 2264430"/>
              <a:gd name="connsiteY7" fmla="*/ 0 h 4730345"/>
              <a:gd name="connsiteX8" fmla="*/ 1478020 w 2264430"/>
              <a:gd name="connsiteY8" fmla="*/ 543328 h 4730345"/>
              <a:gd name="connsiteX9" fmla="*/ 2155539 w 2264430"/>
              <a:gd name="connsiteY9" fmla="*/ 543327 h 4730345"/>
              <a:gd name="connsiteX10" fmla="*/ 2201848 w 2264430"/>
              <a:gd name="connsiteY10" fmla="*/ 1464011 h 4730345"/>
              <a:gd name="connsiteX11" fmla="*/ 2264371 w 2264430"/>
              <a:gd name="connsiteY11" fmla="*/ 1514811 h 4730345"/>
              <a:gd name="connsiteX12" fmla="*/ 2240925 w 2264430"/>
              <a:gd name="connsiteY12" fmla="*/ 2175211 h 4730345"/>
              <a:gd name="connsiteX13" fmla="*/ 2115879 w 2264430"/>
              <a:gd name="connsiteY13" fmla="*/ 2483919 h 4730345"/>
              <a:gd name="connsiteX14" fmla="*/ 2068988 w 2264430"/>
              <a:gd name="connsiteY14" fmla="*/ 2894227 h 4730345"/>
              <a:gd name="connsiteX15" fmla="*/ 2049449 w 2264430"/>
              <a:gd name="connsiteY15" fmla="*/ 3331888 h 4730345"/>
              <a:gd name="connsiteX16" fmla="*/ 2014280 w 2264430"/>
              <a:gd name="connsiteY16" fmla="*/ 3421765 h 4730345"/>
              <a:gd name="connsiteX17" fmla="*/ 2057266 w 2264430"/>
              <a:gd name="connsiteY17" fmla="*/ 3507734 h 4730345"/>
              <a:gd name="connsiteX18" fmla="*/ 2022097 w 2264430"/>
              <a:gd name="connsiteY18" fmla="*/ 3597611 h 4730345"/>
              <a:gd name="connsiteX19" fmla="*/ 2022097 w 2264430"/>
              <a:gd name="connsiteY19" fmla="*/ 3894596 h 4730345"/>
              <a:gd name="connsiteX20" fmla="*/ 1959573 w 2264430"/>
              <a:gd name="connsiteY20" fmla="*/ 3597611 h 4730345"/>
              <a:gd name="connsiteX21" fmla="*/ 1873604 w 2264430"/>
              <a:gd name="connsiteY21" fmla="*/ 3660134 h 4730345"/>
              <a:gd name="connsiteX22" fmla="*/ 1869697 w 2264430"/>
              <a:gd name="connsiteY22" fmla="*/ 4086073 h 4730345"/>
              <a:gd name="connsiteX23" fmla="*/ 1818898 w 2264430"/>
              <a:gd name="connsiteY23" fmla="*/ 3972750 h 4730345"/>
              <a:gd name="connsiteX24" fmla="*/ 1818898 w 2264430"/>
              <a:gd name="connsiteY24" fmla="*/ 4312719 h 4730345"/>
              <a:gd name="connsiteX25" fmla="*/ 1752468 w 2264430"/>
              <a:gd name="connsiteY25" fmla="*/ 3863335 h 4730345"/>
              <a:gd name="connsiteX26" fmla="*/ 1607883 w 2264430"/>
              <a:gd name="connsiteY26" fmla="*/ 3269366 h 4730345"/>
              <a:gd name="connsiteX27" fmla="*/ 1768099 w 2264430"/>
              <a:gd name="connsiteY27" fmla="*/ 4668319 h 4730345"/>
              <a:gd name="connsiteX28" fmla="*/ 1420315 w 2264430"/>
              <a:gd name="connsiteY28" fmla="*/ 3519458 h 4730345"/>
              <a:gd name="connsiteX29" fmla="*/ 1412500 w 2264430"/>
              <a:gd name="connsiteY29" fmla="*/ 4265827 h 4730345"/>
              <a:gd name="connsiteX30" fmla="*/ 1342161 w 2264430"/>
              <a:gd name="connsiteY30" fmla="*/ 4015734 h 4730345"/>
              <a:gd name="connsiteX31" fmla="*/ 1342160 w 2264430"/>
              <a:gd name="connsiteY31" fmla="*/ 4429950 h 4730345"/>
              <a:gd name="connsiteX32" fmla="*/ 1181946 w 2264430"/>
              <a:gd name="connsiteY32" fmla="*/ 4132965 h 4730345"/>
              <a:gd name="connsiteX33" fmla="*/ 1045176 w 2264430"/>
              <a:gd name="connsiteY33" fmla="*/ 3824258 h 4730345"/>
              <a:gd name="connsiteX34" fmla="*/ 982653 w 2264430"/>
              <a:gd name="connsiteY34" fmla="*/ 3871150 h 4730345"/>
              <a:gd name="connsiteX35" fmla="*/ 978746 w 2264430"/>
              <a:gd name="connsiteY35" fmla="*/ 3968841 h 4730345"/>
              <a:gd name="connsiteX36" fmla="*/ 897548 w 2264430"/>
              <a:gd name="connsiteY36" fmla="*/ 3954987 h 4730345"/>
              <a:gd name="connsiteX37" fmla="*/ 836293 w 2264430"/>
              <a:gd name="connsiteY37" fmla="*/ 3800913 h 4730345"/>
              <a:gd name="connsiteX38" fmla="*/ 770978 w 2264430"/>
              <a:gd name="connsiteY38" fmla="*/ 4186861 h 4730345"/>
              <a:gd name="connsiteX39" fmla="*/ 687851 w 2264430"/>
              <a:gd name="connsiteY39" fmla="*/ 3854353 h 4730345"/>
              <a:gd name="connsiteX40" fmla="*/ 616599 w 2264430"/>
              <a:gd name="connsiteY40" fmla="*/ 4234363 h 4730345"/>
              <a:gd name="connsiteX41" fmla="*/ 449113 w 2264430"/>
              <a:gd name="connsiteY41" fmla="*/ 4124363 h 4730345"/>
              <a:gd name="connsiteX42" fmla="*/ 271836 w 2264430"/>
              <a:gd name="connsiteY42" fmla="*/ 2666694 h 4730345"/>
              <a:gd name="connsiteX43" fmla="*/ 296738 w 2264430"/>
              <a:gd name="connsiteY43" fmla="*/ 3858868 h 4730345"/>
              <a:gd name="connsiteX44" fmla="*/ 199413 w 2264430"/>
              <a:gd name="connsiteY44" fmla="*/ 2499770 h 4730345"/>
              <a:gd name="connsiteX45" fmla="*/ 141200 w 2264430"/>
              <a:gd name="connsiteY45" fmla="*/ 2792010 h 4730345"/>
              <a:gd name="connsiteX46" fmla="*/ 77048 w 2264430"/>
              <a:gd name="connsiteY46" fmla="*/ 2452269 h 4730345"/>
              <a:gd name="connsiteX47" fmla="*/ 21288 w 2264430"/>
              <a:gd name="connsiteY47" fmla="*/ 2659461 h 4730345"/>
              <a:gd name="connsiteX48" fmla="*/ 52521 w 2264430"/>
              <a:gd name="connsiteY48" fmla="*/ 1900862 h 4730345"/>
              <a:gd name="connsiteX49" fmla="*/ 117443 w 2264430"/>
              <a:gd name="connsiteY4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82310 w 2264421"/>
              <a:gd name="connsiteY10" fmla="*/ 1186565 h 4730345"/>
              <a:gd name="connsiteX11" fmla="*/ 2201848 w 2264421"/>
              <a:gd name="connsiteY11" fmla="*/ 1464011 h 4730345"/>
              <a:gd name="connsiteX12" fmla="*/ 2264371 w 2264421"/>
              <a:gd name="connsiteY12" fmla="*/ 1514811 h 4730345"/>
              <a:gd name="connsiteX13" fmla="*/ 2240925 w 2264421"/>
              <a:gd name="connsiteY13" fmla="*/ 2175211 h 4730345"/>
              <a:gd name="connsiteX14" fmla="*/ 2115879 w 2264421"/>
              <a:gd name="connsiteY14" fmla="*/ 2483919 h 4730345"/>
              <a:gd name="connsiteX15" fmla="*/ 2068988 w 2264421"/>
              <a:gd name="connsiteY15" fmla="*/ 2894227 h 4730345"/>
              <a:gd name="connsiteX16" fmla="*/ 2049449 w 2264421"/>
              <a:gd name="connsiteY16" fmla="*/ 3331888 h 4730345"/>
              <a:gd name="connsiteX17" fmla="*/ 2014280 w 2264421"/>
              <a:gd name="connsiteY17" fmla="*/ 3421765 h 4730345"/>
              <a:gd name="connsiteX18" fmla="*/ 2057266 w 2264421"/>
              <a:gd name="connsiteY18" fmla="*/ 3507734 h 4730345"/>
              <a:gd name="connsiteX19" fmla="*/ 2022097 w 2264421"/>
              <a:gd name="connsiteY19" fmla="*/ 3597611 h 4730345"/>
              <a:gd name="connsiteX20" fmla="*/ 2022097 w 2264421"/>
              <a:gd name="connsiteY20" fmla="*/ 3894596 h 4730345"/>
              <a:gd name="connsiteX21" fmla="*/ 1959573 w 2264421"/>
              <a:gd name="connsiteY21" fmla="*/ 3597611 h 4730345"/>
              <a:gd name="connsiteX22" fmla="*/ 1873604 w 2264421"/>
              <a:gd name="connsiteY22" fmla="*/ 3660134 h 4730345"/>
              <a:gd name="connsiteX23" fmla="*/ 1869697 w 2264421"/>
              <a:gd name="connsiteY23" fmla="*/ 4086073 h 4730345"/>
              <a:gd name="connsiteX24" fmla="*/ 1818898 w 2264421"/>
              <a:gd name="connsiteY24" fmla="*/ 3972750 h 4730345"/>
              <a:gd name="connsiteX25" fmla="*/ 1818898 w 2264421"/>
              <a:gd name="connsiteY25" fmla="*/ 4312719 h 4730345"/>
              <a:gd name="connsiteX26" fmla="*/ 1752468 w 2264421"/>
              <a:gd name="connsiteY26" fmla="*/ 3863335 h 4730345"/>
              <a:gd name="connsiteX27" fmla="*/ 1607883 w 2264421"/>
              <a:gd name="connsiteY27" fmla="*/ 3269366 h 4730345"/>
              <a:gd name="connsiteX28" fmla="*/ 1768099 w 2264421"/>
              <a:gd name="connsiteY28" fmla="*/ 4668319 h 4730345"/>
              <a:gd name="connsiteX29" fmla="*/ 1420315 w 2264421"/>
              <a:gd name="connsiteY29" fmla="*/ 3519458 h 4730345"/>
              <a:gd name="connsiteX30" fmla="*/ 1412500 w 2264421"/>
              <a:gd name="connsiteY30" fmla="*/ 4265827 h 4730345"/>
              <a:gd name="connsiteX31" fmla="*/ 1342161 w 2264421"/>
              <a:gd name="connsiteY31" fmla="*/ 4015734 h 4730345"/>
              <a:gd name="connsiteX32" fmla="*/ 1342160 w 2264421"/>
              <a:gd name="connsiteY32" fmla="*/ 4429950 h 4730345"/>
              <a:gd name="connsiteX33" fmla="*/ 1181946 w 2264421"/>
              <a:gd name="connsiteY33" fmla="*/ 4132965 h 4730345"/>
              <a:gd name="connsiteX34" fmla="*/ 1045176 w 2264421"/>
              <a:gd name="connsiteY34" fmla="*/ 3824258 h 4730345"/>
              <a:gd name="connsiteX35" fmla="*/ 982653 w 2264421"/>
              <a:gd name="connsiteY35" fmla="*/ 3871150 h 4730345"/>
              <a:gd name="connsiteX36" fmla="*/ 978746 w 2264421"/>
              <a:gd name="connsiteY36" fmla="*/ 3968841 h 4730345"/>
              <a:gd name="connsiteX37" fmla="*/ 897548 w 2264421"/>
              <a:gd name="connsiteY37" fmla="*/ 3954987 h 4730345"/>
              <a:gd name="connsiteX38" fmla="*/ 836293 w 2264421"/>
              <a:gd name="connsiteY38" fmla="*/ 3800913 h 4730345"/>
              <a:gd name="connsiteX39" fmla="*/ 770978 w 2264421"/>
              <a:gd name="connsiteY39" fmla="*/ 4186861 h 4730345"/>
              <a:gd name="connsiteX40" fmla="*/ 687851 w 2264421"/>
              <a:gd name="connsiteY40" fmla="*/ 3854353 h 4730345"/>
              <a:gd name="connsiteX41" fmla="*/ 616599 w 2264421"/>
              <a:gd name="connsiteY41" fmla="*/ 4234363 h 4730345"/>
              <a:gd name="connsiteX42" fmla="*/ 449113 w 2264421"/>
              <a:gd name="connsiteY42" fmla="*/ 4124363 h 4730345"/>
              <a:gd name="connsiteX43" fmla="*/ 271836 w 2264421"/>
              <a:gd name="connsiteY43" fmla="*/ 2666694 h 4730345"/>
              <a:gd name="connsiteX44" fmla="*/ 296738 w 2264421"/>
              <a:gd name="connsiteY44" fmla="*/ 3858868 h 4730345"/>
              <a:gd name="connsiteX45" fmla="*/ 199413 w 2264421"/>
              <a:gd name="connsiteY45" fmla="*/ 2499770 h 4730345"/>
              <a:gd name="connsiteX46" fmla="*/ 141200 w 2264421"/>
              <a:gd name="connsiteY46" fmla="*/ 2792010 h 4730345"/>
              <a:gd name="connsiteX47" fmla="*/ 77048 w 2264421"/>
              <a:gd name="connsiteY47" fmla="*/ 2452269 h 4730345"/>
              <a:gd name="connsiteX48" fmla="*/ 21288 w 2264421"/>
              <a:gd name="connsiteY48" fmla="*/ 2659461 h 4730345"/>
              <a:gd name="connsiteX49" fmla="*/ 52521 w 2264421"/>
              <a:gd name="connsiteY49" fmla="*/ 1900862 h 4730345"/>
              <a:gd name="connsiteX50" fmla="*/ 117443 w 2264421"/>
              <a:gd name="connsiteY5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5880 w 2264421"/>
              <a:gd name="connsiteY10" fmla="*/ 1299888 h 4730345"/>
              <a:gd name="connsiteX11" fmla="*/ 2182310 w 2264421"/>
              <a:gd name="connsiteY11" fmla="*/ 1186565 h 4730345"/>
              <a:gd name="connsiteX12" fmla="*/ 2201848 w 2264421"/>
              <a:gd name="connsiteY12" fmla="*/ 1464011 h 4730345"/>
              <a:gd name="connsiteX13" fmla="*/ 2264371 w 2264421"/>
              <a:gd name="connsiteY13" fmla="*/ 1514811 h 4730345"/>
              <a:gd name="connsiteX14" fmla="*/ 2240925 w 2264421"/>
              <a:gd name="connsiteY14" fmla="*/ 2175211 h 4730345"/>
              <a:gd name="connsiteX15" fmla="*/ 2115879 w 2264421"/>
              <a:gd name="connsiteY15" fmla="*/ 2483919 h 4730345"/>
              <a:gd name="connsiteX16" fmla="*/ 2068988 w 2264421"/>
              <a:gd name="connsiteY16" fmla="*/ 2894227 h 4730345"/>
              <a:gd name="connsiteX17" fmla="*/ 2049449 w 2264421"/>
              <a:gd name="connsiteY17" fmla="*/ 3331888 h 4730345"/>
              <a:gd name="connsiteX18" fmla="*/ 2014280 w 2264421"/>
              <a:gd name="connsiteY18" fmla="*/ 3421765 h 4730345"/>
              <a:gd name="connsiteX19" fmla="*/ 2057266 w 2264421"/>
              <a:gd name="connsiteY19" fmla="*/ 3507734 h 4730345"/>
              <a:gd name="connsiteX20" fmla="*/ 2022097 w 2264421"/>
              <a:gd name="connsiteY20" fmla="*/ 3597611 h 4730345"/>
              <a:gd name="connsiteX21" fmla="*/ 2022097 w 2264421"/>
              <a:gd name="connsiteY21" fmla="*/ 3894596 h 4730345"/>
              <a:gd name="connsiteX22" fmla="*/ 1959573 w 2264421"/>
              <a:gd name="connsiteY22" fmla="*/ 3597611 h 4730345"/>
              <a:gd name="connsiteX23" fmla="*/ 1873604 w 2264421"/>
              <a:gd name="connsiteY23" fmla="*/ 3660134 h 4730345"/>
              <a:gd name="connsiteX24" fmla="*/ 1869697 w 2264421"/>
              <a:gd name="connsiteY24" fmla="*/ 4086073 h 4730345"/>
              <a:gd name="connsiteX25" fmla="*/ 1818898 w 2264421"/>
              <a:gd name="connsiteY25" fmla="*/ 3972750 h 4730345"/>
              <a:gd name="connsiteX26" fmla="*/ 1818898 w 2264421"/>
              <a:gd name="connsiteY26" fmla="*/ 4312719 h 4730345"/>
              <a:gd name="connsiteX27" fmla="*/ 1752468 w 2264421"/>
              <a:gd name="connsiteY27" fmla="*/ 3863335 h 4730345"/>
              <a:gd name="connsiteX28" fmla="*/ 1607883 w 2264421"/>
              <a:gd name="connsiteY28" fmla="*/ 3269366 h 4730345"/>
              <a:gd name="connsiteX29" fmla="*/ 1768099 w 2264421"/>
              <a:gd name="connsiteY29" fmla="*/ 4668319 h 4730345"/>
              <a:gd name="connsiteX30" fmla="*/ 1420315 w 2264421"/>
              <a:gd name="connsiteY30" fmla="*/ 3519458 h 4730345"/>
              <a:gd name="connsiteX31" fmla="*/ 1412500 w 2264421"/>
              <a:gd name="connsiteY31" fmla="*/ 4265827 h 4730345"/>
              <a:gd name="connsiteX32" fmla="*/ 1342161 w 2264421"/>
              <a:gd name="connsiteY32" fmla="*/ 4015734 h 4730345"/>
              <a:gd name="connsiteX33" fmla="*/ 1342160 w 2264421"/>
              <a:gd name="connsiteY33" fmla="*/ 4429950 h 4730345"/>
              <a:gd name="connsiteX34" fmla="*/ 1181946 w 2264421"/>
              <a:gd name="connsiteY34" fmla="*/ 4132965 h 4730345"/>
              <a:gd name="connsiteX35" fmla="*/ 1045176 w 2264421"/>
              <a:gd name="connsiteY35" fmla="*/ 3824258 h 4730345"/>
              <a:gd name="connsiteX36" fmla="*/ 982653 w 2264421"/>
              <a:gd name="connsiteY36" fmla="*/ 3871150 h 4730345"/>
              <a:gd name="connsiteX37" fmla="*/ 978746 w 2264421"/>
              <a:gd name="connsiteY37" fmla="*/ 3968841 h 4730345"/>
              <a:gd name="connsiteX38" fmla="*/ 897548 w 2264421"/>
              <a:gd name="connsiteY38" fmla="*/ 3954987 h 4730345"/>
              <a:gd name="connsiteX39" fmla="*/ 836293 w 2264421"/>
              <a:gd name="connsiteY39" fmla="*/ 3800913 h 4730345"/>
              <a:gd name="connsiteX40" fmla="*/ 770978 w 2264421"/>
              <a:gd name="connsiteY40" fmla="*/ 4186861 h 4730345"/>
              <a:gd name="connsiteX41" fmla="*/ 687851 w 2264421"/>
              <a:gd name="connsiteY41" fmla="*/ 3854353 h 4730345"/>
              <a:gd name="connsiteX42" fmla="*/ 616599 w 2264421"/>
              <a:gd name="connsiteY42" fmla="*/ 4234363 h 4730345"/>
              <a:gd name="connsiteX43" fmla="*/ 449113 w 2264421"/>
              <a:gd name="connsiteY43" fmla="*/ 4124363 h 4730345"/>
              <a:gd name="connsiteX44" fmla="*/ 271836 w 2264421"/>
              <a:gd name="connsiteY44" fmla="*/ 2666694 h 4730345"/>
              <a:gd name="connsiteX45" fmla="*/ 296738 w 2264421"/>
              <a:gd name="connsiteY45" fmla="*/ 3858868 h 4730345"/>
              <a:gd name="connsiteX46" fmla="*/ 199413 w 2264421"/>
              <a:gd name="connsiteY46" fmla="*/ 2499770 h 4730345"/>
              <a:gd name="connsiteX47" fmla="*/ 141200 w 2264421"/>
              <a:gd name="connsiteY47" fmla="*/ 2792010 h 4730345"/>
              <a:gd name="connsiteX48" fmla="*/ 77048 w 2264421"/>
              <a:gd name="connsiteY48" fmla="*/ 2452269 h 4730345"/>
              <a:gd name="connsiteX49" fmla="*/ 21288 w 2264421"/>
              <a:gd name="connsiteY49" fmla="*/ 2659461 h 4730345"/>
              <a:gd name="connsiteX50" fmla="*/ 52521 w 2264421"/>
              <a:gd name="connsiteY50" fmla="*/ 1900862 h 4730345"/>
              <a:gd name="connsiteX51" fmla="*/ 117443 w 2264421"/>
              <a:gd name="connsiteY5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23696 w 2264421"/>
              <a:gd name="connsiteY10" fmla="*/ 963827 h 4730345"/>
              <a:gd name="connsiteX11" fmla="*/ 2115880 w 2264421"/>
              <a:gd name="connsiteY11" fmla="*/ 1299888 h 4730345"/>
              <a:gd name="connsiteX12" fmla="*/ 2182310 w 2264421"/>
              <a:gd name="connsiteY12" fmla="*/ 1186565 h 4730345"/>
              <a:gd name="connsiteX13" fmla="*/ 2201848 w 2264421"/>
              <a:gd name="connsiteY13" fmla="*/ 1464011 h 4730345"/>
              <a:gd name="connsiteX14" fmla="*/ 2264371 w 2264421"/>
              <a:gd name="connsiteY14" fmla="*/ 1514811 h 4730345"/>
              <a:gd name="connsiteX15" fmla="*/ 2240925 w 2264421"/>
              <a:gd name="connsiteY15" fmla="*/ 2175211 h 4730345"/>
              <a:gd name="connsiteX16" fmla="*/ 2115879 w 2264421"/>
              <a:gd name="connsiteY16" fmla="*/ 2483919 h 4730345"/>
              <a:gd name="connsiteX17" fmla="*/ 2068988 w 2264421"/>
              <a:gd name="connsiteY17" fmla="*/ 2894227 h 4730345"/>
              <a:gd name="connsiteX18" fmla="*/ 2049449 w 2264421"/>
              <a:gd name="connsiteY18" fmla="*/ 3331888 h 4730345"/>
              <a:gd name="connsiteX19" fmla="*/ 2014280 w 2264421"/>
              <a:gd name="connsiteY19" fmla="*/ 3421765 h 4730345"/>
              <a:gd name="connsiteX20" fmla="*/ 2057266 w 2264421"/>
              <a:gd name="connsiteY20" fmla="*/ 3507734 h 4730345"/>
              <a:gd name="connsiteX21" fmla="*/ 2022097 w 2264421"/>
              <a:gd name="connsiteY21" fmla="*/ 3597611 h 4730345"/>
              <a:gd name="connsiteX22" fmla="*/ 2022097 w 2264421"/>
              <a:gd name="connsiteY22" fmla="*/ 3894596 h 4730345"/>
              <a:gd name="connsiteX23" fmla="*/ 1959573 w 2264421"/>
              <a:gd name="connsiteY23" fmla="*/ 3597611 h 4730345"/>
              <a:gd name="connsiteX24" fmla="*/ 1873604 w 2264421"/>
              <a:gd name="connsiteY24" fmla="*/ 3660134 h 4730345"/>
              <a:gd name="connsiteX25" fmla="*/ 1869697 w 2264421"/>
              <a:gd name="connsiteY25" fmla="*/ 4086073 h 4730345"/>
              <a:gd name="connsiteX26" fmla="*/ 1818898 w 2264421"/>
              <a:gd name="connsiteY26" fmla="*/ 3972750 h 4730345"/>
              <a:gd name="connsiteX27" fmla="*/ 1818898 w 2264421"/>
              <a:gd name="connsiteY27" fmla="*/ 4312719 h 4730345"/>
              <a:gd name="connsiteX28" fmla="*/ 1752468 w 2264421"/>
              <a:gd name="connsiteY28" fmla="*/ 3863335 h 4730345"/>
              <a:gd name="connsiteX29" fmla="*/ 1607883 w 2264421"/>
              <a:gd name="connsiteY29" fmla="*/ 3269366 h 4730345"/>
              <a:gd name="connsiteX30" fmla="*/ 1768099 w 2264421"/>
              <a:gd name="connsiteY30" fmla="*/ 4668319 h 4730345"/>
              <a:gd name="connsiteX31" fmla="*/ 1420315 w 2264421"/>
              <a:gd name="connsiteY31" fmla="*/ 3519458 h 4730345"/>
              <a:gd name="connsiteX32" fmla="*/ 1412500 w 2264421"/>
              <a:gd name="connsiteY32" fmla="*/ 4265827 h 4730345"/>
              <a:gd name="connsiteX33" fmla="*/ 1342161 w 2264421"/>
              <a:gd name="connsiteY33" fmla="*/ 4015734 h 4730345"/>
              <a:gd name="connsiteX34" fmla="*/ 1342160 w 2264421"/>
              <a:gd name="connsiteY34" fmla="*/ 4429950 h 4730345"/>
              <a:gd name="connsiteX35" fmla="*/ 1181946 w 2264421"/>
              <a:gd name="connsiteY35" fmla="*/ 4132965 h 4730345"/>
              <a:gd name="connsiteX36" fmla="*/ 1045176 w 2264421"/>
              <a:gd name="connsiteY36" fmla="*/ 3824258 h 4730345"/>
              <a:gd name="connsiteX37" fmla="*/ 982653 w 2264421"/>
              <a:gd name="connsiteY37" fmla="*/ 3871150 h 4730345"/>
              <a:gd name="connsiteX38" fmla="*/ 978746 w 2264421"/>
              <a:gd name="connsiteY38" fmla="*/ 3968841 h 4730345"/>
              <a:gd name="connsiteX39" fmla="*/ 897548 w 2264421"/>
              <a:gd name="connsiteY39" fmla="*/ 3954987 h 4730345"/>
              <a:gd name="connsiteX40" fmla="*/ 836293 w 2264421"/>
              <a:gd name="connsiteY40" fmla="*/ 3800913 h 4730345"/>
              <a:gd name="connsiteX41" fmla="*/ 770978 w 2264421"/>
              <a:gd name="connsiteY41" fmla="*/ 4186861 h 4730345"/>
              <a:gd name="connsiteX42" fmla="*/ 687851 w 2264421"/>
              <a:gd name="connsiteY42" fmla="*/ 3854353 h 4730345"/>
              <a:gd name="connsiteX43" fmla="*/ 616599 w 2264421"/>
              <a:gd name="connsiteY43" fmla="*/ 4234363 h 4730345"/>
              <a:gd name="connsiteX44" fmla="*/ 449113 w 2264421"/>
              <a:gd name="connsiteY44" fmla="*/ 4124363 h 4730345"/>
              <a:gd name="connsiteX45" fmla="*/ 271836 w 2264421"/>
              <a:gd name="connsiteY45" fmla="*/ 2666694 h 4730345"/>
              <a:gd name="connsiteX46" fmla="*/ 296738 w 2264421"/>
              <a:gd name="connsiteY46" fmla="*/ 3858868 h 4730345"/>
              <a:gd name="connsiteX47" fmla="*/ 199413 w 2264421"/>
              <a:gd name="connsiteY47" fmla="*/ 2499770 h 4730345"/>
              <a:gd name="connsiteX48" fmla="*/ 141200 w 2264421"/>
              <a:gd name="connsiteY48" fmla="*/ 2792010 h 4730345"/>
              <a:gd name="connsiteX49" fmla="*/ 77048 w 2264421"/>
              <a:gd name="connsiteY49" fmla="*/ 2452269 h 4730345"/>
              <a:gd name="connsiteX50" fmla="*/ 21288 w 2264421"/>
              <a:gd name="connsiteY50" fmla="*/ 2659461 h 4730345"/>
              <a:gd name="connsiteX51" fmla="*/ 52521 w 2264421"/>
              <a:gd name="connsiteY51" fmla="*/ 1900862 h 4730345"/>
              <a:gd name="connsiteX52" fmla="*/ 117443 w 2264421"/>
              <a:gd name="connsiteY5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74496 w 2264421"/>
              <a:gd name="connsiteY10" fmla="*/ 924750 h 4730345"/>
              <a:gd name="connsiteX11" fmla="*/ 2123696 w 2264421"/>
              <a:gd name="connsiteY11" fmla="*/ 963827 h 4730345"/>
              <a:gd name="connsiteX12" fmla="*/ 2115880 w 2264421"/>
              <a:gd name="connsiteY12" fmla="*/ 1299888 h 4730345"/>
              <a:gd name="connsiteX13" fmla="*/ 2182310 w 2264421"/>
              <a:gd name="connsiteY13" fmla="*/ 1186565 h 4730345"/>
              <a:gd name="connsiteX14" fmla="*/ 2201848 w 2264421"/>
              <a:gd name="connsiteY14" fmla="*/ 1464011 h 4730345"/>
              <a:gd name="connsiteX15" fmla="*/ 2264371 w 2264421"/>
              <a:gd name="connsiteY15" fmla="*/ 1514811 h 4730345"/>
              <a:gd name="connsiteX16" fmla="*/ 2240925 w 2264421"/>
              <a:gd name="connsiteY16" fmla="*/ 2175211 h 4730345"/>
              <a:gd name="connsiteX17" fmla="*/ 2115879 w 2264421"/>
              <a:gd name="connsiteY17" fmla="*/ 2483919 h 4730345"/>
              <a:gd name="connsiteX18" fmla="*/ 2068988 w 2264421"/>
              <a:gd name="connsiteY18" fmla="*/ 2894227 h 4730345"/>
              <a:gd name="connsiteX19" fmla="*/ 2049449 w 2264421"/>
              <a:gd name="connsiteY19" fmla="*/ 3331888 h 4730345"/>
              <a:gd name="connsiteX20" fmla="*/ 2014280 w 2264421"/>
              <a:gd name="connsiteY20" fmla="*/ 3421765 h 4730345"/>
              <a:gd name="connsiteX21" fmla="*/ 2057266 w 2264421"/>
              <a:gd name="connsiteY21" fmla="*/ 3507734 h 4730345"/>
              <a:gd name="connsiteX22" fmla="*/ 2022097 w 2264421"/>
              <a:gd name="connsiteY22" fmla="*/ 3597611 h 4730345"/>
              <a:gd name="connsiteX23" fmla="*/ 2022097 w 2264421"/>
              <a:gd name="connsiteY23" fmla="*/ 3894596 h 4730345"/>
              <a:gd name="connsiteX24" fmla="*/ 1959573 w 2264421"/>
              <a:gd name="connsiteY24" fmla="*/ 3597611 h 4730345"/>
              <a:gd name="connsiteX25" fmla="*/ 1873604 w 2264421"/>
              <a:gd name="connsiteY25" fmla="*/ 3660134 h 4730345"/>
              <a:gd name="connsiteX26" fmla="*/ 1869697 w 2264421"/>
              <a:gd name="connsiteY26" fmla="*/ 4086073 h 4730345"/>
              <a:gd name="connsiteX27" fmla="*/ 1818898 w 2264421"/>
              <a:gd name="connsiteY27" fmla="*/ 3972750 h 4730345"/>
              <a:gd name="connsiteX28" fmla="*/ 1818898 w 2264421"/>
              <a:gd name="connsiteY28" fmla="*/ 4312719 h 4730345"/>
              <a:gd name="connsiteX29" fmla="*/ 1752468 w 2264421"/>
              <a:gd name="connsiteY29" fmla="*/ 3863335 h 4730345"/>
              <a:gd name="connsiteX30" fmla="*/ 1607883 w 2264421"/>
              <a:gd name="connsiteY30" fmla="*/ 3269366 h 4730345"/>
              <a:gd name="connsiteX31" fmla="*/ 1768099 w 2264421"/>
              <a:gd name="connsiteY31" fmla="*/ 4668319 h 4730345"/>
              <a:gd name="connsiteX32" fmla="*/ 1420315 w 2264421"/>
              <a:gd name="connsiteY32" fmla="*/ 3519458 h 4730345"/>
              <a:gd name="connsiteX33" fmla="*/ 1412500 w 2264421"/>
              <a:gd name="connsiteY33" fmla="*/ 4265827 h 4730345"/>
              <a:gd name="connsiteX34" fmla="*/ 1342161 w 2264421"/>
              <a:gd name="connsiteY34" fmla="*/ 4015734 h 4730345"/>
              <a:gd name="connsiteX35" fmla="*/ 1342160 w 2264421"/>
              <a:gd name="connsiteY35" fmla="*/ 4429950 h 4730345"/>
              <a:gd name="connsiteX36" fmla="*/ 1181946 w 2264421"/>
              <a:gd name="connsiteY36" fmla="*/ 4132965 h 4730345"/>
              <a:gd name="connsiteX37" fmla="*/ 1045176 w 2264421"/>
              <a:gd name="connsiteY37" fmla="*/ 3824258 h 4730345"/>
              <a:gd name="connsiteX38" fmla="*/ 982653 w 2264421"/>
              <a:gd name="connsiteY38" fmla="*/ 3871150 h 4730345"/>
              <a:gd name="connsiteX39" fmla="*/ 978746 w 2264421"/>
              <a:gd name="connsiteY39" fmla="*/ 3968841 h 4730345"/>
              <a:gd name="connsiteX40" fmla="*/ 897548 w 2264421"/>
              <a:gd name="connsiteY40" fmla="*/ 3954987 h 4730345"/>
              <a:gd name="connsiteX41" fmla="*/ 836293 w 2264421"/>
              <a:gd name="connsiteY41" fmla="*/ 3800913 h 4730345"/>
              <a:gd name="connsiteX42" fmla="*/ 770978 w 2264421"/>
              <a:gd name="connsiteY42" fmla="*/ 4186861 h 4730345"/>
              <a:gd name="connsiteX43" fmla="*/ 687851 w 2264421"/>
              <a:gd name="connsiteY43" fmla="*/ 3854353 h 4730345"/>
              <a:gd name="connsiteX44" fmla="*/ 616599 w 2264421"/>
              <a:gd name="connsiteY44" fmla="*/ 4234363 h 4730345"/>
              <a:gd name="connsiteX45" fmla="*/ 449113 w 2264421"/>
              <a:gd name="connsiteY45" fmla="*/ 4124363 h 4730345"/>
              <a:gd name="connsiteX46" fmla="*/ 271836 w 2264421"/>
              <a:gd name="connsiteY46" fmla="*/ 2666694 h 4730345"/>
              <a:gd name="connsiteX47" fmla="*/ 296738 w 2264421"/>
              <a:gd name="connsiteY47" fmla="*/ 3858868 h 4730345"/>
              <a:gd name="connsiteX48" fmla="*/ 199413 w 2264421"/>
              <a:gd name="connsiteY48" fmla="*/ 2499770 h 4730345"/>
              <a:gd name="connsiteX49" fmla="*/ 141200 w 2264421"/>
              <a:gd name="connsiteY49" fmla="*/ 2792010 h 4730345"/>
              <a:gd name="connsiteX50" fmla="*/ 77048 w 2264421"/>
              <a:gd name="connsiteY50" fmla="*/ 2452269 h 4730345"/>
              <a:gd name="connsiteX51" fmla="*/ 21288 w 2264421"/>
              <a:gd name="connsiteY51" fmla="*/ 2659461 h 4730345"/>
              <a:gd name="connsiteX52" fmla="*/ 52521 w 2264421"/>
              <a:gd name="connsiteY52" fmla="*/ 1900862 h 4730345"/>
              <a:gd name="connsiteX53" fmla="*/ 117443 w 2264421"/>
              <a:gd name="connsiteY5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31511 w 2264421"/>
              <a:gd name="connsiteY10" fmla="*/ 858319 h 4730345"/>
              <a:gd name="connsiteX11" fmla="*/ 2174496 w 2264421"/>
              <a:gd name="connsiteY11" fmla="*/ 924750 h 4730345"/>
              <a:gd name="connsiteX12" fmla="*/ 2123696 w 2264421"/>
              <a:gd name="connsiteY12" fmla="*/ 963827 h 4730345"/>
              <a:gd name="connsiteX13" fmla="*/ 2115880 w 2264421"/>
              <a:gd name="connsiteY13" fmla="*/ 1299888 h 4730345"/>
              <a:gd name="connsiteX14" fmla="*/ 2182310 w 2264421"/>
              <a:gd name="connsiteY14" fmla="*/ 1186565 h 4730345"/>
              <a:gd name="connsiteX15" fmla="*/ 2201848 w 2264421"/>
              <a:gd name="connsiteY15" fmla="*/ 1464011 h 4730345"/>
              <a:gd name="connsiteX16" fmla="*/ 2264371 w 2264421"/>
              <a:gd name="connsiteY16" fmla="*/ 1514811 h 4730345"/>
              <a:gd name="connsiteX17" fmla="*/ 2240925 w 2264421"/>
              <a:gd name="connsiteY17" fmla="*/ 2175211 h 4730345"/>
              <a:gd name="connsiteX18" fmla="*/ 2115879 w 2264421"/>
              <a:gd name="connsiteY18" fmla="*/ 2483919 h 4730345"/>
              <a:gd name="connsiteX19" fmla="*/ 2068988 w 2264421"/>
              <a:gd name="connsiteY19" fmla="*/ 2894227 h 4730345"/>
              <a:gd name="connsiteX20" fmla="*/ 2049449 w 2264421"/>
              <a:gd name="connsiteY20" fmla="*/ 3331888 h 4730345"/>
              <a:gd name="connsiteX21" fmla="*/ 2014280 w 2264421"/>
              <a:gd name="connsiteY21" fmla="*/ 3421765 h 4730345"/>
              <a:gd name="connsiteX22" fmla="*/ 2057266 w 2264421"/>
              <a:gd name="connsiteY22" fmla="*/ 3507734 h 4730345"/>
              <a:gd name="connsiteX23" fmla="*/ 2022097 w 2264421"/>
              <a:gd name="connsiteY23" fmla="*/ 3597611 h 4730345"/>
              <a:gd name="connsiteX24" fmla="*/ 2022097 w 2264421"/>
              <a:gd name="connsiteY24" fmla="*/ 3894596 h 4730345"/>
              <a:gd name="connsiteX25" fmla="*/ 1959573 w 2264421"/>
              <a:gd name="connsiteY25" fmla="*/ 3597611 h 4730345"/>
              <a:gd name="connsiteX26" fmla="*/ 1873604 w 2264421"/>
              <a:gd name="connsiteY26" fmla="*/ 3660134 h 4730345"/>
              <a:gd name="connsiteX27" fmla="*/ 1869697 w 2264421"/>
              <a:gd name="connsiteY27" fmla="*/ 4086073 h 4730345"/>
              <a:gd name="connsiteX28" fmla="*/ 1818898 w 2264421"/>
              <a:gd name="connsiteY28" fmla="*/ 3972750 h 4730345"/>
              <a:gd name="connsiteX29" fmla="*/ 1818898 w 2264421"/>
              <a:gd name="connsiteY29" fmla="*/ 4312719 h 4730345"/>
              <a:gd name="connsiteX30" fmla="*/ 1752468 w 2264421"/>
              <a:gd name="connsiteY30" fmla="*/ 3863335 h 4730345"/>
              <a:gd name="connsiteX31" fmla="*/ 1607883 w 2264421"/>
              <a:gd name="connsiteY31" fmla="*/ 3269366 h 4730345"/>
              <a:gd name="connsiteX32" fmla="*/ 1768099 w 2264421"/>
              <a:gd name="connsiteY32" fmla="*/ 4668319 h 4730345"/>
              <a:gd name="connsiteX33" fmla="*/ 1420315 w 2264421"/>
              <a:gd name="connsiteY33" fmla="*/ 3519458 h 4730345"/>
              <a:gd name="connsiteX34" fmla="*/ 1412500 w 2264421"/>
              <a:gd name="connsiteY34" fmla="*/ 4265827 h 4730345"/>
              <a:gd name="connsiteX35" fmla="*/ 1342161 w 2264421"/>
              <a:gd name="connsiteY35" fmla="*/ 4015734 h 4730345"/>
              <a:gd name="connsiteX36" fmla="*/ 1342160 w 2264421"/>
              <a:gd name="connsiteY36" fmla="*/ 4429950 h 4730345"/>
              <a:gd name="connsiteX37" fmla="*/ 1181946 w 2264421"/>
              <a:gd name="connsiteY37" fmla="*/ 4132965 h 4730345"/>
              <a:gd name="connsiteX38" fmla="*/ 1045176 w 2264421"/>
              <a:gd name="connsiteY38" fmla="*/ 3824258 h 4730345"/>
              <a:gd name="connsiteX39" fmla="*/ 982653 w 2264421"/>
              <a:gd name="connsiteY39" fmla="*/ 3871150 h 4730345"/>
              <a:gd name="connsiteX40" fmla="*/ 978746 w 2264421"/>
              <a:gd name="connsiteY40" fmla="*/ 3968841 h 4730345"/>
              <a:gd name="connsiteX41" fmla="*/ 897548 w 2264421"/>
              <a:gd name="connsiteY41" fmla="*/ 3954987 h 4730345"/>
              <a:gd name="connsiteX42" fmla="*/ 836293 w 2264421"/>
              <a:gd name="connsiteY42" fmla="*/ 3800913 h 4730345"/>
              <a:gd name="connsiteX43" fmla="*/ 770978 w 2264421"/>
              <a:gd name="connsiteY43" fmla="*/ 4186861 h 4730345"/>
              <a:gd name="connsiteX44" fmla="*/ 687851 w 2264421"/>
              <a:gd name="connsiteY44" fmla="*/ 3854353 h 4730345"/>
              <a:gd name="connsiteX45" fmla="*/ 616599 w 2264421"/>
              <a:gd name="connsiteY45" fmla="*/ 4234363 h 4730345"/>
              <a:gd name="connsiteX46" fmla="*/ 449113 w 2264421"/>
              <a:gd name="connsiteY46" fmla="*/ 4124363 h 4730345"/>
              <a:gd name="connsiteX47" fmla="*/ 271836 w 2264421"/>
              <a:gd name="connsiteY47" fmla="*/ 2666694 h 4730345"/>
              <a:gd name="connsiteX48" fmla="*/ 296738 w 2264421"/>
              <a:gd name="connsiteY48" fmla="*/ 3858868 h 4730345"/>
              <a:gd name="connsiteX49" fmla="*/ 199413 w 2264421"/>
              <a:gd name="connsiteY49" fmla="*/ 2499770 h 4730345"/>
              <a:gd name="connsiteX50" fmla="*/ 141200 w 2264421"/>
              <a:gd name="connsiteY50" fmla="*/ 2792010 h 4730345"/>
              <a:gd name="connsiteX51" fmla="*/ 77048 w 2264421"/>
              <a:gd name="connsiteY51" fmla="*/ 2452269 h 4730345"/>
              <a:gd name="connsiteX52" fmla="*/ 21288 w 2264421"/>
              <a:gd name="connsiteY52" fmla="*/ 2659461 h 4730345"/>
              <a:gd name="connsiteX53" fmla="*/ 52521 w 2264421"/>
              <a:gd name="connsiteY53" fmla="*/ 1900862 h 4730345"/>
              <a:gd name="connsiteX54" fmla="*/ 117443 w 2264421"/>
              <a:gd name="connsiteY5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9788 w 2264421"/>
              <a:gd name="connsiteY10" fmla="*/ 764534 h 4730345"/>
              <a:gd name="connsiteX11" fmla="*/ 2131511 w 2264421"/>
              <a:gd name="connsiteY11" fmla="*/ 858319 h 4730345"/>
              <a:gd name="connsiteX12" fmla="*/ 2174496 w 2264421"/>
              <a:gd name="connsiteY12" fmla="*/ 924750 h 4730345"/>
              <a:gd name="connsiteX13" fmla="*/ 2123696 w 2264421"/>
              <a:gd name="connsiteY13" fmla="*/ 963827 h 4730345"/>
              <a:gd name="connsiteX14" fmla="*/ 2115880 w 2264421"/>
              <a:gd name="connsiteY14" fmla="*/ 1299888 h 4730345"/>
              <a:gd name="connsiteX15" fmla="*/ 2182310 w 2264421"/>
              <a:gd name="connsiteY15" fmla="*/ 1186565 h 4730345"/>
              <a:gd name="connsiteX16" fmla="*/ 2201848 w 2264421"/>
              <a:gd name="connsiteY16" fmla="*/ 1464011 h 4730345"/>
              <a:gd name="connsiteX17" fmla="*/ 2264371 w 2264421"/>
              <a:gd name="connsiteY17" fmla="*/ 1514811 h 4730345"/>
              <a:gd name="connsiteX18" fmla="*/ 2240925 w 2264421"/>
              <a:gd name="connsiteY18" fmla="*/ 2175211 h 4730345"/>
              <a:gd name="connsiteX19" fmla="*/ 2115879 w 2264421"/>
              <a:gd name="connsiteY19" fmla="*/ 2483919 h 4730345"/>
              <a:gd name="connsiteX20" fmla="*/ 2068988 w 2264421"/>
              <a:gd name="connsiteY20" fmla="*/ 2894227 h 4730345"/>
              <a:gd name="connsiteX21" fmla="*/ 2049449 w 2264421"/>
              <a:gd name="connsiteY21" fmla="*/ 3331888 h 4730345"/>
              <a:gd name="connsiteX22" fmla="*/ 2014280 w 2264421"/>
              <a:gd name="connsiteY22" fmla="*/ 3421765 h 4730345"/>
              <a:gd name="connsiteX23" fmla="*/ 2057266 w 2264421"/>
              <a:gd name="connsiteY23" fmla="*/ 3507734 h 4730345"/>
              <a:gd name="connsiteX24" fmla="*/ 2022097 w 2264421"/>
              <a:gd name="connsiteY24" fmla="*/ 3597611 h 4730345"/>
              <a:gd name="connsiteX25" fmla="*/ 2022097 w 2264421"/>
              <a:gd name="connsiteY25" fmla="*/ 3894596 h 4730345"/>
              <a:gd name="connsiteX26" fmla="*/ 1959573 w 2264421"/>
              <a:gd name="connsiteY26" fmla="*/ 3597611 h 4730345"/>
              <a:gd name="connsiteX27" fmla="*/ 1873604 w 2264421"/>
              <a:gd name="connsiteY27" fmla="*/ 3660134 h 4730345"/>
              <a:gd name="connsiteX28" fmla="*/ 1869697 w 2264421"/>
              <a:gd name="connsiteY28" fmla="*/ 4086073 h 4730345"/>
              <a:gd name="connsiteX29" fmla="*/ 1818898 w 2264421"/>
              <a:gd name="connsiteY29" fmla="*/ 3972750 h 4730345"/>
              <a:gd name="connsiteX30" fmla="*/ 1818898 w 2264421"/>
              <a:gd name="connsiteY30" fmla="*/ 4312719 h 4730345"/>
              <a:gd name="connsiteX31" fmla="*/ 1752468 w 2264421"/>
              <a:gd name="connsiteY31" fmla="*/ 3863335 h 4730345"/>
              <a:gd name="connsiteX32" fmla="*/ 1607883 w 2264421"/>
              <a:gd name="connsiteY32" fmla="*/ 3269366 h 4730345"/>
              <a:gd name="connsiteX33" fmla="*/ 1768099 w 2264421"/>
              <a:gd name="connsiteY33" fmla="*/ 4668319 h 4730345"/>
              <a:gd name="connsiteX34" fmla="*/ 1420315 w 2264421"/>
              <a:gd name="connsiteY34" fmla="*/ 3519458 h 4730345"/>
              <a:gd name="connsiteX35" fmla="*/ 1412500 w 2264421"/>
              <a:gd name="connsiteY35" fmla="*/ 4265827 h 4730345"/>
              <a:gd name="connsiteX36" fmla="*/ 1342161 w 2264421"/>
              <a:gd name="connsiteY36" fmla="*/ 4015734 h 4730345"/>
              <a:gd name="connsiteX37" fmla="*/ 1342160 w 2264421"/>
              <a:gd name="connsiteY37" fmla="*/ 4429950 h 4730345"/>
              <a:gd name="connsiteX38" fmla="*/ 1181946 w 2264421"/>
              <a:gd name="connsiteY38" fmla="*/ 4132965 h 4730345"/>
              <a:gd name="connsiteX39" fmla="*/ 1045176 w 2264421"/>
              <a:gd name="connsiteY39" fmla="*/ 3824258 h 4730345"/>
              <a:gd name="connsiteX40" fmla="*/ 982653 w 2264421"/>
              <a:gd name="connsiteY40" fmla="*/ 3871150 h 4730345"/>
              <a:gd name="connsiteX41" fmla="*/ 978746 w 2264421"/>
              <a:gd name="connsiteY41" fmla="*/ 3968841 h 4730345"/>
              <a:gd name="connsiteX42" fmla="*/ 897548 w 2264421"/>
              <a:gd name="connsiteY42" fmla="*/ 3954987 h 4730345"/>
              <a:gd name="connsiteX43" fmla="*/ 836293 w 2264421"/>
              <a:gd name="connsiteY43" fmla="*/ 3800913 h 4730345"/>
              <a:gd name="connsiteX44" fmla="*/ 770978 w 2264421"/>
              <a:gd name="connsiteY44" fmla="*/ 4186861 h 4730345"/>
              <a:gd name="connsiteX45" fmla="*/ 687851 w 2264421"/>
              <a:gd name="connsiteY45" fmla="*/ 3854353 h 4730345"/>
              <a:gd name="connsiteX46" fmla="*/ 616599 w 2264421"/>
              <a:gd name="connsiteY46" fmla="*/ 4234363 h 4730345"/>
              <a:gd name="connsiteX47" fmla="*/ 449113 w 2264421"/>
              <a:gd name="connsiteY47" fmla="*/ 4124363 h 4730345"/>
              <a:gd name="connsiteX48" fmla="*/ 271836 w 2264421"/>
              <a:gd name="connsiteY48" fmla="*/ 2666694 h 4730345"/>
              <a:gd name="connsiteX49" fmla="*/ 296738 w 2264421"/>
              <a:gd name="connsiteY49" fmla="*/ 3858868 h 4730345"/>
              <a:gd name="connsiteX50" fmla="*/ 199413 w 2264421"/>
              <a:gd name="connsiteY50" fmla="*/ 2499770 h 4730345"/>
              <a:gd name="connsiteX51" fmla="*/ 141200 w 2264421"/>
              <a:gd name="connsiteY51" fmla="*/ 2792010 h 4730345"/>
              <a:gd name="connsiteX52" fmla="*/ 77048 w 2264421"/>
              <a:gd name="connsiteY52" fmla="*/ 2452269 h 4730345"/>
              <a:gd name="connsiteX53" fmla="*/ 21288 w 2264421"/>
              <a:gd name="connsiteY53" fmla="*/ 2659461 h 4730345"/>
              <a:gd name="connsiteX54" fmla="*/ 52521 w 2264421"/>
              <a:gd name="connsiteY54" fmla="*/ 1900862 h 4730345"/>
              <a:gd name="connsiteX55" fmla="*/ 117443 w 2264421"/>
              <a:gd name="connsiteY55"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2096 w 2264421"/>
              <a:gd name="connsiteY10" fmla="*/ 877858 h 4730345"/>
              <a:gd name="connsiteX11" fmla="*/ 2119788 w 2264421"/>
              <a:gd name="connsiteY11" fmla="*/ 764534 h 4730345"/>
              <a:gd name="connsiteX12" fmla="*/ 2131511 w 2264421"/>
              <a:gd name="connsiteY12" fmla="*/ 858319 h 4730345"/>
              <a:gd name="connsiteX13" fmla="*/ 2174496 w 2264421"/>
              <a:gd name="connsiteY13" fmla="*/ 924750 h 4730345"/>
              <a:gd name="connsiteX14" fmla="*/ 2123696 w 2264421"/>
              <a:gd name="connsiteY14" fmla="*/ 963827 h 4730345"/>
              <a:gd name="connsiteX15" fmla="*/ 2115880 w 2264421"/>
              <a:gd name="connsiteY15" fmla="*/ 1299888 h 4730345"/>
              <a:gd name="connsiteX16" fmla="*/ 2182310 w 2264421"/>
              <a:gd name="connsiteY16" fmla="*/ 1186565 h 4730345"/>
              <a:gd name="connsiteX17" fmla="*/ 2201848 w 2264421"/>
              <a:gd name="connsiteY17" fmla="*/ 1464011 h 4730345"/>
              <a:gd name="connsiteX18" fmla="*/ 2264371 w 2264421"/>
              <a:gd name="connsiteY18" fmla="*/ 1514811 h 4730345"/>
              <a:gd name="connsiteX19" fmla="*/ 2240925 w 2264421"/>
              <a:gd name="connsiteY19" fmla="*/ 2175211 h 4730345"/>
              <a:gd name="connsiteX20" fmla="*/ 2115879 w 2264421"/>
              <a:gd name="connsiteY20" fmla="*/ 2483919 h 4730345"/>
              <a:gd name="connsiteX21" fmla="*/ 2068988 w 2264421"/>
              <a:gd name="connsiteY21" fmla="*/ 2894227 h 4730345"/>
              <a:gd name="connsiteX22" fmla="*/ 2049449 w 2264421"/>
              <a:gd name="connsiteY22" fmla="*/ 3331888 h 4730345"/>
              <a:gd name="connsiteX23" fmla="*/ 2014280 w 2264421"/>
              <a:gd name="connsiteY23" fmla="*/ 3421765 h 4730345"/>
              <a:gd name="connsiteX24" fmla="*/ 2057266 w 2264421"/>
              <a:gd name="connsiteY24" fmla="*/ 3507734 h 4730345"/>
              <a:gd name="connsiteX25" fmla="*/ 2022097 w 2264421"/>
              <a:gd name="connsiteY25" fmla="*/ 3597611 h 4730345"/>
              <a:gd name="connsiteX26" fmla="*/ 2022097 w 2264421"/>
              <a:gd name="connsiteY26" fmla="*/ 3894596 h 4730345"/>
              <a:gd name="connsiteX27" fmla="*/ 1959573 w 2264421"/>
              <a:gd name="connsiteY27" fmla="*/ 3597611 h 4730345"/>
              <a:gd name="connsiteX28" fmla="*/ 1873604 w 2264421"/>
              <a:gd name="connsiteY28" fmla="*/ 3660134 h 4730345"/>
              <a:gd name="connsiteX29" fmla="*/ 1869697 w 2264421"/>
              <a:gd name="connsiteY29" fmla="*/ 4086073 h 4730345"/>
              <a:gd name="connsiteX30" fmla="*/ 1818898 w 2264421"/>
              <a:gd name="connsiteY30" fmla="*/ 3972750 h 4730345"/>
              <a:gd name="connsiteX31" fmla="*/ 1818898 w 2264421"/>
              <a:gd name="connsiteY31" fmla="*/ 4312719 h 4730345"/>
              <a:gd name="connsiteX32" fmla="*/ 1752468 w 2264421"/>
              <a:gd name="connsiteY32" fmla="*/ 3863335 h 4730345"/>
              <a:gd name="connsiteX33" fmla="*/ 1607883 w 2264421"/>
              <a:gd name="connsiteY33" fmla="*/ 3269366 h 4730345"/>
              <a:gd name="connsiteX34" fmla="*/ 1768099 w 2264421"/>
              <a:gd name="connsiteY34" fmla="*/ 4668319 h 4730345"/>
              <a:gd name="connsiteX35" fmla="*/ 1420315 w 2264421"/>
              <a:gd name="connsiteY35" fmla="*/ 3519458 h 4730345"/>
              <a:gd name="connsiteX36" fmla="*/ 1412500 w 2264421"/>
              <a:gd name="connsiteY36" fmla="*/ 4265827 h 4730345"/>
              <a:gd name="connsiteX37" fmla="*/ 1342161 w 2264421"/>
              <a:gd name="connsiteY37" fmla="*/ 4015734 h 4730345"/>
              <a:gd name="connsiteX38" fmla="*/ 1342160 w 2264421"/>
              <a:gd name="connsiteY38" fmla="*/ 4429950 h 4730345"/>
              <a:gd name="connsiteX39" fmla="*/ 1181946 w 2264421"/>
              <a:gd name="connsiteY39" fmla="*/ 4132965 h 4730345"/>
              <a:gd name="connsiteX40" fmla="*/ 1045176 w 2264421"/>
              <a:gd name="connsiteY40" fmla="*/ 3824258 h 4730345"/>
              <a:gd name="connsiteX41" fmla="*/ 982653 w 2264421"/>
              <a:gd name="connsiteY41" fmla="*/ 3871150 h 4730345"/>
              <a:gd name="connsiteX42" fmla="*/ 978746 w 2264421"/>
              <a:gd name="connsiteY42" fmla="*/ 3968841 h 4730345"/>
              <a:gd name="connsiteX43" fmla="*/ 897548 w 2264421"/>
              <a:gd name="connsiteY43" fmla="*/ 3954987 h 4730345"/>
              <a:gd name="connsiteX44" fmla="*/ 836293 w 2264421"/>
              <a:gd name="connsiteY44" fmla="*/ 3800913 h 4730345"/>
              <a:gd name="connsiteX45" fmla="*/ 770978 w 2264421"/>
              <a:gd name="connsiteY45" fmla="*/ 4186861 h 4730345"/>
              <a:gd name="connsiteX46" fmla="*/ 687851 w 2264421"/>
              <a:gd name="connsiteY46" fmla="*/ 3854353 h 4730345"/>
              <a:gd name="connsiteX47" fmla="*/ 616599 w 2264421"/>
              <a:gd name="connsiteY47" fmla="*/ 4234363 h 4730345"/>
              <a:gd name="connsiteX48" fmla="*/ 449113 w 2264421"/>
              <a:gd name="connsiteY48" fmla="*/ 4124363 h 4730345"/>
              <a:gd name="connsiteX49" fmla="*/ 271836 w 2264421"/>
              <a:gd name="connsiteY49" fmla="*/ 2666694 h 4730345"/>
              <a:gd name="connsiteX50" fmla="*/ 296738 w 2264421"/>
              <a:gd name="connsiteY50" fmla="*/ 3858868 h 4730345"/>
              <a:gd name="connsiteX51" fmla="*/ 199413 w 2264421"/>
              <a:gd name="connsiteY51" fmla="*/ 2499770 h 4730345"/>
              <a:gd name="connsiteX52" fmla="*/ 141200 w 2264421"/>
              <a:gd name="connsiteY52" fmla="*/ 2792010 h 4730345"/>
              <a:gd name="connsiteX53" fmla="*/ 77048 w 2264421"/>
              <a:gd name="connsiteY53" fmla="*/ 2452269 h 4730345"/>
              <a:gd name="connsiteX54" fmla="*/ 21288 w 2264421"/>
              <a:gd name="connsiteY54" fmla="*/ 2659461 h 4730345"/>
              <a:gd name="connsiteX55" fmla="*/ 52521 w 2264421"/>
              <a:gd name="connsiteY55" fmla="*/ 1900862 h 4730345"/>
              <a:gd name="connsiteX56" fmla="*/ 117443 w 2264421"/>
              <a:gd name="connsiteY56"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6003 w 2264421"/>
              <a:gd name="connsiteY10" fmla="*/ 776258 h 4730345"/>
              <a:gd name="connsiteX11" fmla="*/ 2022096 w 2264421"/>
              <a:gd name="connsiteY11" fmla="*/ 877858 h 4730345"/>
              <a:gd name="connsiteX12" fmla="*/ 2119788 w 2264421"/>
              <a:gd name="connsiteY12" fmla="*/ 764534 h 4730345"/>
              <a:gd name="connsiteX13" fmla="*/ 2131511 w 2264421"/>
              <a:gd name="connsiteY13" fmla="*/ 858319 h 4730345"/>
              <a:gd name="connsiteX14" fmla="*/ 2174496 w 2264421"/>
              <a:gd name="connsiteY14" fmla="*/ 924750 h 4730345"/>
              <a:gd name="connsiteX15" fmla="*/ 2123696 w 2264421"/>
              <a:gd name="connsiteY15" fmla="*/ 963827 h 4730345"/>
              <a:gd name="connsiteX16" fmla="*/ 2115880 w 2264421"/>
              <a:gd name="connsiteY16" fmla="*/ 1299888 h 4730345"/>
              <a:gd name="connsiteX17" fmla="*/ 2182310 w 2264421"/>
              <a:gd name="connsiteY17" fmla="*/ 1186565 h 4730345"/>
              <a:gd name="connsiteX18" fmla="*/ 2201848 w 2264421"/>
              <a:gd name="connsiteY18" fmla="*/ 1464011 h 4730345"/>
              <a:gd name="connsiteX19" fmla="*/ 2264371 w 2264421"/>
              <a:gd name="connsiteY19" fmla="*/ 1514811 h 4730345"/>
              <a:gd name="connsiteX20" fmla="*/ 2240925 w 2264421"/>
              <a:gd name="connsiteY20" fmla="*/ 2175211 h 4730345"/>
              <a:gd name="connsiteX21" fmla="*/ 2115879 w 2264421"/>
              <a:gd name="connsiteY21" fmla="*/ 2483919 h 4730345"/>
              <a:gd name="connsiteX22" fmla="*/ 2068988 w 2264421"/>
              <a:gd name="connsiteY22" fmla="*/ 2894227 h 4730345"/>
              <a:gd name="connsiteX23" fmla="*/ 2049449 w 2264421"/>
              <a:gd name="connsiteY23" fmla="*/ 3331888 h 4730345"/>
              <a:gd name="connsiteX24" fmla="*/ 2014280 w 2264421"/>
              <a:gd name="connsiteY24" fmla="*/ 3421765 h 4730345"/>
              <a:gd name="connsiteX25" fmla="*/ 2057266 w 2264421"/>
              <a:gd name="connsiteY25" fmla="*/ 3507734 h 4730345"/>
              <a:gd name="connsiteX26" fmla="*/ 2022097 w 2264421"/>
              <a:gd name="connsiteY26" fmla="*/ 3597611 h 4730345"/>
              <a:gd name="connsiteX27" fmla="*/ 2022097 w 2264421"/>
              <a:gd name="connsiteY27" fmla="*/ 3894596 h 4730345"/>
              <a:gd name="connsiteX28" fmla="*/ 1959573 w 2264421"/>
              <a:gd name="connsiteY28" fmla="*/ 3597611 h 4730345"/>
              <a:gd name="connsiteX29" fmla="*/ 1873604 w 2264421"/>
              <a:gd name="connsiteY29" fmla="*/ 3660134 h 4730345"/>
              <a:gd name="connsiteX30" fmla="*/ 1869697 w 2264421"/>
              <a:gd name="connsiteY30" fmla="*/ 4086073 h 4730345"/>
              <a:gd name="connsiteX31" fmla="*/ 1818898 w 2264421"/>
              <a:gd name="connsiteY31" fmla="*/ 3972750 h 4730345"/>
              <a:gd name="connsiteX32" fmla="*/ 1818898 w 2264421"/>
              <a:gd name="connsiteY32" fmla="*/ 4312719 h 4730345"/>
              <a:gd name="connsiteX33" fmla="*/ 1752468 w 2264421"/>
              <a:gd name="connsiteY33" fmla="*/ 3863335 h 4730345"/>
              <a:gd name="connsiteX34" fmla="*/ 1607883 w 2264421"/>
              <a:gd name="connsiteY34" fmla="*/ 3269366 h 4730345"/>
              <a:gd name="connsiteX35" fmla="*/ 1768099 w 2264421"/>
              <a:gd name="connsiteY35" fmla="*/ 4668319 h 4730345"/>
              <a:gd name="connsiteX36" fmla="*/ 1420315 w 2264421"/>
              <a:gd name="connsiteY36" fmla="*/ 3519458 h 4730345"/>
              <a:gd name="connsiteX37" fmla="*/ 1412500 w 2264421"/>
              <a:gd name="connsiteY37" fmla="*/ 4265827 h 4730345"/>
              <a:gd name="connsiteX38" fmla="*/ 1342161 w 2264421"/>
              <a:gd name="connsiteY38" fmla="*/ 4015734 h 4730345"/>
              <a:gd name="connsiteX39" fmla="*/ 1342160 w 2264421"/>
              <a:gd name="connsiteY39" fmla="*/ 4429950 h 4730345"/>
              <a:gd name="connsiteX40" fmla="*/ 1181946 w 2264421"/>
              <a:gd name="connsiteY40" fmla="*/ 4132965 h 4730345"/>
              <a:gd name="connsiteX41" fmla="*/ 1045176 w 2264421"/>
              <a:gd name="connsiteY41" fmla="*/ 3824258 h 4730345"/>
              <a:gd name="connsiteX42" fmla="*/ 982653 w 2264421"/>
              <a:gd name="connsiteY42" fmla="*/ 3871150 h 4730345"/>
              <a:gd name="connsiteX43" fmla="*/ 978746 w 2264421"/>
              <a:gd name="connsiteY43" fmla="*/ 3968841 h 4730345"/>
              <a:gd name="connsiteX44" fmla="*/ 897548 w 2264421"/>
              <a:gd name="connsiteY44" fmla="*/ 3954987 h 4730345"/>
              <a:gd name="connsiteX45" fmla="*/ 836293 w 2264421"/>
              <a:gd name="connsiteY45" fmla="*/ 3800913 h 4730345"/>
              <a:gd name="connsiteX46" fmla="*/ 770978 w 2264421"/>
              <a:gd name="connsiteY46" fmla="*/ 4186861 h 4730345"/>
              <a:gd name="connsiteX47" fmla="*/ 687851 w 2264421"/>
              <a:gd name="connsiteY47" fmla="*/ 3854353 h 4730345"/>
              <a:gd name="connsiteX48" fmla="*/ 616599 w 2264421"/>
              <a:gd name="connsiteY48" fmla="*/ 4234363 h 4730345"/>
              <a:gd name="connsiteX49" fmla="*/ 449113 w 2264421"/>
              <a:gd name="connsiteY49" fmla="*/ 4124363 h 4730345"/>
              <a:gd name="connsiteX50" fmla="*/ 271836 w 2264421"/>
              <a:gd name="connsiteY50" fmla="*/ 2666694 h 4730345"/>
              <a:gd name="connsiteX51" fmla="*/ 296738 w 2264421"/>
              <a:gd name="connsiteY51" fmla="*/ 3858868 h 4730345"/>
              <a:gd name="connsiteX52" fmla="*/ 199413 w 2264421"/>
              <a:gd name="connsiteY52" fmla="*/ 2499770 h 4730345"/>
              <a:gd name="connsiteX53" fmla="*/ 141200 w 2264421"/>
              <a:gd name="connsiteY53" fmla="*/ 2792010 h 4730345"/>
              <a:gd name="connsiteX54" fmla="*/ 77048 w 2264421"/>
              <a:gd name="connsiteY54" fmla="*/ 2452269 h 4730345"/>
              <a:gd name="connsiteX55" fmla="*/ 21288 w 2264421"/>
              <a:gd name="connsiteY55" fmla="*/ 2659461 h 4730345"/>
              <a:gd name="connsiteX56" fmla="*/ 52521 w 2264421"/>
              <a:gd name="connsiteY56" fmla="*/ 1900862 h 4730345"/>
              <a:gd name="connsiteX57" fmla="*/ 117443 w 2264421"/>
              <a:gd name="connsiteY57"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16588 w 2264421"/>
              <a:gd name="connsiteY10" fmla="*/ 823150 h 4730345"/>
              <a:gd name="connsiteX11" fmla="*/ 2026003 w 2264421"/>
              <a:gd name="connsiteY11" fmla="*/ 776258 h 4730345"/>
              <a:gd name="connsiteX12" fmla="*/ 2022096 w 2264421"/>
              <a:gd name="connsiteY12" fmla="*/ 877858 h 4730345"/>
              <a:gd name="connsiteX13" fmla="*/ 2119788 w 2264421"/>
              <a:gd name="connsiteY13" fmla="*/ 764534 h 4730345"/>
              <a:gd name="connsiteX14" fmla="*/ 2131511 w 2264421"/>
              <a:gd name="connsiteY14" fmla="*/ 858319 h 4730345"/>
              <a:gd name="connsiteX15" fmla="*/ 2174496 w 2264421"/>
              <a:gd name="connsiteY15" fmla="*/ 924750 h 4730345"/>
              <a:gd name="connsiteX16" fmla="*/ 2123696 w 2264421"/>
              <a:gd name="connsiteY16" fmla="*/ 963827 h 4730345"/>
              <a:gd name="connsiteX17" fmla="*/ 2115880 w 2264421"/>
              <a:gd name="connsiteY17" fmla="*/ 1299888 h 4730345"/>
              <a:gd name="connsiteX18" fmla="*/ 2182310 w 2264421"/>
              <a:gd name="connsiteY18" fmla="*/ 1186565 h 4730345"/>
              <a:gd name="connsiteX19" fmla="*/ 2201848 w 2264421"/>
              <a:gd name="connsiteY19" fmla="*/ 1464011 h 4730345"/>
              <a:gd name="connsiteX20" fmla="*/ 2264371 w 2264421"/>
              <a:gd name="connsiteY20" fmla="*/ 1514811 h 4730345"/>
              <a:gd name="connsiteX21" fmla="*/ 2240925 w 2264421"/>
              <a:gd name="connsiteY21" fmla="*/ 2175211 h 4730345"/>
              <a:gd name="connsiteX22" fmla="*/ 2115879 w 2264421"/>
              <a:gd name="connsiteY22" fmla="*/ 2483919 h 4730345"/>
              <a:gd name="connsiteX23" fmla="*/ 2068988 w 2264421"/>
              <a:gd name="connsiteY23" fmla="*/ 2894227 h 4730345"/>
              <a:gd name="connsiteX24" fmla="*/ 2049449 w 2264421"/>
              <a:gd name="connsiteY24" fmla="*/ 3331888 h 4730345"/>
              <a:gd name="connsiteX25" fmla="*/ 2014280 w 2264421"/>
              <a:gd name="connsiteY25" fmla="*/ 3421765 h 4730345"/>
              <a:gd name="connsiteX26" fmla="*/ 2057266 w 2264421"/>
              <a:gd name="connsiteY26" fmla="*/ 3507734 h 4730345"/>
              <a:gd name="connsiteX27" fmla="*/ 2022097 w 2264421"/>
              <a:gd name="connsiteY27" fmla="*/ 3597611 h 4730345"/>
              <a:gd name="connsiteX28" fmla="*/ 2022097 w 2264421"/>
              <a:gd name="connsiteY28" fmla="*/ 3894596 h 4730345"/>
              <a:gd name="connsiteX29" fmla="*/ 1959573 w 2264421"/>
              <a:gd name="connsiteY29" fmla="*/ 3597611 h 4730345"/>
              <a:gd name="connsiteX30" fmla="*/ 1873604 w 2264421"/>
              <a:gd name="connsiteY30" fmla="*/ 3660134 h 4730345"/>
              <a:gd name="connsiteX31" fmla="*/ 1869697 w 2264421"/>
              <a:gd name="connsiteY31" fmla="*/ 4086073 h 4730345"/>
              <a:gd name="connsiteX32" fmla="*/ 1818898 w 2264421"/>
              <a:gd name="connsiteY32" fmla="*/ 3972750 h 4730345"/>
              <a:gd name="connsiteX33" fmla="*/ 1818898 w 2264421"/>
              <a:gd name="connsiteY33" fmla="*/ 4312719 h 4730345"/>
              <a:gd name="connsiteX34" fmla="*/ 1752468 w 2264421"/>
              <a:gd name="connsiteY34" fmla="*/ 3863335 h 4730345"/>
              <a:gd name="connsiteX35" fmla="*/ 1607883 w 2264421"/>
              <a:gd name="connsiteY35" fmla="*/ 3269366 h 4730345"/>
              <a:gd name="connsiteX36" fmla="*/ 1768099 w 2264421"/>
              <a:gd name="connsiteY36" fmla="*/ 4668319 h 4730345"/>
              <a:gd name="connsiteX37" fmla="*/ 1420315 w 2264421"/>
              <a:gd name="connsiteY37" fmla="*/ 3519458 h 4730345"/>
              <a:gd name="connsiteX38" fmla="*/ 1412500 w 2264421"/>
              <a:gd name="connsiteY38" fmla="*/ 4265827 h 4730345"/>
              <a:gd name="connsiteX39" fmla="*/ 1342161 w 2264421"/>
              <a:gd name="connsiteY39" fmla="*/ 4015734 h 4730345"/>
              <a:gd name="connsiteX40" fmla="*/ 1342160 w 2264421"/>
              <a:gd name="connsiteY40" fmla="*/ 4429950 h 4730345"/>
              <a:gd name="connsiteX41" fmla="*/ 1181946 w 2264421"/>
              <a:gd name="connsiteY41" fmla="*/ 4132965 h 4730345"/>
              <a:gd name="connsiteX42" fmla="*/ 1045176 w 2264421"/>
              <a:gd name="connsiteY42" fmla="*/ 3824258 h 4730345"/>
              <a:gd name="connsiteX43" fmla="*/ 982653 w 2264421"/>
              <a:gd name="connsiteY43" fmla="*/ 3871150 h 4730345"/>
              <a:gd name="connsiteX44" fmla="*/ 978746 w 2264421"/>
              <a:gd name="connsiteY44" fmla="*/ 3968841 h 4730345"/>
              <a:gd name="connsiteX45" fmla="*/ 897548 w 2264421"/>
              <a:gd name="connsiteY45" fmla="*/ 3954987 h 4730345"/>
              <a:gd name="connsiteX46" fmla="*/ 836293 w 2264421"/>
              <a:gd name="connsiteY46" fmla="*/ 3800913 h 4730345"/>
              <a:gd name="connsiteX47" fmla="*/ 770978 w 2264421"/>
              <a:gd name="connsiteY47" fmla="*/ 4186861 h 4730345"/>
              <a:gd name="connsiteX48" fmla="*/ 687851 w 2264421"/>
              <a:gd name="connsiteY48" fmla="*/ 3854353 h 4730345"/>
              <a:gd name="connsiteX49" fmla="*/ 616599 w 2264421"/>
              <a:gd name="connsiteY49" fmla="*/ 4234363 h 4730345"/>
              <a:gd name="connsiteX50" fmla="*/ 449113 w 2264421"/>
              <a:gd name="connsiteY50" fmla="*/ 4124363 h 4730345"/>
              <a:gd name="connsiteX51" fmla="*/ 271836 w 2264421"/>
              <a:gd name="connsiteY51" fmla="*/ 2666694 h 4730345"/>
              <a:gd name="connsiteX52" fmla="*/ 296738 w 2264421"/>
              <a:gd name="connsiteY52" fmla="*/ 3858868 h 4730345"/>
              <a:gd name="connsiteX53" fmla="*/ 199413 w 2264421"/>
              <a:gd name="connsiteY53" fmla="*/ 2499770 h 4730345"/>
              <a:gd name="connsiteX54" fmla="*/ 141200 w 2264421"/>
              <a:gd name="connsiteY54" fmla="*/ 2792010 h 4730345"/>
              <a:gd name="connsiteX55" fmla="*/ 77048 w 2264421"/>
              <a:gd name="connsiteY55" fmla="*/ 2452269 h 4730345"/>
              <a:gd name="connsiteX56" fmla="*/ 21288 w 2264421"/>
              <a:gd name="connsiteY56" fmla="*/ 2659461 h 4730345"/>
              <a:gd name="connsiteX57" fmla="*/ 52521 w 2264421"/>
              <a:gd name="connsiteY57" fmla="*/ 1900862 h 4730345"/>
              <a:gd name="connsiteX58" fmla="*/ 117443 w 2264421"/>
              <a:gd name="connsiteY58"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1002904 h 4730345"/>
              <a:gd name="connsiteX11" fmla="*/ 1916588 w 2264421"/>
              <a:gd name="connsiteY11" fmla="*/ 823150 h 4730345"/>
              <a:gd name="connsiteX12" fmla="*/ 2026003 w 2264421"/>
              <a:gd name="connsiteY12" fmla="*/ 776258 h 4730345"/>
              <a:gd name="connsiteX13" fmla="*/ 2022096 w 2264421"/>
              <a:gd name="connsiteY13" fmla="*/ 877858 h 4730345"/>
              <a:gd name="connsiteX14" fmla="*/ 2119788 w 2264421"/>
              <a:gd name="connsiteY14" fmla="*/ 764534 h 4730345"/>
              <a:gd name="connsiteX15" fmla="*/ 2131511 w 2264421"/>
              <a:gd name="connsiteY15" fmla="*/ 858319 h 4730345"/>
              <a:gd name="connsiteX16" fmla="*/ 2174496 w 2264421"/>
              <a:gd name="connsiteY16" fmla="*/ 924750 h 4730345"/>
              <a:gd name="connsiteX17" fmla="*/ 2123696 w 2264421"/>
              <a:gd name="connsiteY17" fmla="*/ 963827 h 4730345"/>
              <a:gd name="connsiteX18" fmla="*/ 2115880 w 2264421"/>
              <a:gd name="connsiteY18" fmla="*/ 1299888 h 4730345"/>
              <a:gd name="connsiteX19" fmla="*/ 2182310 w 2264421"/>
              <a:gd name="connsiteY19" fmla="*/ 1186565 h 4730345"/>
              <a:gd name="connsiteX20" fmla="*/ 2201848 w 2264421"/>
              <a:gd name="connsiteY20" fmla="*/ 1464011 h 4730345"/>
              <a:gd name="connsiteX21" fmla="*/ 2264371 w 2264421"/>
              <a:gd name="connsiteY21" fmla="*/ 1514811 h 4730345"/>
              <a:gd name="connsiteX22" fmla="*/ 2240925 w 2264421"/>
              <a:gd name="connsiteY22" fmla="*/ 2175211 h 4730345"/>
              <a:gd name="connsiteX23" fmla="*/ 2115879 w 2264421"/>
              <a:gd name="connsiteY23" fmla="*/ 2483919 h 4730345"/>
              <a:gd name="connsiteX24" fmla="*/ 2068988 w 2264421"/>
              <a:gd name="connsiteY24" fmla="*/ 2894227 h 4730345"/>
              <a:gd name="connsiteX25" fmla="*/ 2049449 w 2264421"/>
              <a:gd name="connsiteY25" fmla="*/ 3331888 h 4730345"/>
              <a:gd name="connsiteX26" fmla="*/ 2014280 w 2264421"/>
              <a:gd name="connsiteY26" fmla="*/ 3421765 h 4730345"/>
              <a:gd name="connsiteX27" fmla="*/ 2057266 w 2264421"/>
              <a:gd name="connsiteY27" fmla="*/ 3507734 h 4730345"/>
              <a:gd name="connsiteX28" fmla="*/ 2022097 w 2264421"/>
              <a:gd name="connsiteY28" fmla="*/ 3597611 h 4730345"/>
              <a:gd name="connsiteX29" fmla="*/ 2022097 w 2264421"/>
              <a:gd name="connsiteY29" fmla="*/ 3894596 h 4730345"/>
              <a:gd name="connsiteX30" fmla="*/ 1959573 w 2264421"/>
              <a:gd name="connsiteY30" fmla="*/ 3597611 h 4730345"/>
              <a:gd name="connsiteX31" fmla="*/ 1873604 w 2264421"/>
              <a:gd name="connsiteY31" fmla="*/ 3660134 h 4730345"/>
              <a:gd name="connsiteX32" fmla="*/ 1869697 w 2264421"/>
              <a:gd name="connsiteY32" fmla="*/ 4086073 h 4730345"/>
              <a:gd name="connsiteX33" fmla="*/ 1818898 w 2264421"/>
              <a:gd name="connsiteY33" fmla="*/ 3972750 h 4730345"/>
              <a:gd name="connsiteX34" fmla="*/ 1818898 w 2264421"/>
              <a:gd name="connsiteY34" fmla="*/ 4312719 h 4730345"/>
              <a:gd name="connsiteX35" fmla="*/ 1752468 w 2264421"/>
              <a:gd name="connsiteY35" fmla="*/ 3863335 h 4730345"/>
              <a:gd name="connsiteX36" fmla="*/ 1607883 w 2264421"/>
              <a:gd name="connsiteY36" fmla="*/ 3269366 h 4730345"/>
              <a:gd name="connsiteX37" fmla="*/ 1768099 w 2264421"/>
              <a:gd name="connsiteY37" fmla="*/ 4668319 h 4730345"/>
              <a:gd name="connsiteX38" fmla="*/ 1420315 w 2264421"/>
              <a:gd name="connsiteY38" fmla="*/ 3519458 h 4730345"/>
              <a:gd name="connsiteX39" fmla="*/ 1412500 w 2264421"/>
              <a:gd name="connsiteY39" fmla="*/ 4265827 h 4730345"/>
              <a:gd name="connsiteX40" fmla="*/ 1342161 w 2264421"/>
              <a:gd name="connsiteY40" fmla="*/ 4015734 h 4730345"/>
              <a:gd name="connsiteX41" fmla="*/ 1342160 w 2264421"/>
              <a:gd name="connsiteY41" fmla="*/ 4429950 h 4730345"/>
              <a:gd name="connsiteX42" fmla="*/ 1181946 w 2264421"/>
              <a:gd name="connsiteY42" fmla="*/ 4132965 h 4730345"/>
              <a:gd name="connsiteX43" fmla="*/ 1045176 w 2264421"/>
              <a:gd name="connsiteY43" fmla="*/ 3824258 h 4730345"/>
              <a:gd name="connsiteX44" fmla="*/ 982653 w 2264421"/>
              <a:gd name="connsiteY44" fmla="*/ 3871150 h 4730345"/>
              <a:gd name="connsiteX45" fmla="*/ 978746 w 2264421"/>
              <a:gd name="connsiteY45" fmla="*/ 3968841 h 4730345"/>
              <a:gd name="connsiteX46" fmla="*/ 897548 w 2264421"/>
              <a:gd name="connsiteY46" fmla="*/ 3954987 h 4730345"/>
              <a:gd name="connsiteX47" fmla="*/ 836293 w 2264421"/>
              <a:gd name="connsiteY47" fmla="*/ 3800913 h 4730345"/>
              <a:gd name="connsiteX48" fmla="*/ 770978 w 2264421"/>
              <a:gd name="connsiteY48" fmla="*/ 4186861 h 4730345"/>
              <a:gd name="connsiteX49" fmla="*/ 687851 w 2264421"/>
              <a:gd name="connsiteY49" fmla="*/ 3854353 h 4730345"/>
              <a:gd name="connsiteX50" fmla="*/ 616599 w 2264421"/>
              <a:gd name="connsiteY50" fmla="*/ 4234363 h 4730345"/>
              <a:gd name="connsiteX51" fmla="*/ 449113 w 2264421"/>
              <a:gd name="connsiteY51" fmla="*/ 4124363 h 4730345"/>
              <a:gd name="connsiteX52" fmla="*/ 271836 w 2264421"/>
              <a:gd name="connsiteY52" fmla="*/ 2666694 h 4730345"/>
              <a:gd name="connsiteX53" fmla="*/ 296738 w 2264421"/>
              <a:gd name="connsiteY53" fmla="*/ 3858868 h 4730345"/>
              <a:gd name="connsiteX54" fmla="*/ 199413 w 2264421"/>
              <a:gd name="connsiteY54" fmla="*/ 2499770 h 4730345"/>
              <a:gd name="connsiteX55" fmla="*/ 141200 w 2264421"/>
              <a:gd name="connsiteY55" fmla="*/ 2792010 h 4730345"/>
              <a:gd name="connsiteX56" fmla="*/ 77048 w 2264421"/>
              <a:gd name="connsiteY56" fmla="*/ 2452269 h 4730345"/>
              <a:gd name="connsiteX57" fmla="*/ 21288 w 2264421"/>
              <a:gd name="connsiteY57" fmla="*/ 2659461 h 4730345"/>
              <a:gd name="connsiteX58" fmla="*/ 52521 w 2264421"/>
              <a:gd name="connsiteY58" fmla="*/ 1900862 h 4730345"/>
              <a:gd name="connsiteX59" fmla="*/ 117443 w 2264421"/>
              <a:gd name="connsiteY5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62462 w 2264421"/>
              <a:gd name="connsiteY9" fmla="*/ 523789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46249 w 2264421"/>
              <a:gd name="connsiteY9" fmla="*/ 420658 h 4730345"/>
              <a:gd name="connsiteX10" fmla="*/ 1862462 w 2264421"/>
              <a:gd name="connsiteY10" fmla="*/ 523789 h 4730345"/>
              <a:gd name="connsiteX11" fmla="*/ 1928311 w 2264421"/>
              <a:gd name="connsiteY11" fmla="*/ 670750 h 4730345"/>
              <a:gd name="connsiteX12" fmla="*/ 1889234 w 2264421"/>
              <a:gd name="connsiteY12" fmla="*/ 780165 h 4730345"/>
              <a:gd name="connsiteX13" fmla="*/ 1889234 w 2264421"/>
              <a:gd name="connsiteY13" fmla="*/ 1002904 h 4730345"/>
              <a:gd name="connsiteX14" fmla="*/ 1916588 w 2264421"/>
              <a:gd name="connsiteY14" fmla="*/ 823150 h 4730345"/>
              <a:gd name="connsiteX15" fmla="*/ 2026003 w 2264421"/>
              <a:gd name="connsiteY15" fmla="*/ 776258 h 4730345"/>
              <a:gd name="connsiteX16" fmla="*/ 2022096 w 2264421"/>
              <a:gd name="connsiteY16" fmla="*/ 877858 h 4730345"/>
              <a:gd name="connsiteX17" fmla="*/ 2119788 w 2264421"/>
              <a:gd name="connsiteY17" fmla="*/ 764534 h 4730345"/>
              <a:gd name="connsiteX18" fmla="*/ 2131511 w 2264421"/>
              <a:gd name="connsiteY18" fmla="*/ 858319 h 4730345"/>
              <a:gd name="connsiteX19" fmla="*/ 2174496 w 2264421"/>
              <a:gd name="connsiteY19" fmla="*/ 924750 h 4730345"/>
              <a:gd name="connsiteX20" fmla="*/ 2123696 w 2264421"/>
              <a:gd name="connsiteY20" fmla="*/ 963827 h 4730345"/>
              <a:gd name="connsiteX21" fmla="*/ 2115880 w 2264421"/>
              <a:gd name="connsiteY21" fmla="*/ 1299888 h 4730345"/>
              <a:gd name="connsiteX22" fmla="*/ 2182310 w 2264421"/>
              <a:gd name="connsiteY22" fmla="*/ 1186565 h 4730345"/>
              <a:gd name="connsiteX23" fmla="*/ 2201848 w 2264421"/>
              <a:gd name="connsiteY23" fmla="*/ 1464011 h 4730345"/>
              <a:gd name="connsiteX24" fmla="*/ 2264371 w 2264421"/>
              <a:gd name="connsiteY24" fmla="*/ 1514811 h 4730345"/>
              <a:gd name="connsiteX25" fmla="*/ 2240925 w 2264421"/>
              <a:gd name="connsiteY25" fmla="*/ 2175211 h 4730345"/>
              <a:gd name="connsiteX26" fmla="*/ 2115879 w 2264421"/>
              <a:gd name="connsiteY26" fmla="*/ 2483919 h 4730345"/>
              <a:gd name="connsiteX27" fmla="*/ 2068988 w 2264421"/>
              <a:gd name="connsiteY27" fmla="*/ 2894227 h 4730345"/>
              <a:gd name="connsiteX28" fmla="*/ 2049449 w 2264421"/>
              <a:gd name="connsiteY28" fmla="*/ 3331888 h 4730345"/>
              <a:gd name="connsiteX29" fmla="*/ 2014280 w 2264421"/>
              <a:gd name="connsiteY29" fmla="*/ 3421765 h 4730345"/>
              <a:gd name="connsiteX30" fmla="*/ 2057266 w 2264421"/>
              <a:gd name="connsiteY30" fmla="*/ 3507734 h 4730345"/>
              <a:gd name="connsiteX31" fmla="*/ 2022097 w 2264421"/>
              <a:gd name="connsiteY31" fmla="*/ 3597611 h 4730345"/>
              <a:gd name="connsiteX32" fmla="*/ 2022097 w 2264421"/>
              <a:gd name="connsiteY32" fmla="*/ 3894596 h 4730345"/>
              <a:gd name="connsiteX33" fmla="*/ 1959573 w 2264421"/>
              <a:gd name="connsiteY33" fmla="*/ 3597611 h 4730345"/>
              <a:gd name="connsiteX34" fmla="*/ 1873604 w 2264421"/>
              <a:gd name="connsiteY34" fmla="*/ 3660134 h 4730345"/>
              <a:gd name="connsiteX35" fmla="*/ 1869697 w 2264421"/>
              <a:gd name="connsiteY35" fmla="*/ 4086073 h 4730345"/>
              <a:gd name="connsiteX36" fmla="*/ 1818898 w 2264421"/>
              <a:gd name="connsiteY36" fmla="*/ 3972750 h 4730345"/>
              <a:gd name="connsiteX37" fmla="*/ 1818898 w 2264421"/>
              <a:gd name="connsiteY37" fmla="*/ 4312719 h 4730345"/>
              <a:gd name="connsiteX38" fmla="*/ 1752468 w 2264421"/>
              <a:gd name="connsiteY38" fmla="*/ 3863335 h 4730345"/>
              <a:gd name="connsiteX39" fmla="*/ 1607883 w 2264421"/>
              <a:gd name="connsiteY39" fmla="*/ 3269366 h 4730345"/>
              <a:gd name="connsiteX40" fmla="*/ 1768099 w 2264421"/>
              <a:gd name="connsiteY40" fmla="*/ 4668319 h 4730345"/>
              <a:gd name="connsiteX41" fmla="*/ 1420315 w 2264421"/>
              <a:gd name="connsiteY41" fmla="*/ 3519458 h 4730345"/>
              <a:gd name="connsiteX42" fmla="*/ 1412500 w 2264421"/>
              <a:gd name="connsiteY42" fmla="*/ 4265827 h 4730345"/>
              <a:gd name="connsiteX43" fmla="*/ 1342161 w 2264421"/>
              <a:gd name="connsiteY43" fmla="*/ 4015734 h 4730345"/>
              <a:gd name="connsiteX44" fmla="*/ 1342160 w 2264421"/>
              <a:gd name="connsiteY44" fmla="*/ 4429950 h 4730345"/>
              <a:gd name="connsiteX45" fmla="*/ 1181946 w 2264421"/>
              <a:gd name="connsiteY45" fmla="*/ 4132965 h 4730345"/>
              <a:gd name="connsiteX46" fmla="*/ 1045176 w 2264421"/>
              <a:gd name="connsiteY46" fmla="*/ 3824258 h 4730345"/>
              <a:gd name="connsiteX47" fmla="*/ 982653 w 2264421"/>
              <a:gd name="connsiteY47" fmla="*/ 3871150 h 4730345"/>
              <a:gd name="connsiteX48" fmla="*/ 978746 w 2264421"/>
              <a:gd name="connsiteY48" fmla="*/ 3968841 h 4730345"/>
              <a:gd name="connsiteX49" fmla="*/ 897548 w 2264421"/>
              <a:gd name="connsiteY49" fmla="*/ 3954987 h 4730345"/>
              <a:gd name="connsiteX50" fmla="*/ 836293 w 2264421"/>
              <a:gd name="connsiteY50" fmla="*/ 3800913 h 4730345"/>
              <a:gd name="connsiteX51" fmla="*/ 770978 w 2264421"/>
              <a:gd name="connsiteY51" fmla="*/ 4186861 h 4730345"/>
              <a:gd name="connsiteX52" fmla="*/ 687851 w 2264421"/>
              <a:gd name="connsiteY52" fmla="*/ 3854353 h 4730345"/>
              <a:gd name="connsiteX53" fmla="*/ 616599 w 2264421"/>
              <a:gd name="connsiteY53" fmla="*/ 4234363 h 4730345"/>
              <a:gd name="connsiteX54" fmla="*/ 449113 w 2264421"/>
              <a:gd name="connsiteY54" fmla="*/ 4124363 h 4730345"/>
              <a:gd name="connsiteX55" fmla="*/ 271836 w 2264421"/>
              <a:gd name="connsiteY55" fmla="*/ 2666694 h 4730345"/>
              <a:gd name="connsiteX56" fmla="*/ 296738 w 2264421"/>
              <a:gd name="connsiteY56" fmla="*/ 3858868 h 4730345"/>
              <a:gd name="connsiteX57" fmla="*/ 199413 w 2264421"/>
              <a:gd name="connsiteY57" fmla="*/ 2499770 h 4730345"/>
              <a:gd name="connsiteX58" fmla="*/ 141200 w 2264421"/>
              <a:gd name="connsiteY58" fmla="*/ 2792010 h 4730345"/>
              <a:gd name="connsiteX59" fmla="*/ 77048 w 2264421"/>
              <a:gd name="connsiteY59" fmla="*/ 2452269 h 4730345"/>
              <a:gd name="connsiteX60" fmla="*/ 21288 w 2264421"/>
              <a:gd name="connsiteY60" fmla="*/ 2659461 h 4730345"/>
              <a:gd name="connsiteX61" fmla="*/ 52521 w 2264421"/>
              <a:gd name="connsiteY61" fmla="*/ 1900862 h 4730345"/>
              <a:gd name="connsiteX62" fmla="*/ 117443 w 2264421"/>
              <a:gd name="connsiteY6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60280 w 2264421"/>
              <a:gd name="connsiteY9" fmla="*/ 545704 h 4730345"/>
              <a:gd name="connsiteX10" fmla="*/ 1846249 w 2264421"/>
              <a:gd name="connsiteY10" fmla="*/ 420658 h 4730345"/>
              <a:gd name="connsiteX11" fmla="*/ 1862462 w 2264421"/>
              <a:gd name="connsiteY11" fmla="*/ 523789 h 4730345"/>
              <a:gd name="connsiteX12" fmla="*/ 1928311 w 2264421"/>
              <a:gd name="connsiteY12" fmla="*/ 670750 h 4730345"/>
              <a:gd name="connsiteX13" fmla="*/ 1889234 w 2264421"/>
              <a:gd name="connsiteY13" fmla="*/ 780165 h 4730345"/>
              <a:gd name="connsiteX14" fmla="*/ 1889234 w 2264421"/>
              <a:gd name="connsiteY14" fmla="*/ 1002904 h 4730345"/>
              <a:gd name="connsiteX15" fmla="*/ 1916588 w 2264421"/>
              <a:gd name="connsiteY15" fmla="*/ 823150 h 4730345"/>
              <a:gd name="connsiteX16" fmla="*/ 2026003 w 2264421"/>
              <a:gd name="connsiteY16" fmla="*/ 776258 h 4730345"/>
              <a:gd name="connsiteX17" fmla="*/ 2022096 w 2264421"/>
              <a:gd name="connsiteY17" fmla="*/ 877858 h 4730345"/>
              <a:gd name="connsiteX18" fmla="*/ 2119788 w 2264421"/>
              <a:gd name="connsiteY18" fmla="*/ 764534 h 4730345"/>
              <a:gd name="connsiteX19" fmla="*/ 2131511 w 2264421"/>
              <a:gd name="connsiteY19" fmla="*/ 858319 h 4730345"/>
              <a:gd name="connsiteX20" fmla="*/ 2174496 w 2264421"/>
              <a:gd name="connsiteY20" fmla="*/ 924750 h 4730345"/>
              <a:gd name="connsiteX21" fmla="*/ 2123696 w 2264421"/>
              <a:gd name="connsiteY21" fmla="*/ 963827 h 4730345"/>
              <a:gd name="connsiteX22" fmla="*/ 2115880 w 2264421"/>
              <a:gd name="connsiteY22" fmla="*/ 1299888 h 4730345"/>
              <a:gd name="connsiteX23" fmla="*/ 2182310 w 2264421"/>
              <a:gd name="connsiteY23" fmla="*/ 1186565 h 4730345"/>
              <a:gd name="connsiteX24" fmla="*/ 2201848 w 2264421"/>
              <a:gd name="connsiteY24" fmla="*/ 1464011 h 4730345"/>
              <a:gd name="connsiteX25" fmla="*/ 2264371 w 2264421"/>
              <a:gd name="connsiteY25" fmla="*/ 1514811 h 4730345"/>
              <a:gd name="connsiteX26" fmla="*/ 2240925 w 2264421"/>
              <a:gd name="connsiteY26" fmla="*/ 2175211 h 4730345"/>
              <a:gd name="connsiteX27" fmla="*/ 2115879 w 2264421"/>
              <a:gd name="connsiteY27" fmla="*/ 2483919 h 4730345"/>
              <a:gd name="connsiteX28" fmla="*/ 2068988 w 2264421"/>
              <a:gd name="connsiteY28" fmla="*/ 2894227 h 4730345"/>
              <a:gd name="connsiteX29" fmla="*/ 2049449 w 2264421"/>
              <a:gd name="connsiteY29" fmla="*/ 3331888 h 4730345"/>
              <a:gd name="connsiteX30" fmla="*/ 2014280 w 2264421"/>
              <a:gd name="connsiteY30" fmla="*/ 3421765 h 4730345"/>
              <a:gd name="connsiteX31" fmla="*/ 2057266 w 2264421"/>
              <a:gd name="connsiteY31" fmla="*/ 3507734 h 4730345"/>
              <a:gd name="connsiteX32" fmla="*/ 2022097 w 2264421"/>
              <a:gd name="connsiteY32" fmla="*/ 3597611 h 4730345"/>
              <a:gd name="connsiteX33" fmla="*/ 2022097 w 2264421"/>
              <a:gd name="connsiteY33" fmla="*/ 3894596 h 4730345"/>
              <a:gd name="connsiteX34" fmla="*/ 1959573 w 2264421"/>
              <a:gd name="connsiteY34" fmla="*/ 3597611 h 4730345"/>
              <a:gd name="connsiteX35" fmla="*/ 1873604 w 2264421"/>
              <a:gd name="connsiteY35" fmla="*/ 3660134 h 4730345"/>
              <a:gd name="connsiteX36" fmla="*/ 1869697 w 2264421"/>
              <a:gd name="connsiteY36" fmla="*/ 4086073 h 4730345"/>
              <a:gd name="connsiteX37" fmla="*/ 1818898 w 2264421"/>
              <a:gd name="connsiteY37" fmla="*/ 3972750 h 4730345"/>
              <a:gd name="connsiteX38" fmla="*/ 1818898 w 2264421"/>
              <a:gd name="connsiteY38" fmla="*/ 4312719 h 4730345"/>
              <a:gd name="connsiteX39" fmla="*/ 1752468 w 2264421"/>
              <a:gd name="connsiteY39" fmla="*/ 3863335 h 4730345"/>
              <a:gd name="connsiteX40" fmla="*/ 1607883 w 2264421"/>
              <a:gd name="connsiteY40" fmla="*/ 3269366 h 4730345"/>
              <a:gd name="connsiteX41" fmla="*/ 1768099 w 2264421"/>
              <a:gd name="connsiteY41" fmla="*/ 4668319 h 4730345"/>
              <a:gd name="connsiteX42" fmla="*/ 1420315 w 2264421"/>
              <a:gd name="connsiteY42" fmla="*/ 3519458 h 4730345"/>
              <a:gd name="connsiteX43" fmla="*/ 1412500 w 2264421"/>
              <a:gd name="connsiteY43" fmla="*/ 4265827 h 4730345"/>
              <a:gd name="connsiteX44" fmla="*/ 1342161 w 2264421"/>
              <a:gd name="connsiteY44" fmla="*/ 4015734 h 4730345"/>
              <a:gd name="connsiteX45" fmla="*/ 1342160 w 2264421"/>
              <a:gd name="connsiteY45" fmla="*/ 4429950 h 4730345"/>
              <a:gd name="connsiteX46" fmla="*/ 1181946 w 2264421"/>
              <a:gd name="connsiteY46" fmla="*/ 4132965 h 4730345"/>
              <a:gd name="connsiteX47" fmla="*/ 1045176 w 2264421"/>
              <a:gd name="connsiteY47" fmla="*/ 3824258 h 4730345"/>
              <a:gd name="connsiteX48" fmla="*/ 982653 w 2264421"/>
              <a:gd name="connsiteY48" fmla="*/ 3871150 h 4730345"/>
              <a:gd name="connsiteX49" fmla="*/ 978746 w 2264421"/>
              <a:gd name="connsiteY49" fmla="*/ 3968841 h 4730345"/>
              <a:gd name="connsiteX50" fmla="*/ 897548 w 2264421"/>
              <a:gd name="connsiteY50" fmla="*/ 3954987 h 4730345"/>
              <a:gd name="connsiteX51" fmla="*/ 836293 w 2264421"/>
              <a:gd name="connsiteY51" fmla="*/ 3800913 h 4730345"/>
              <a:gd name="connsiteX52" fmla="*/ 770978 w 2264421"/>
              <a:gd name="connsiteY52" fmla="*/ 4186861 h 4730345"/>
              <a:gd name="connsiteX53" fmla="*/ 687851 w 2264421"/>
              <a:gd name="connsiteY53" fmla="*/ 3854353 h 4730345"/>
              <a:gd name="connsiteX54" fmla="*/ 616599 w 2264421"/>
              <a:gd name="connsiteY54" fmla="*/ 4234363 h 4730345"/>
              <a:gd name="connsiteX55" fmla="*/ 449113 w 2264421"/>
              <a:gd name="connsiteY55" fmla="*/ 4124363 h 4730345"/>
              <a:gd name="connsiteX56" fmla="*/ 271836 w 2264421"/>
              <a:gd name="connsiteY56" fmla="*/ 2666694 h 4730345"/>
              <a:gd name="connsiteX57" fmla="*/ 296738 w 2264421"/>
              <a:gd name="connsiteY57" fmla="*/ 3858868 h 4730345"/>
              <a:gd name="connsiteX58" fmla="*/ 199413 w 2264421"/>
              <a:gd name="connsiteY58" fmla="*/ 2499770 h 4730345"/>
              <a:gd name="connsiteX59" fmla="*/ 141200 w 2264421"/>
              <a:gd name="connsiteY59" fmla="*/ 2792010 h 4730345"/>
              <a:gd name="connsiteX60" fmla="*/ 77048 w 2264421"/>
              <a:gd name="connsiteY60" fmla="*/ 2452269 h 4730345"/>
              <a:gd name="connsiteX61" fmla="*/ 21288 w 2264421"/>
              <a:gd name="connsiteY61" fmla="*/ 2659461 h 4730345"/>
              <a:gd name="connsiteX62" fmla="*/ 52521 w 2264421"/>
              <a:gd name="connsiteY62" fmla="*/ 1900862 h 4730345"/>
              <a:gd name="connsiteX63" fmla="*/ 117443 w 2264421"/>
              <a:gd name="connsiteY6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622604 w 2264421"/>
              <a:gd name="connsiteY8" fmla="*/ 363574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557080 w 2264421"/>
              <a:gd name="connsiteY8" fmla="*/ 365950 h 4730345"/>
              <a:gd name="connsiteX9" fmla="*/ 1622604 w 2264421"/>
              <a:gd name="connsiteY9" fmla="*/ 363574 h 4730345"/>
              <a:gd name="connsiteX10" fmla="*/ 1740742 w 2264421"/>
              <a:gd name="connsiteY10" fmla="*/ 397211 h 4730345"/>
              <a:gd name="connsiteX11" fmla="*/ 1760280 w 2264421"/>
              <a:gd name="connsiteY11" fmla="*/ 545704 h 4730345"/>
              <a:gd name="connsiteX12" fmla="*/ 1846249 w 2264421"/>
              <a:gd name="connsiteY12" fmla="*/ 420658 h 4730345"/>
              <a:gd name="connsiteX13" fmla="*/ 1862462 w 2264421"/>
              <a:gd name="connsiteY13" fmla="*/ 523789 h 4730345"/>
              <a:gd name="connsiteX14" fmla="*/ 1928311 w 2264421"/>
              <a:gd name="connsiteY14" fmla="*/ 670750 h 4730345"/>
              <a:gd name="connsiteX15" fmla="*/ 1889234 w 2264421"/>
              <a:gd name="connsiteY15" fmla="*/ 780165 h 4730345"/>
              <a:gd name="connsiteX16" fmla="*/ 1889234 w 2264421"/>
              <a:gd name="connsiteY16" fmla="*/ 1002904 h 4730345"/>
              <a:gd name="connsiteX17" fmla="*/ 1916588 w 2264421"/>
              <a:gd name="connsiteY17" fmla="*/ 823150 h 4730345"/>
              <a:gd name="connsiteX18" fmla="*/ 2026003 w 2264421"/>
              <a:gd name="connsiteY18" fmla="*/ 776258 h 4730345"/>
              <a:gd name="connsiteX19" fmla="*/ 2022096 w 2264421"/>
              <a:gd name="connsiteY19" fmla="*/ 877858 h 4730345"/>
              <a:gd name="connsiteX20" fmla="*/ 2119788 w 2264421"/>
              <a:gd name="connsiteY20" fmla="*/ 764534 h 4730345"/>
              <a:gd name="connsiteX21" fmla="*/ 2131511 w 2264421"/>
              <a:gd name="connsiteY21" fmla="*/ 858319 h 4730345"/>
              <a:gd name="connsiteX22" fmla="*/ 2174496 w 2264421"/>
              <a:gd name="connsiteY22" fmla="*/ 924750 h 4730345"/>
              <a:gd name="connsiteX23" fmla="*/ 2123696 w 2264421"/>
              <a:gd name="connsiteY23" fmla="*/ 963827 h 4730345"/>
              <a:gd name="connsiteX24" fmla="*/ 2115880 w 2264421"/>
              <a:gd name="connsiteY24" fmla="*/ 1299888 h 4730345"/>
              <a:gd name="connsiteX25" fmla="*/ 2182310 w 2264421"/>
              <a:gd name="connsiteY25" fmla="*/ 1186565 h 4730345"/>
              <a:gd name="connsiteX26" fmla="*/ 2201848 w 2264421"/>
              <a:gd name="connsiteY26" fmla="*/ 1464011 h 4730345"/>
              <a:gd name="connsiteX27" fmla="*/ 2264371 w 2264421"/>
              <a:gd name="connsiteY27" fmla="*/ 1514811 h 4730345"/>
              <a:gd name="connsiteX28" fmla="*/ 2240925 w 2264421"/>
              <a:gd name="connsiteY28" fmla="*/ 2175211 h 4730345"/>
              <a:gd name="connsiteX29" fmla="*/ 2115879 w 2264421"/>
              <a:gd name="connsiteY29" fmla="*/ 2483919 h 4730345"/>
              <a:gd name="connsiteX30" fmla="*/ 2068988 w 2264421"/>
              <a:gd name="connsiteY30" fmla="*/ 2894227 h 4730345"/>
              <a:gd name="connsiteX31" fmla="*/ 2049449 w 2264421"/>
              <a:gd name="connsiteY31" fmla="*/ 3331888 h 4730345"/>
              <a:gd name="connsiteX32" fmla="*/ 2014280 w 2264421"/>
              <a:gd name="connsiteY32" fmla="*/ 3421765 h 4730345"/>
              <a:gd name="connsiteX33" fmla="*/ 2057266 w 2264421"/>
              <a:gd name="connsiteY33" fmla="*/ 3507734 h 4730345"/>
              <a:gd name="connsiteX34" fmla="*/ 2022097 w 2264421"/>
              <a:gd name="connsiteY34" fmla="*/ 3597611 h 4730345"/>
              <a:gd name="connsiteX35" fmla="*/ 2022097 w 2264421"/>
              <a:gd name="connsiteY35" fmla="*/ 3894596 h 4730345"/>
              <a:gd name="connsiteX36" fmla="*/ 1959573 w 2264421"/>
              <a:gd name="connsiteY36" fmla="*/ 3597611 h 4730345"/>
              <a:gd name="connsiteX37" fmla="*/ 1873604 w 2264421"/>
              <a:gd name="connsiteY37" fmla="*/ 3660134 h 4730345"/>
              <a:gd name="connsiteX38" fmla="*/ 1869697 w 2264421"/>
              <a:gd name="connsiteY38" fmla="*/ 4086073 h 4730345"/>
              <a:gd name="connsiteX39" fmla="*/ 1818898 w 2264421"/>
              <a:gd name="connsiteY39" fmla="*/ 3972750 h 4730345"/>
              <a:gd name="connsiteX40" fmla="*/ 1818898 w 2264421"/>
              <a:gd name="connsiteY40" fmla="*/ 4312719 h 4730345"/>
              <a:gd name="connsiteX41" fmla="*/ 1752468 w 2264421"/>
              <a:gd name="connsiteY41" fmla="*/ 3863335 h 4730345"/>
              <a:gd name="connsiteX42" fmla="*/ 1607883 w 2264421"/>
              <a:gd name="connsiteY42" fmla="*/ 3269366 h 4730345"/>
              <a:gd name="connsiteX43" fmla="*/ 1768099 w 2264421"/>
              <a:gd name="connsiteY43" fmla="*/ 4668319 h 4730345"/>
              <a:gd name="connsiteX44" fmla="*/ 1420315 w 2264421"/>
              <a:gd name="connsiteY44" fmla="*/ 3519458 h 4730345"/>
              <a:gd name="connsiteX45" fmla="*/ 1412500 w 2264421"/>
              <a:gd name="connsiteY45" fmla="*/ 4265827 h 4730345"/>
              <a:gd name="connsiteX46" fmla="*/ 1342161 w 2264421"/>
              <a:gd name="connsiteY46" fmla="*/ 4015734 h 4730345"/>
              <a:gd name="connsiteX47" fmla="*/ 1342160 w 2264421"/>
              <a:gd name="connsiteY47" fmla="*/ 4429950 h 4730345"/>
              <a:gd name="connsiteX48" fmla="*/ 1181946 w 2264421"/>
              <a:gd name="connsiteY48" fmla="*/ 4132965 h 4730345"/>
              <a:gd name="connsiteX49" fmla="*/ 1045176 w 2264421"/>
              <a:gd name="connsiteY49" fmla="*/ 3824258 h 4730345"/>
              <a:gd name="connsiteX50" fmla="*/ 982653 w 2264421"/>
              <a:gd name="connsiteY50" fmla="*/ 3871150 h 4730345"/>
              <a:gd name="connsiteX51" fmla="*/ 978746 w 2264421"/>
              <a:gd name="connsiteY51" fmla="*/ 3968841 h 4730345"/>
              <a:gd name="connsiteX52" fmla="*/ 897548 w 2264421"/>
              <a:gd name="connsiteY52" fmla="*/ 3954987 h 4730345"/>
              <a:gd name="connsiteX53" fmla="*/ 836293 w 2264421"/>
              <a:gd name="connsiteY53" fmla="*/ 3800913 h 4730345"/>
              <a:gd name="connsiteX54" fmla="*/ 770978 w 2264421"/>
              <a:gd name="connsiteY54" fmla="*/ 4186861 h 4730345"/>
              <a:gd name="connsiteX55" fmla="*/ 687851 w 2264421"/>
              <a:gd name="connsiteY55" fmla="*/ 3854353 h 4730345"/>
              <a:gd name="connsiteX56" fmla="*/ 616599 w 2264421"/>
              <a:gd name="connsiteY56" fmla="*/ 4234363 h 4730345"/>
              <a:gd name="connsiteX57" fmla="*/ 449113 w 2264421"/>
              <a:gd name="connsiteY57" fmla="*/ 4124363 h 4730345"/>
              <a:gd name="connsiteX58" fmla="*/ 271836 w 2264421"/>
              <a:gd name="connsiteY58" fmla="*/ 2666694 h 4730345"/>
              <a:gd name="connsiteX59" fmla="*/ 296738 w 2264421"/>
              <a:gd name="connsiteY59" fmla="*/ 3858868 h 4730345"/>
              <a:gd name="connsiteX60" fmla="*/ 199413 w 2264421"/>
              <a:gd name="connsiteY60" fmla="*/ 2499770 h 4730345"/>
              <a:gd name="connsiteX61" fmla="*/ 141200 w 2264421"/>
              <a:gd name="connsiteY61" fmla="*/ 2792010 h 4730345"/>
              <a:gd name="connsiteX62" fmla="*/ 77048 w 2264421"/>
              <a:gd name="connsiteY62" fmla="*/ 2452269 h 4730345"/>
              <a:gd name="connsiteX63" fmla="*/ 21288 w 2264421"/>
              <a:gd name="connsiteY63" fmla="*/ 2659461 h 4730345"/>
              <a:gd name="connsiteX64" fmla="*/ 52521 w 2264421"/>
              <a:gd name="connsiteY64" fmla="*/ 1900862 h 4730345"/>
              <a:gd name="connsiteX65" fmla="*/ 117443 w 2264421"/>
              <a:gd name="connsiteY65" fmla="*/ 1989801 h 4730345"/>
              <a:gd name="connsiteX0" fmla="*/ 117443 w 2264421"/>
              <a:gd name="connsiteY0" fmla="*/ 1997367 h 4737911"/>
              <a:gd name="connsiteX1" fmla="*/ 100021 w 2264421"/>
              <a:gd name="connsiteY1" fmla="*/ 1789674 h 4737911"/>
              <a:gd name="connsiteX2" fmla="*/ 147523 w 2264421"/>
              <a:gd name="connsiteY2" fmla="*/ 922775 h 4737911"/>
              <a:gd name="connsiteX3" fmla="*/ 64395 w 2264421"/>
              <a:gd name="connsiteY3" fmla="*/ 904962 h 4737911"/>
              <a:gd name="connsiteX4" fmla="*/ 64856 w 2264421"/>
              <a:gd name="connsiteY4" fmla="*/ 664334 h 4737911"/>
              <a:gd name="connsiteX5" fmla="*/ 115977 w 2264421"/>
              <a:gd name="connsiteY5" fmla="*/ 277760 h 4737911"/>
              <a:gd name="connsiteX6" fmla="*/ 633180 w 2264421"/>
              <a:gd name="connsiteY6" fmla="*/ 550894 h 4737911"/>
              <a:gd name="connsiteX7" fmla="*/ 1055600 w 2264421"/>
              <a:gd name="connsiteY7" fmla="*/ 7566 h 4737911"/>
              <a:gd name="connsiteX8" fmla="*/ 1451572 w 2264421"/>
              <a:gd name="connsiteY8" fmla="*/ 256285 h 4737911"/>
              <a:gd name="connsiteX9" fmla="*/ 1557080 w 2264421"/>
              <a:gd name="connsiteY9" fmla="*/ 373516 h 4737911"/>
              <a:gd name="connsiteX10" fmla="*/ 1622604 w 2264421"/>
              <a:gd name="connsiteY10" fmla="*/ 371140 h 4737911"/>
              <a:gd name="connsiteX11" fmla="*/ 1740742 w 2264421"/>
              <a:gd name="connsiteY11" fmla="*/ 404777 h 4737911"/>
              <a:gd name="connsiteX12" fmla="*/ 1760280 w 2264421"/>
              <a:gd name="connsiteY12" fmla="*/ 553270 h 4737911"/>
              <a:gd name="connsiteX13" fmla="*/ 1846249 w 2264421"/>
              <a:gd name="connsiteY13" fmla="*/ 428224 h 4737911"/>
              <a:gd name="connsiteX14" fmla="*/ 1862462 w 2264421"/>
              <a:gd name="connsiteY14" fmla="*/ 531355 h 4737911"/>
              <a:gd name="connsiteX15" fmla="*/ 1928311 w 2264421"/>
              <a:gd name="connsiteY15" fmla="*/ 678316 h 4737911"/>
              <a:gd name="connsiteX16" fmla="*/ 1889234 w 2264421"/>
              <a:gd name="connsiteY16" fmla="*/ 787731 h 4737911"/>
              <a:gd name="connsiteX17" fmla="*/ 1889234 w 2264421"/>
              <a:gd name="connsiteY17" fmla="*/ 1010470 h 4737911"/>
              <a:gd name="connsiteX18" fmla="*/ 1916588 w 2264421"/>
              <a:gd name="connsiteY18" fmla="*/ 830716 h 4737911"/>
              <a:gd name="connsiteX19" fmla="*/ 2026003 w 2264421"/>
              <a:gd name="connsiteY19" fmla="*/ 783824 h 4737911"/>
              <a:gd name="connsiteX20" fmla="*/ 2022096 w 2264421"/>
              <a:gd name="connsiteY20" fmla="*/ 885424 h 4737911"/>
              <a:gd name="connsiteX21" fmla="*/ 2119788 w 2264421"/>
              <a:gd name="connsiteY21" fmla="*/ 772100 h 4737911"/>
              <a:gd name="connsiteX22" fmla="*/ 2131511 w 2264421"/>
              <a:gd name="connsiteY22" fmla="*/ 865885 h 4737911"/>
              <a:gd name="connsiteX23" fmla="*/ 2174496 w 2264421"/>
              <a:gd name="connsiteY23" fmla="*/ 932316 h 4737911"/>
              <a:gd name="connsiteX24" fmla="*/ 2123696 w 2264421"/>
              <a:gd name="connsiteY24" fmla="*/ 971393 h 4737911"/>
              <a:gd name="connsiteX25" fmla="*/ 2115880 w 2264421"/>
              <a:gd name="connsiteY25" fmla="*/ 1307454 h 4737911"/>
              <a:gd name="connsiteX26" fmla="*/ 2182310 w 2264421"/>
              <a:gd name="connsiteY26" fmla="*/ 1194131 h 4737911"/>
              <a:gd name="connsiteX27" fmla="*/ 2201848 w 2264421"/>
              <a:gd name="connsiteY27" fmla="*/ 1471577 h 4737911"/>
              <a:gd name="connsiteX28" fmla="*/ 2264371 w 2264421"/>
              <a:gd name="connsiteY28" fmla="*/ 1522377 h 4737911"/>
              <a:gd name="connsiteX29" fmla="*/ 2240925 w 2264421"/>
              <a:gd name="connsiteY29" fmla="*/ 2182777 h 4737911"/>
              <a:gd name="connsiteX30" fmla="*/ 2115879 w 2264421"/>
              <a:gd name="connsiteY30" fmla="*/ 2491485 h 4737911"/>
              <a:gd name="connsiteX31" fmla="*/ 2068988 w 2264421"/>
              <a:gd name="connsiteY31" fmla="*/ 2901793 h 4737911"/>
              <a:gd name="connsiteX32" fmla="*/ 2049449 w 2264421"/>
              <a:gd name="connsiteY32" fmla="*/ 3339454 h 4737911"/>
              <a:gd name="connsiteX33" fmla="*/ 2014280 w 2264421"/>
              <a:gd name="connsiteY33" fmla="*/ 3429331 h 4737911"/>
              <a:gd name="connsiteX34" fmla="*/ 2057266 w 2264421"/>
              <a:gd name="connsiteY34" fmla="*/ 3515300 h 4737911"/>
              <a:gd name="connsiteX35" fmla="*/ 2022097 w 2264421"/>
              <a:gd name="connsiteY35" fmla="*/ 3605177 h 4737911"/>
              <a:gd name="connsiteX36" fmla="*/ 2022097 w 2264421"/>
              <a:gd name="connsiteY36" fmla="*/ 3902162 h 4737911"/>
              <a:gd name="connsiteX37" fmla="*/ 1959573 w 2264421"/>
              <a:gd name="connsiteY37" fmla="*/ 3605177 h 4737911"/>
              <a:gd name="connsiteX38" fmla="*/ 1873604 w 2264421"/>
              <a:gd name="connsiteY38" fmla="*/ 3667700 h 4737911"/>
              <a:gd name="connsiteX39" fmla="*/ 1869697 w 2264421"/>
              <a:gd name="connsiteY39" fmla="*/ 4093639 h 4737911"/>
              <a:gd name="connsiteX40" fmla="*/ 1818898 w 2264421"/>
              <a:gd name="connsiteY40" fmla="*/ 3980316 h 4737911"/>
              <a:gd name="connsiteX41" fmla="*/ 1818898 w 2264421"/>
              <a:gd name="connsiteY41" fmla="*/ 4320285 h 4737911"/>
              <a:gd name="connsiteX42" fmla="*/ 1752468 w 2264421"/>
              <a:gd name="connsiteY42" fmla="*/ 3870901 h 4737911"/>
              <a:gd name="connsiteX43" fmla="*/ 1607883 w 2264421"/>
              <a:gd name="connsiteY43" fmla="*/ 3276932 h 4737911"/>
              <a:gd name="connsiteX44" fmla="*/ 1768099 w 2264421"/>
              <a:gd name="connsiteY44" fmla="*/ 4675885 h 4737911"/>
              <a:gd name="connsiteX45" fmla="*/ 1420315 w 2264421"/>
              <a:gd name="connsiteY45" fmla="*/ 3527024 h 4737911"/>
              <a:gd name="connsiteX46" fmla="*/ 1412500 w 2264421"/>
              <a:gd name="connsiteY46" fmla="*/ 4273393 h 4737911"/>
              <a:gd name="connsiteX47" fmla="*/ 1342161 w 2264421"/>
              <a:gd name="connsiteY47" fmla="*/ 4023300 h 4737911"/>
              <a:gd name="connsiteX48" fmla="*/ 1342160 w 2264421"/>
              <a:gd name="connsiteY48" fmla="*/ 4437516 h 4737911"/>
              <a:gd name="connsiteX49" fmla="*/ 1181946 w 2264421"/>
              <a:gd name="connsiteY49" fmla="*/ 4140531 h 4737911"/>
              <a:gd name="connsiteX50" fmla="*/ 1045176 w 2264421"/>
              <a:gd name="connsiteY50" fmla="*/ 3831824 h 4737911"/>
              <a:gd name="connsiteX51" fmla="*/ 982653 w 2264421"/>
              <a:gd name="connsiteY51" fmla="*/ 3878716 h 4737911"/>
              <a:gd name="connsiteX52" fmla="*/ 978746 w 2264421"/>
              <a:gd name="connsiteY52" fmla="*/ 3976407 h 4737911"/>
              <a:gd name="connsiteX53" fmla="*/ 897548 w 2264421"/>
              <a:gd name="connsiteY53" fmla="*/ 3962553 h 4737911"/>
              <a:gd name="connsiteX54" fmla="*/ 836293 w 2264421"/>
              <a:gd name="connsiteY54" fmla="*/ 3808479 h 4737911"/>
              <a:gd name="connsiteX55" fmla="*/ 770978 w 2264421"/>
              <a:gd name="connsiteY55" fmla="*/ 4194427 h 4737911"/>
              <a:gd name="connsiteX56" fmla="*/ 687851 w 2264421"/>
              <a:gd name="connsiteY56" fmla="*/ 3861919 h 4737911"/>
              <a:gd name="connsiteX57" fmla="*/ 616599 w 2264421"/>
              <a:gd name="connsiteY57" fmla="*/ 4241929 h 4737911"/>
              <a:gd name="connsiteX58" fmla="*/ 449113 w 2264421"/>
              <a:gd name="connsiteY58" fmla="*/ 4131929 h 4737911"/>
              <a:gd name="connsiteX59" fmla="*/ 271836 w 2264421"/>
              <a:gd name="connsiteY59" fmla="*/ 2674260 h 4737911"/>
              <a:gd name="connsiteX60" fmla="*/ 296738 w 2264421"/>
              <a:gd name="connsiteY60" fmla="*/ 3866434 h 4737911"/>
              <a:gd name="connsiteX61" fmla="*/ 199413 w 2264421"/>
              <a:gd name="connsiteY61" fmla="*/ 2507336 h 4737911"/>
              <a:gd name="connsiteX62" fmla="*/ 141200 w 2264421"/>
              <a:gd name="connsiteY62" fmla="*/ 2799576 h 4737911"/>
              <a:gd name="connsiteX63" fmla="*/ 77048 w 2264421"/>
              <a:gd name="connsiteY63" fmla="*/ 2459835 h 4737911"/>
              <a:gd name="connsiteX64" fmla="*/ 21288 w 2264421"/>
              <a:gd name="connsiteY64" fmla="*/ 2667027 h 4737911"/>
              <a:gd name="connsiteX65" fmla="*/ 52521 w 2264421"/>
              <a:gd name="connsiteY65" fmla="*/ 1908428 h 4737911"/>
              <a:gd name="connsiteX66" fmla="*/ 117443 w 2264421"/>
              <a:gd name="connsiteY66" fmla="*/ 1997367 h 4737911"/>
              <a:gd name="connsiteX0" fmla="*/ 117443 w 2264421"/>
              <a:gd name="connsiteY0" fmla="*/ 1997171 h 4737715"/>
              <a:gd name="connsiteX1" fmla="*/ 100021 w 2264421"/>
              <a:gd name="connsiteY1" fmla="*/ 1789478 h 4737715"/>
              <a:gd name="connsiteX2" fmla="*/ 147523 w 2264421"/>
              <a:gd name="connsiteY2" fmla="*/ 922579 h 4737715"/>
              <a:gd name="connsiteX3" fmla="*/ 64395 w 2264421"/>
              <a:gd name="connsiteY3" fmla="*/ 904766 h 4737715"/>
              <a:gd name="connsiteX4" fmla="*/ 64856 w 2264421"/>
              <a:gd name="connsiteY4" fmla="*/ 664138 h 4737715"/>
              <a:gd name="connsiteX5" fmla="*/ 115977 w 2264421"/>
              <a:gd name="connsiteY5" fmla="*/ 277564 h 4737715"/>
              <a:gd name="connsiteX6" fmla="*/ 633180 w 2264421"/>
              <a:gd name="connsiteY6" fmla="*/ 550698 h 4737715"/>
              <a:gd name="connsiteX7" fmla="*/ 1055600 w 2264421"/>
              <a:gd name="connsiteY7" fmla="*/ 7370 h 4737715"/>
              <a:gd name="connsiteX8" fmla="*/ 1432034 w 2264421"/>
              <a:gd name="connsiteY8" fmla="*/ 404581 h 4737715"/>
              <a:gd name="connsiteX9" fmla="*/ 1451572 w 2264421"/>
              <a:gd name="connsiteY9" fmla="*/ 256089 h 4737715"/>
              <a:gd name="connsiteX10" fmla="*/ 1557080 w 2264421"/>
              <a:gd name="connsiteY10" fmla="*/ 373320 h 4737715"/>
              <a:gd name="connsiteX11" fmla="*/ 1622604 w 2264421"/>
              <a:gd name="connsiteY11" fmla="*/ 370944 h 4737715"/>
              <a:gd name="connsiteX12" fmla="*/ 1740742 w 2264421"/>
              <a:gd name="connsiteY12" fmla="*/ 404581 h 4737715"/>
              <a:gd name="connsiteX13" fmla="*/ 1760280 w 2264421"/>
              <a:gd name="connsiteY13" fmla="*/ 553074 h 4737715"/>
              <a:gd name="connsiteX14" fmla="*/ 1846249 w 2264421"/>
              <a:gd name="connsiteY14" fmla="*/ 428028 h 4737715"/>
              <a:gd name="connsiteX15" fmla="*/ 1862462 w 2264421"/>
              <a:gd name="connsiteY15" fmla="*/ 531159 h 4737715"/>
              <a:gd name="connsiteX16" fmla="*/ 1928311 w 2264421"/>
              <a:gd name="connsiteY16" fmla="*/ 678120 h 4737715"/>
              <a:gd name="connsiteX17" fmla="*/ 1889234 w 2264421"/>
              <a:gd name="connsiteY17" fmla="*/ 787535 h 4737715"/>
              <a:gd name="connsiteX18" fmla="*/ 1889234 w 2264421"/>
              <a:gd name="connsiteY18" fmla="*/ 1010274 h 4737715"/>
              <a:gd name="connsiteX19" fmla="*/ 1916588 w 2264421"/>
              <a:gd name="connsiteY19" fmla="*/ 830520 h 4737715"/>
              <a:gd name="connsiteX20" fmla="*/ 2026003 w 2264421"/>
              <a:gd name="connsiteY20" fmla="*/ 783628 h 4737715"/>
              <a:gd name="connsiteX21" fmla="*/ 2022096 w 2264421"/>
              <a:gd name="connsiteY21" fmla="*/ 885228 h 4737715"/>
              <a:gd name="connsiteX22" fmla="*/ 2119788 w 2264421"/>
              <a:gd name="connsiteY22" fmla="*/ 771904 h 4737715"/>
              <a:gd name="connsiteX23" fmla="*/ 2131511 w 2264421"/>
              <a:gd name="connsiteY23" fmla="*/ 865689 h 4737715"/>
              <a:gd name="connsiteX24" fmla="*/ 2174496 w 2264421"/>
              <a:gd name="connsiteY24" fmla="*/ 932120 h 4737715"/>
              <a:gd name="connsiteX25" fmla="*/ 2123696 w 2264421"/>
              <a:gd name="connsiteY25" fmla="*/ 971197 h 4737715"/>
              <a:gd name="connsiteX26" fmla="*/ 2115880 w 2264421"/>
              <a:gd name="connsiteY26" fmla="*/ 1307258 h 4737715"/>
              <a:gd name="connsiteX27" fmla="*/ 2182310 w 2264421"/>
              <a:gd name="connsiteY27" fmla="*/ 1193935 h 4737715"/>
              <a:gd name="connsiteX28" fmla="*/ 2201848 w 2264421"/>
              <a:gd name="connsiteY28" fmla="*/ 1471381 h 4737715"/>
              <a:gd name="connsiteX29" fmla="*/ 2264371 w 2264421"/>
              <a:gd name="connsiteY29" fmla="*/ 1522181 h 4737715"/>
              <a:gd name="connsiteX30" fmla="*/ 2240925 w 2264421"/>
              <a:gd name="connsiteY30" fmla="*/ 2182581 h 4737715"/>
              <a:gd name="connsiteX31" fmla="*/ 2115879 w 2264421"/>
              <a:gd name="connsiteY31" fmla="*/ 2491289 h 4737715"/>
              <a:gd name="connsiteX32" fmla="*/ 2068988 w 2264421"/>
              <a:gd name="connsiteY32" fmla="*/ 2901597 h 4737715"/>
              <a:gd name="connsiteX33" fmla="*/ 2049449 w 2264421"/>
              <a:gd name="connsiteY33" fmla="*/ 3339258 h 4737715"/>
              <a:gd name="connsiteX34" fmla="*/ 2014280 w 2264421"/>
              <a:gd name="connsiteY34" fmla="*/ 3429135 h 4737715"/>
              <a:gd name="connsiteX35" fmla="*/ 2057266 w 2264421"/>
              <a:gd name="connsiteY35" fmla="*/ 3515104 h 4737715"/>
              <a:gd name="connsiteX36" fmla="*/ 2022097 w 2264421"/>
              <a:gd name="connsiteY36" fmla="*/ 3604981 h 4737715"/>
              <a:gd name="connsiteX37" fmla="*/ 2022097 w 2264421"/>
              <a:gd name="connsiteY37" fmla="*/ 3901966 h 4737715"/>
              <a:gd name="connsiteX38" fmla="*/ 1959573 w 2264421"/>
              <a:gd name="connsiteY38" fmla="*/ 3604981 h 4737715"/>
              <a:gd name="connsiteX39" fmla="*/ 1873604 w 2264421"/>
              <a:gd name="connsiteY39" fmla="*/ 3667504 h 4737715"/>
              <a:gd name="connsiteX40" fmla="*/ 1869697 w 2264421"/>
              <a:gd name="connsiteY40" fmla="*/ 4093443 h 4737715"/>
              <a:gd name="connsiteX41" fmla="*/ 1818898 w 2264421"/>
              <a:gd name="connsiteY41" fmla="*/ 3980120 h 4737715"/>
              <a:gd name="connsiteX42" fmla="*/ 1818898 w 2264421"/>
              <a:gd name="connsiteY42" fmla="*/ 4320089 h 4737715"/>
              <a:gd name="connsiteX43" fmla="*/ 1752468 w 2264421"/>
              <a:gd name="connsiteY43" fmla="*/ 3870705 h 4737715"/>
              <a:gd name="connsiteX44" fmla="*/ 1607883 w 2264421"/>
              <a:gd name="connsiteY44" fmla="*/ 3276736 h 4737715"/>
              <a:gd name="connsiteX45" fmla="*/ 1768099 w 2264421"/>
              <a:gd name="connsiteY45" fmla="*/ 4675689 h 4737715"/>
              <a:gd name="connsiteX46" fmla="*/ 1420315 w 2264421"/>
              <a:gd name="connsiteY46" fmla="*/ 3526828 h 4737715"/>
              <a:gd name="connsiteX47" fmla="*/ 1412500 w 2264421"/>
              <a:gd name="connsiteY47" fmla="*/ 4273197 h 4737715"/>
              <a:gd name="connsiteX48" fmla="*/ 1342161 w 2264421"/>
              <a:gd name="connsiteY48" fmla="*/ 4023104 h 4737715"/>
              <a:gd name="connsiteX49" fmla="*/ 1342160 w 2264421"/>
              <a:gd name="connsiteY49" fmla="*/ 4437320 h 4737715"/>
              <a:gd name="connsiteX50" fmla="*/ 1181946 w 2264421"/>
              <a:gd name="connsiteY50" fmla="*/ 4140335 h 4737715"/>
              <a:gd name="connsiteX51" fmla="*/ 1045176 w 2264421"/>
              <a:gd name="connsiteY51" fmla="*/ 3831628 h 4737715"/>
              <a:gd name="connsiteX52" fmla="*/ 982653 w 2264421"/>
              <a:gd name="connsiteY52" fmla="*/ 3878520 h 4737715"/>
              <a:gd name="connsiteX53" fmla="*/ 978746 w 2264421"/>
              <a:gd name="connsiteY53" fmla="*/ 3976211 h 4737715"/>
              <a:gd name="connsiteX54" fmla="*/ 897548 w 2264421"/>
              <a:gd name="connsiteY54" fmla="*/ 3962357 h 4737715"/>
              <a:gd name="connsiteX55" fmla="*/ 836293 w 2264421"/>
              <a:gd name="connsiteY55" fmla="*/ 3808283 h 4737715"/>
              <a:gd name="connsiteX56" fmla="*/ 770978 w 2264421"/>
              <a:gd name="connsiteY56" fmla="*/ 4194231 h 4737715"/>
              <a:gd name="connsiteX57" fmla="*/ 687851 w 2264421"/>
              <a:gd name="connsiteY57" fmla="*/ 3861723 h 4737715"/>
              <a:gd name="connsiteX58" fmla="*/ 616599 w 2264421"/>
              <a:gd name="connsiteY58" fmla="*/ 4241733 h 4737715"/>
              <a:gd name="connsiteX59" fmla="*/ 449113 w 2264421"/>
              <a:gd name="connsiteY59" fmla="*/ 4131733 h 4737715"/>
              <a:gd name="connsiteX60" fmla="*/ 271836 w 2264421"/>
              <a:gd name="connsiteY60" fmla="*/ 2674064 h 4737715"/>
              <a:gd name="connsiteX61" fmla="*/ 296738 w 2264421"/>
              <a:gd name="connsiteY61" fmla="*/ 3866238 h 4737715"/>
              <a:gd name="connsiteX62" fmla="*/ 199413 w 2264421"/>
              <a:gd name="connsiteY62" fmla="*/ 2507140 h 4737715"/>
              <a:gd name="connsiteX63" fmla="*/ 141200 w 2264421"/>
              <a:gd name="connsiteY63" fmla="*/ 2799380 h 4737715"/>
              <a:gd name="connsiteX64" fmla="*/ 77048 w 2264421"/>
              <a:gd name="connsiteY64" fmla="*/ 2459639 h 4737715"/>
              <a:gd name="connsiteX65" fmla="*/ 21288 w 2264421"/>
              <a:gd name="connsiteY65" fmla="*/ 2666831 h 4737715"/>
              <a:gd name="connsiteX66" fmla="*/ 52521 w 2264421"/>
              <a:gd name="connsiteY66" fmla="*/ 1908232 h 4737715"/>
              <a:gd name="connsiteX67" fmla="*/ 117443 w 2264421"/>
              <a:gd name="connsiteY67" fmla="*/ 1997171 h 4737715"/>
              <a:gd name="connsiteX0" fmla="*/ 117443 w 2264421"/>
              <a:gd name="connsiteY0" fmla="*/ 1993696 h 4734240"/>
              <a:gd name="connsiteX1" fmla="*/ 100021 w 2264421"/>
              <a:gd name="connsiteY1" fmla="*/ 1786003 h 4734240"/>
              <a:gd name="connsiteX2" fmla="*/ 147523 w 2264421"/>
              <a:gd name="connsiteY2" fmla="*/ 919104 h 4734240"/>
              <a:gd name="connsiteX3" fmla="*/ 64395 w 2264421"/>
              <a:gd name="connsiteY3" fmla="*/ 901291 h 4734240"/>
              <a:gd name="connsiteX4" fmla="*/ 64856 w 2264421"/>
              <a:gd name="connsiteY4" fmla="*/ 660663 h 4734240"/>
              <a:gd name="connsiteX5" fmla="*/ 115977 w 2264421"/>
              <a:gd name="connsiteY5" fmla="*/ 274089 h 4734240"/>
              <a:gd name="connsiteX6" fmla="*/ 633180 w 2264421"/>
              <a:gd name="connsiteY6" fmla="*/ 547223 h 4734240"/>
              <a:gd name="connsiteX7" fmla="*/ 1055600 w 2264421"/>
              <a:gd name="connsiteY7" fmla="*/ 3895 h 4734240"/>
              <a:gd name="connsiteX8" fmla="*/ 1326526 w 2264421"/>
              <a:gd name="connsiteY8" fmla="*/ 533968 h 4734240"/>
              <a:gd name="connsiteX9" fmla="*/ 1432034 w 2264421"/>
              <a:gd name="connsiteY9" fmla="*/ 401106 h 4734240"/>
              <a:gd name="connsiteX10" fmla="*/ 1451572 w 2264421"/>
              <a:gd name="connsiteY10" fmla="*/ 252614 h 4734240"/>
              <a:gd name="connsiteX11" fmla="*/ 1557080 w 2264421"/>
              <a:gd name="connsiteY11" fmla="*/ 369845 h 4734240"/>
              <a:gd name="connsiteX12" fmla="*/ 1622604 w 2264421"/>
              <a:gd name="connsiteY12" fmla="*/ 367469 h 4734240"/>
              <a:gd name="connsiteX13" fmla="*/ 1740742 w 2264421"/>
              <a:gd name="connsiteY13" fmla="*/ 401106 h 4734240"/>
              <a:gd name="connsiteX14" fmla="*/ 1760280 w 2264421"/>
              <a:gd name="connsiteY14" fmla="*/ 549599 h 4734240"/>
              <a:gd name="connsiteX15" fmla="*/ 1846249 w 2264421"/>
              <a:gd name="connsiteY15" fmla="*/ 424553 h 4734240"/>
              <a:gd name="connsiteX16" fmla="*/ 1862462 w 2264421"/>
              <a:gd name="connsiteY16" fmla="*/ 527684 h 4734240"/>
              <a:gd name="connsiteX17" fmla="*/ 1928311 w 2264421"/>
              <a:gd name="connsiteY17" fmla="*/ 674645 h 4734240"/>
              <a:gd name="connsiteX18" fmla="*/ 1889234 w 2264421"/>
              <a:gd name="connsiteY18" fmla="*/ 784060 h 4734240"/>
              <a:gd name="connsiteX19" fmla="*/ 1889234 w 2264421"/>
              <a:gd name="connsiteY19" fmla="*/ 1006799 h 4734240"/>
              <a:gd name="connsiteX20" fmla="*/ 1916588 w 2264421"/>
              <a:gd name="connsiteY20" fmla="*/ 827045 h 4734240"/>
              <a:gd name="connsiteX21" fmla="*/ 2026003 w 2264421"/>
              <a:gd name="connsiteY21" fmla="*/ 780153 h 4734240"/>
              <a:gd name="connsiteX22" fmla="*/ 2022096 w 2264421"/>
              <a:gd name="connsiteY22" fmla="*/ 881753 h 4734240"/>
              <a:gd name="connsiteX23" fmla="*/ 2119788 w 2264421"/>
              <a:gd name="connsiteY23" fmla="*/ 768429 h 4734240"/>
              <a:gd name="connsiteX24" fmla="*/ 2131511 w 2264421"/>
              <a:gd name="connsiteY24" fmla="*/ 862214 h 4734240"/>
              <a:gd name="connsiteX25" fmla="*/ 2174496 w 2264421"/>
              <a:gd name="connsiteY25" fmla="*/ 928645 h 4734240"/>
              <a:gd name="connsiteX26" fmla="*/ 2123696 w 2264421"/>
              <a:gd name="connsiteY26" fmla="*/ 967722 h 4734240"/>
              <a:gd name="connsiteX27" fmla="*/ 2115880 w 2264421"/>
              <a:gd name="connsiteY27" fmla="*/ 1303783 h 4734240"/>
              <a:gd name="connsiteX28" fmla="*/ 2182310 w 2264421"/>
              <a:gd name="connsiteY28" fmla="*/ 1190460 h 4734240"/>
              <a:gd name="connsiteX29" fmla="*/ 2201848 w 2264421"/>
              <a:gd name="connsiteY29" fmla="*/ 1467906 h 4734240"/>
              <a:gd name="connsiteX30" fmla="*/ 2264371 w 2264421"/>
              <a:gd name="connsiteY30" fmla="*/ 1518706 h 4734240"/>
              <a:gd name="connsiteX31" fmla="*/ 2240925 w 2264421"/>
              <a:gd name="connsiteY31" fmla="*/ 2179106 h 4734240"/>
              <a:gd name="connsiteX32" fmla="*/ 2115879 w 2264421"/>
              <a:gd name="connsiteY32" fmla="*/ 2487814 h 4734240"/>
              <a:gd name="connsiteX33" fmla="*/ 2068988 w 2264421"/>
              <a:gd name="connsiteY33" fmla="*/ 2898122 h 4734240"/>
              <a:gd name="connsiteX34" fmla="*/ 2049449 w 2264421"/>
              <a:gd name="connsiteY34" fmla="*/ 3335783 h 4734240"/>
              <a:gd name="connsiteX35" fmla="*/ 2014280 w 2264421"/>
              <a:gd name="connsiteY35" fmla="*/ 3425660 h 4734240"/>
              <a:gd name="connsiteX36" fmla="*/ 2057266 w 2264421"/>
              <a:gd name="connsiteY36" fmla="*/ 3511629 h 4734240"/>
              <a:gd name="connsiteX37" fmla="*/ 2022097 w 2264421"/>
              <a:gd name="connsiteY37" fmla="*/ 3601506 h 4734240"/>
              <a:gd name="connsiteX38" fmla="*/ 2022097 w 2264421"/>
              <a:gd name="connsiteY38" fmla="*/ 3898491 h 4734240"/>
              <a:gd name="connsiteX39" fmla="*/ 1959573 w 2264421"/>
              <a:gd name="connsiteY39" fmla="*/ 3601506 h 4734240"/>
              <a:gd name="connsiteX40" fmla="*/ 1873604 w 2264421"/>
              <a:gd name="connsiteY40" fmla="*/ 3664029 h 4734240"/>
              <a:gd name="connsiteX41" fmla="*/ 1869697 w 2264421"/>
              <a:gd name="connsiteY41" fmla="*/ 4089968 h 4734240"/>
              <a:gd name="connsiteX42" fmla="*/ 1818898 w 2264421"/>
              <a:gd name="connsiteY42" fmla="*/ 3976645 h 4734240"/>
              <a:gd name="connsiteX43" fmla="*/ 1818898 w 2264421"/>
              <a:gd name="connsiteY43" fmla="*/ 4316614 h 4734240"/>
              <a:gd name="connsiteX44" fmla="*/ 1752468 w 2264421"/>
              <a:gd name="connsiteY44" fmla="*/ 3867230 h 4734240"/>
              <a:gd name="connsiteX45" fmla="*/ 1607883 w 2264421"/>
              <a:gd name="connsiteY45" fmla="*/ 3273261 h 4734240"/>
              <a:gd name="connsiteX46" fmla="*/ 1768099 w 2264421"/>
              <a:gd name="connsiteY46" fmla="*/ 4672214 h 4734240"/>
              <a:gd name="connsiteX47" fmla="*/ 1420315 w 2264421"/>
              <a:gd name="connsiteY47" fmla="*/ 3523353 h 4734240"/>
              <a:gd name="connsiteX48" fmla="*/ 1412500 w 2264421"/>
              <a:gd name="connsiteY48" fmla="*/ 4269722 h 4734240"/>
              <a:gd name="connsiteX49" fmla="*/ 1342161 w 2264421"/>
              <a:gd name="connsiteY49" fmla="*/ 4019629 h 4734240"/>
              <a:gd name="connsiteX50" fmla="*/ 1342160 w 2264421"/>
              <a:gd name="connsiteY50" fmla="*/ 4433845 h 4734240"/>
              <a:gd name="connsiteX51" fmla="*/ 1181946 w 2264421"/>
              <a:gd name="connsiteY51" fmla="*/ 4136860 h 4734240"/>
              <a:gd name="connsiteX52" fmla="*/ 1045176 w 2264421"/>
              <a:gd name="connsiteY52" fmla="*/ 3828153 h 4734240"/>
              <a:gd name="connsiteX53" fmla="*/ 982653 w 2264421"/>
              <a:gd name="connsiteY53" fmla="*/ 3875045 h 4734240"/>
              <a:gd name="connsiteX54" fmla="*/ 978746 w 2264421"/>
              <a:gd name="connsiteY54" fmla="*/ 3972736 h 4734240"/>
              <a:gd name="connsiteX55" fmla="*/ 897548 w 2264421"/>
              <a:gd name="connsiteY55" fmla="*/ 3958882 h 4734240"/>
              <a:gd name="connsiteX56" fmla="*/ 836293 w 2264421"/>
              <a:gd name="connsiteY56" fmla="*/ 3804808 h 4734240"/>
              <a:gd name="connsiteX57" fmla="*/ 770978 w 2264421"/>
              <a:gd name="connsiteY57" fmla="*/ 4190756 h 4734240"/>
              <a:gd name="connsiteX58" fmla="*/ 687851 w 2264421"/>
              <a:gd name="connsiteY58" fmla="*/ 3858248 h 4734240"/>
              <a:gd name="connsiteX59" fmla="*/ 616599 w 2264421"/>
              <a:gd name="connsiteY59" fmla="*/ 4238258 h 4734240"/>
              <a:gd name="connsiteX60" fmla="*/ 449113 w 2264421"/>
              <a:gd name="connsiteY60" fmla="*/ 4128258 h 4734240"/>
              <a:gd name="connsiteX61" fmla="*/ 271836 w 2264421"/>
              <a:gd name="connsiteY61" fmla="*/ 2670589 h 4734240"/>
              <a:gd name="connsiteX62" fmla="*/ 296738 w 2264421"/>
              <a:gd name="connsiteY62" fmla="*/ 3862763 h 4734240"/>
              <a:gd name="connsiteX63" fmla="*/ 199413 w 2264421"/>
              <a:gd name="connsiteY63" fmla="*/ 2503665 h 4734240"/>
              <a:gd name="connsiteX64" fmla="*/ 141200 w 2264421"/>
              <a:gd name="connsiteY64" fmla="*/ 2795905 h 4734240"/>
              <a:gd name="connsiteX65" fmla="*/ 77048 w 2264421"/>
              <a:gd name="connsiteY65" fmla="*/ 2456164 h 4734240"/>
              <a:gd name="connsiteX66" fmla="*/ 21288 w 2264421"/>
              <a:gd name="connsiteY66" fmla="*/ 2663356 h 4734240"/>
              <a:gd name="connsiteX67" fmla="*/ 52521 w 2264421"/>
              <a:gd name="connsiteY67" fmla="*/ 1904757 h 4734240"/>
              <a:gd name="connsiteX68" fmla="*/ 117443 w 2264421"/>
              <a:gd name="connsiteY68" fmla="*/ 1993696 h 4734240"/>
              <a:gd name="connsiteX0" fmla="*/ 117443 w 2264421"/>
              <a:gd name="connsiteY0" fmla="*/ 1992795 h 4733339"/>
              <a:gd name="connsiteX1" fmla="*/ 100021 w 2264421"/>
              <a:gd name="connsiteY1" fmla="*/ 1785102 h 4733339"/>
              <a:gd name="connsiteX2" fmla="*/ 147523 w 2264421"/>
              <a:gd name="connsiteY2" fmla="*/ 918203 h 4733339"/>
              <a:gd name="connsiteX3" fmla="*/ 64395 w 2264421"/>
              <a:gd name="connsiteY3" fmla="*/ 900390 h 4733339"/>
              <a:gd name="connsiteX4" fmla="*/ 64856 w 2264421"/>
              <a:gd name="connsiteY4" fmla="*/ 659762 h 4733339"/>
              <a:gd name="connsiteX5" fmla="*/ 115977 w 2264421"/>
              <a:gd name="connsiteY5" fmla="*/ 273188 h 4733339"/>
              <a:gd name="connsiteX6" fmla="*/ 633180 w 2264421"/>
              <a:gd name="connsiteY6" fmla="*/ 546322 h 4733339"/>
              <a:gd name="connsiteX7" fmla="*/ 1055600 w 2264421"/>
              <a:gd name="connsiteY7" fmla="*/ 2994 h 4733339"/>
              <a:gd name="connsiteX8" fmla="*/ 1279634 w 2264421"/>
              <a:gd name="connsiteY8" fmla="*/ 423651 h 4733339"/>
              <a:gd name="connsiteX9" fmla="*/ 1326526 w 2264421"/>
              <a:gd name="connsiteY9" fmla="*/ 533067 h 4733339"/>
              <a:gd name="connsiteX10" fmla="*/ 1432034 w 2264421"/>
              <a:gd name="connsiteY10" fmla="*/ 400205 h 4733339"/>
              <a:gd name="connsiteX11" fmla="*/ 1451572 w 2264421"/>
              <a:gd name="connsiteY11" fmla="*/ 251713 h 4733339"/>
              <a:gd name="connsiteX12" fmla="*/ 1557080 w 2264421"/>
              <a:gd name="connsiteY12" fmla="*/ 368944 h 4733339"/>
              <a:gd name="connsiteX13" fmla="*/ 1622604 w 2264421"/>
              <a:gd name="connsiteY13" fmla="*/ 366568 h 4733339"/>
              <a:gd name="connsiteX14" fmla="*/ 1740742 w 2264421"/>
              <a:gd name="connsiteY14" fmla="*/ 400205 h 4733339"/>
              <a:gd name="connsiteX15" fmla="*/ 1760280 w 2264421"/>
              <a:gd name="connsiteY15" fmla="*/ 548698 h 4733339"/>
              <a:gd name="connsiteX16" fmla="*/ 1846249 w 2264421"/>
              <a:gd name="connsiteY16" fmla="*/ 423652 h 4733339"/>
              <a:gd name="connsiteX17" fmla="*/ 1862462 w 2264421"/>
              <a:gd name="connsiteY17" fmla="*/ 526783 h 4733339"/>
              <a:gd name="connsiteX18" fmla="*/ 1928311 w 2264421"/>
              <a:gd name="connsiteY18" fmla="*/ 673744 h 4733339"/>
              <a:gd name="connsiteX19" fmla="*/ 1889234 w 2264421"/>
              <a:gd name="connsiteY19" fmla="*/ 783159 h 4733339"/>
              <a:gd name="connsiteX20" fmla="*/ 1889234 w 2264421"/>
              <a:gd name="connsiteY20" fmla="*/ 1005898 h 4733339"/>
              <a:gd name="connsiteX21" fmla="*/ 1916588 w 2264421"/>
              <a:gd name="connsiteY21" fmla="*/ 826144 h 4733339"/>
              <a:gd name="connsiteX22" fmla="*/ 2026003 w 2264421"/>
              <a:gd name="connsiteY22" fmla="*/ 779252 h 4733339"/>
              <a:gd name="connsiteX23" fmla="*/ 2022096 w 2264421"/>
              <a:gd name="connsiteY23" fmla="*/ 880852 h 4733339"/>
              <a:gd name="connsiteX24" fmla="*/ 2119788 w 2264421"/>
              <a:gd name="connsiteY24" fmla="*/ 767528 h 4733339"/>
              <a:gd name="connsiteX25" fmla="*/ 2131511 w 2264421"/>
              <a:gd name="connsiteY25" fmla="*/ 861313 h 4733339"/>
              <a:gd name="connsiteX26" fmla="*/ 2174496 w 2264421"/>
              <a:gd name="connsiteY26" fmla="*/ 927744 h 4733339"/>
              <a:gd name="connsiteX27" fmla="*/ 2123696 w 2264421"/>
              <a:gd name="connsiteY27" fmla="*/ 966821 h 4733339"/>
              <a:gd name="connsiteX28" fmla="*/ 2115880 w 2264421"/>
              <a:gd name="connsiteY28" fmla="*/ 1302882 h 4733339"/>
              <a:gd name="connsiteX29" fmla="*/ 2182310 w 2264421"/>
              <a:gd name="connsiteY29" fmla="*/ 1189559 h 4733339"/>
              <a:gd name="connsiteX30" fmla="*/ 2201848 w 2264421"/>
              <a:gd name="connsiteY30" fmla="*/ 1467005 h 4733339"/>
              <a:gd name="connsiteX31" fmla="*/ 2264371 w 2264421"/>
              <a:gd name="connsiteY31" fmla="*/ 1517805 h 4733339"/>
              <a:gd name="connsiteX32" fmla="*/ 2240925 w 2264421"/>
              <a:gd name="connsiteY32" fmla="*/ 2178205 h 4733339"/>
              <a:gd name="connsiteX33" fmla="*/ 2115879 w 2264421"/>
              <a:gd name="connsiteY33" fmla="*/ 2486913 h 4733339"/>
              <a:gd name="connsiteX34" fmla="*/ 2068988 w 2264421"/>
              <a:gd name="connsiteY34" fmla="*/ 2897221 h 4733339"/>
              <a:gd name="connsiteX35" fmla="*/ 2049449 w 2264421"/>
              <a:gd name="connsiteY35" fmla="*/ 3334882 h 4733339"/>
              <a:gd name="connsiteX36" fmla="*/ 2014280 w 2264421"/>
              <a:gd name="connsiteY36" fmla="*/ 3424759 h 4733339"/>
              <a:gd name="connsiteX37" fmla="*/ 2057266 w 2264421"/>
              <a:gd name="connsiteY37" fmla="*/ 3510728 h 4733339"/>
              <a:gd name="connsiteX38" fmla="*/ 2022097 w 2264421"/>
              <a:gd name="connsiteY38" fmla="*/ 3600605 h 4733339"/>
              <a:gd name="connsiteX39" fmla="*/ 2022097 w 2264421"/>
              <a:gd name="connsiteY39" fmla="*/ 3897590 h 4733339"/>
              <a:gd name="connsiteX40" fmla="*/ 1959573 w 2264421"/>
              <a:gd name="connsiteY40" fmla="*/ 3600605 h 4733339"/>
              <a:gd name="connsiteX41" fmla="*/ 1873604 w 2264421"/>
              <a:gd name="connsiteY41" fmla="*/ 3663128 h 4733339"/>
              <a:gd name="connsiteX42" fmla="*/ 1869697 w 2264421"/>
              <a:gd name="connsiteY42" fmla="*/ 4089067 h 4733339"/>
              <a:gd name="connsiteX43" fmla="*/ 1818898 w 2264421"/>
              <a:gd name="connsiteY43" fmla="*/ 3975744 h 4733339"/>
              <a:gd name="connsiteX44" fmla="*/ 1818898 w 2264421"/>
              <a:gd name="connsiteY44" fmla="*/ 4315713 h 4733339"/>
              <a:gd name="connsiteX45" fmla="*/ 1752468 w 2264421"/>
              <a:gd name="connsiteY45" fmla="*/ 3866329 h 4733339"/>
              <a:gd name="connsiteX46" fmla="*/ 1607883 w 2264421"/>
              <a:gd name="connsiteY46" fmla="*/ 3272360 h 4733339"/>
              <a:gd name="connsiteX47" fmla="*/ 1768099 w 2264421"/>
              <a:gd name="connsiteY47" fmla="*/ 4671313 h 4733339"/>
              <a:gd name="connsiteX48" fmla="*/ 1420315 w 2264421"/>
              <a:gd name="connsiteY48" fmla="*/ 3522452 h 4733339"/>
              <a:gd name="connsiteX49" fmla="*/ 1412500 w 2264421"/>
              <a:gd name="connsiteY49" fmla="*/ 4268821 h 4733339"/>
              <a:gd name="connsiteX50" fmla="*/ 1342161 w 2264421"/>
              <a:gd name="connsiteY50" fmla="*/ 4018728 h 4733339"/>
              <a:gd name="connsiteX51" fmla="*/ 1342160 w 2264421"/>
              <a:gd name="connsiteY51" fmla="*/ 4432944 h 4733339"/>
              <a:gd name="connsiteX52" fmla="*/ 1181946 w 2264421"/>
              <a:gd name="connsiteY52" fmla="*/ 4135959 h 4733339"/>
              <a:gd name="connsiteX53" fmla="*/ 1045176 w 2264421"/>
              <a:gd name="connsiteY53" fmla="*/ 3827252 h 4733339"/>
              <a:gd name="connsiteX54" fmla="*/ 982653 w 2264421"/>
              <a:gd name="connsiteY54" fmla="*/ 3874144 h 4733339"/>
              <a:gd name="connsiteX55" fmla="*/ 978746 w 2264421"/>
              <a:gd name="connsiteY55" fmla="*/ 3971835 h 4733339"/>
              <a:gd name="connsiteX56" fmla="*/ 897548 w 2264421"/>
              <a:gd name="connsiteY56" fmla="*/ 3957981 h 4733339"/>
              <a:gd name="connsiteX57" fmla="*/ 836293 w 2264421"/>
              <a:gd name="connsiteY57" fmla="*/ 3803907 h 4733339"/>
              <a:gd name="connsiteX58" fmla="*/ 770978 w 2264421"/>
              <a:gd name="connsiteY58" fmla="*/ 4189855 h 4733339"/>
              <a:gd name="connsiteX59" fmla="*/ 687851 w 2264421"/>
              <a:gd name="connsiteY59" fmla="*/ 3857347 h 4733339"/>
              <a:gd name="connsiteX60" fmla="*/ 616599 w 2264421"/>
              <a:gd name="connsiteY60" fmla="*/ 4237357 h 4733339"/>
              <a:gd name="connsiteX61" fmla="*/ 449113 w 2264421"/>
              <a:gd name="connsiteY61" fmla="*/ 4127357 h 4733339"/>
              <a:gd name="connsiteX62" fmla="*/ 271836 w 2264421"/>
              <a:gd name="connsiteY62" fmla="*/ 2669688 h 4733339"/>
              <a:gd name="connsiteX63" fmla="*/ 296738 w 2264421"/>
              <a:gd name="connsiteY63" fmla="*/ 3861862 h 4733339"/>
              <a:gd name="connsiteX64" fmla="*/ 199413 w 2264421"/>
              <a:gd name="connsiteY64" fmla="*/ 2502764 h 4733339"/>
              <a:gd name="connsiteX65" fmla="*/ 141200 w 2264421"/>
              <a:gd name="connsiteY65" fmla="*/ 2795004 h 4733339"/>
              <a:gd name="connsiteX66" fmla="*/ 77048 w 2264421"/>
              <a:gd name="connsiteY66" fmla="*/ 2455263 h 4733339"/>
              <a:gd name="connsiteX67" fmla="*/ 21288 w 2264421"/>
              <a:gd name="connsiteY67" fmla="*/ 2662455 h 4733339"/>
              <a:gd name="connsiteX68" fmla="*/ 52521 w 2264421"/>
              <a:gd name="connsiteY68" fmla="*/ 1903856 h 4733339"/>
              <a:gd name="connsiteX69" fmla="*/ 117443 w 2264421"/>
              <a:gd name="connsiteY69" fmla="*/ 1992795 h 4733339"/>
              <a:gd name="connsiteX0" fmla="*/ 117443 w 2264421"/>
              <a:gd name="connsiteY0" fmla="*/ 1993015 h 4733559"/>
              <a:gd name="connsiteX1" fmla="*/ 100021 w 2264421"/>
              <a:gd name="connsiteY1" fmla="*/ 1785322 h 4733559"/>
              <a:gd name="connsiteX2" fmla="*/ 147523 w 2264421"/>
              <a:gd name="connsiteY2" fmla="*/ 918423 h 4733559"/>
              <a:gd name="connsiteX3" fmla="*/ 64395 w 2264421"/>
              <a:gd name="connsiteY3" fmla="*/ 900610 h 4733559"/>
              <a:gd name="connsiteX4" fmla="*/ 64856 w 2264421"/>
              <a:gd name="connsiteY4" fmla="*/ 659982 h 4733559"/>
              <a:gd name="connsiteX5" fmla="*/ 115977 w 2264421"/>
              <a:gd name="connsiteY5" fmla="*/ 273408 h 4733559"/>
              <a:gd name="connsiteX6" fmla="*/ 633180 w 2264421"/>
              <a:gd name="connsiteY6" fmla="*/ 546542 h 4733559"/>
              <a:gd name="connsiteX7" fmla="*/ 1055600 w 2264421"/>
              <a:gd name="connsiteY7" fmla="*/ 3214 h 4733559"/>
              <a:gd name="connsiteX8" fmla="*/ 1256188 w 2264421"/>
              <a:gd name="connsiteY8" fmla="*/ 525471 h 4733559"/>
              <a:gd name="connsiteX9" fmla="*/ 1279634 w 2264421"/>
              <a:gd name="connsiteY9" fmla="*/ 423871 h 4733559"/>
              <a:gd name="connsiteX10" fmla="*/ 1326526 w 2264421"/>
              <a:gd name="connsiteY10" fmla="*/ 533287 h 4733559"/>
              <a:gd name="connsiteX11" fmla="*/ 1432034 w 2264421"/>
              <a:gd name="connsiteY11" fmla="*/ 400425 h 4733559"/>
              <a:gd name="connsiteX12" fmla="*/ 1451572 w 2264421"/>
              <a:gd name="connsiteY12" fmla="*/ 251933 h 4733559"/>
              <a:gd name="connsiteX13" fmla="*/ 1557080 w 2264421"/>
              <a:gd name="connsiteY13" fmla="*/ 369164 h 4733559"/>
              <a:gd name="connsiteX14" fmla="*/ 1622604 w 2264421"/>
              <a:gd name="connsiteY14" fmla="*/ 366788 h 4733559"/>
              <a:gd name="connsiteX15" fmla="*/ 1740742 w 2264421"/>
              <a:gd name="connsiteY15" fmla="*/ 400425 h 4733559"/>
              <a:gd name="connsiteX16" fmla="*/ 1760280 w 2264421"/>
              <a:gd name="connsiteY16" fmla="*/ 548918 h 4733559"/>
              <a:gd name="connsiteX17" fmla="*/ 1846249 w 2264421"/>
              <a:gd name="connsiteY17" fmla="*/ 423872 h 4733559"/>
              <a:gd name="connsiteX18" fmla="*/ 1862462 w 2264421"/>
              <a:gd name="connsiteY18" fmla="*/ 527003 h 4733559"/>
              <a:gd name="connsiteX19" fmla="*/ 1928311 w 2264421"/>
              <a:gd name="connsiteY19" fmla="*/ 673964 h 4733559"/>
              <a:gd name="connsiteX20" fmla="*/ 1889234 w 2264421"/>
              <a:gd name="connsiteY20" fmla="*/ 783379 h 4733559"/>
              <a:gd name="connsiteX21" fmla="*/ 1889234 w 2264421"/>
              <a:gd name="connsiteY21" fmla="*/ 1006118 h 4733559"/>
              <a:gd name="connsiteX22" fmla="*/ 1916588 w 2264421"/>
              <a:gd name="connsiteY22" fmla="*/ 826364 h 4733559"/>
              <a:gd name="connsiteX23" fmla="*/ 2026003 w 2264421"/>
              <a:gd name="connsiteY23" fmla="*/ 779472 h 4733559"/>
              <a:gd name="connsiteX24" fmla="*/ 2022096 w 2264421"/>
              <a:gd name="connsiteY24" fmla="*/ 881072 h 4733559"/>
              <a:gd name="connsiteX25" fmla="*/ 2119788 w 2264421"/>
              <a:gd name="connsiteY25" fmla="*/ 767748 h 4733559"/>
              <a:gd name="connsiteX26" fmla="*/ 2131511 w 2264421"/>
              <a:gd name="connsiteY26" fmla="*/ 861533 h 4733559"/>
              <a:gd name="connsiteX27" fmla="*/ 2174496 w 2264421"/>
              <a:gd name="connsiteY27" fmla="*/ 927964 h 4733559"/>
              <a:gd name="connsiteX28" fmla="*/ 2123696 w 2264421"/>
              <a:gd name="connsiteY28" fmla="*/ 967041 h 4733559"/>
              <a:gd name="connsiteX29" fmla="*/ 2115880 w 2264421"/>
              <a:gd name="connsiteY29" fmla="*/ 1303102 h 4733559"/>
              <a:gd name="connsiteX30" fmla="*/ 2182310 w 2264421"/>
              <a:gd name="connsiteY30" fmla="*/ 1189779 h 4733559"/>
              <a:gd name="connsiteX31" fmla="*/ 2201848 w 2264421"/>
              <a:gd name="connsiteY31" fmla="*/ 1467225 h 4733559"/>
              <a:gd name="connsiteX32" fmla="*/ 2264371 w 2264421"/>
              <a:gd name="connsiteY32" fmla="*/ 1518025 h 4733559"/>
              <a:gd name="connsiteX33" fmla="*/ 2240925 w 2264421"/>
              <a:gd name="connsiteY33" fmla="*/ 2178425 h 4733559"/>
              <a:gd name="connsiteX34" fmla="*/ 2115879 w 2264421"/>
              <a:gd name="connsiteY34" fmla="*/ 2487133 h 4733559"/>
              <a:gd name="connsiteX35" fmla="*/ 2068988 w 2264421"/>
              <a:gd name="connsiteY35" fmla="*/ 2897441 h 4733559"/>
              <a:gd name="connsiteX36" fmla="*/ 2049449 w 2264421"/>
              <a:gd name="connsiteY36" fmla="*/ 3335102 h 4733559"/>
              <a:gd name="connsiteX37" fmla="*/ 2014280 w 2264421"/>
              <a:gd name="connsiteY37" fmla="*/ 3424979 h 4733559"/>
              <a:gd name="connsiteX38" fmla="*/ 2057266 w 2264421"/>
              <a:gd name="connsiteY38" fmla="*/ 3510948 h 4733559"/>
              <a:gd name="connsiteX39" fmla="*/ 2022097 w 2264421"/>
              <a:gd name="connsiteY39" fmla="*/ 3600825 h 4733559"/>
              <a:gd name="connsiteX40" fmla="*/ 2022097 w 2264421"/>
              <a:gd name="connsiteY40" fmla="*/ 3897810 h 4733559"/>
              <a:gd name="connsiteX41" fmla="*/ 1959573 w 2264421"/>
              <a:gd name="connsiteY41" fmla="*/ 3600825 h 4733559"/>
              <a:gd name="connsiteX42" fmla="*/ 1873604 w 2264421"/>
              <a:gd name="connsiteY42" fmla="*/ 3663348 h 4733559"/>
              <a:gd name="connsiteX43" fmla="*/ 1869697 w 2264421"/>
              <a:gd name="connsiteY43" fmla="*/ 4089287 h 4733559"/>
              <a:gd name="connsiteX44" fmla="*/ 1818898 w 2264421"/>
              <a:gd name="connsiteY44" fmla="*/ 3975964 h 4733559"/>
              <a:gd name="connsiteX45" fmla="*/ 1818898 w 2264421"/>
              <a:gd name="connsiteY45" fmla="*/ 4315933 h 4733559"/>
              <a:gd name="connsiteX46" fmla="*/ 1752468 w 2264421"/>
              <a:gd name="connsiteY46" fmla="*/ 3866549 h 4733559"/>
              <a:gd name="connsiteX47" fmla="*/ 1607883 w 2264421"/>
              <a:gd name="connsiteY47" fmla="*/ 3272580 h 4733559"/>
              <a:gd name="connsiteX48" fmla="*/ 1768099 w 2264421"/>
              <a:gd name="connsiteY48" fmla="*/ 4671533 h 4733559"/>
              <a:gd name="connsiteX49" fmla="*/ 1420315 w 2264421"/>
              <a:gd name="connsiteY49" fmla="*/ 3522672 h 4733559"/>
              <a:gd name="connsiteX50" fmla="*/ 1412500 w 2264421"/>
              <a:gd name="connsiteY50" fmla="*/ 4269041 h 4733559"/>
              <a:gd name="connsiteX51" fmla="*/ 1342161 w 2264421"/>
              <a:gd name="connsiteY51" fmla="*/ 4018948 h 4733559"/>
              <a:gd name="connsiteX52" fmla="*/ 1342160 w 2264421"/>
              <a:gd name="connsiteY52" fmla="*/ 4433164 h 4733559"/>
              <a:gd name="connsiteX53" fmla="*/ 1181946 w 2264421"/>
              <a:gd name="connsiteY53" fmla="*/ 4136179 h 4733559"/>
              <a:gd name="connsiteX54" fmla="*/ 1045176 w 2264421"/>
              <a:gd name="connsiteY54" fmla="*/ 3827472 h 4733559"/>
              <a:gd name="connsiteX55" fmla="*/ 982653 w 2264421"/>
              <a:gd name="connsiteY55" fmla="*/ 3874364 h 4733559"/>
              <a:gd name="connsiteX56" fmla="*/ 978746 w 2264421"/>
              <a:gd name="connsiteY56" fmla="*/ 3972055 h 4733559"/>
              <a:gd name="connsiteX57" fmla="*/ 897548 w 2264421"/>
              <a:gd name="connsiteY57" fmla="*/ 3958201 h 4733559"/>
              <a:gd name="connsiteX58" fmla="*/ 836293 w 2264421"/>
              <a:gd name="connsiteY58" fmla="*/ 3804127 h 4733559"/>
              <a:gd name="connsiteX59" fmla="*/ 770978 w 2264421"/>
              <a:gd name="connsiteY59" fmla="*/ 4190075 h 4733559"/>
              <a:gd name="connsiteX60" fmla="*/ 687851 w 2264421"/>
              <a:gd name="connsiteY60" fmla="*/ 3857567 h 4733559"/>
              <a:gd name="connsiteX61" fmla="*/ 616599 w 2264421"/>
              <a:gd name="connsiteY61" fmla="*/ 4237577 h 4733559"/>
              <a:gd name="connsiteX62" fmla="*/ 449113 w 2264421"/>
              <a:gd name="connsiteY62" fmla="*/ 4127577 h 4733559"/>
              <a:gd name="connsiteX63" fmla="*/ 271836 w 2264421"/>
              <a:gd name="connsiteY63" fmla="*/ 2669908 h 4733559"/>
              <a:gd name="connsiteX64" fmla="*/ 296738 w 2264421"/>
              <a:gd name="connsiteY64" fmla="*/ 3862082 h 4733559"/>
              <a:gd name="connsiteX65" fmla="*/ 199413 w 2264421"/>
              <a:gd name="connsiteY65" fmla="*/ 2502984 h 4733559"/>
              <a:gd name="connsiteX66" fmla="*/ 141200 w 2264421"/>
              <a:gd name="connsiteY66" fmla="*/ 2795224 h 4733559"/>
              <a:gd name="connsiteX67" fmla="*/ 77048 w 2264421"/>
              <a:gd name="connsiteY67" fmla="*/ 2455483 h 4733559"/>
              <a:gd name="connsiteX68" fmla="*/ 21288 w 2264421"/>
              <a:gd name="connsiteY68" fmla="*/ 2662675 h 4733559"/>
              <a:gd name="connsiteX69" fmla="*/ 52521 w 2264421"/>
              <a:gd name="connsiteY69" fmla="*/ 1904076 h 4733559"/>
              <a:gd name="connsiteX70" fmla="*/ 117443 w 2264421"/>
              <a:gd name="connsiteY70" fmla="*/ 1993015 h 4733559"/>
              <a:gd name="connsiteX0" fmla="*/ 117443 w 2264421"/>
              <a:gd name="connsiteY0" fmla="*/ 1992541 h 4733085"/>
              <a:gd name="connsiteX1" fmla="*/ 100021 w 2264421"/>
              <a:gd name="connsiteY1" fmla="*/ 1784848 h 4733085"/>
              <a:gd name="connsiteX2" fmla="*/ 147523 w 2264421"/>
              <a:gd name="connsiteY2" fmla="*/ 917949 h 4733085"/>
              <a:gd name="connsiteX3" fmla="*/ 64395 w 2264421"/>
              <a:gd name="connsiteY3" fmla="*/ 900136 h 4733085"/>
              <a:gd name="connsiteX4" fmla="*/ 64856 w 2264421"/>
              <a:gd name="connsiteY4" fmla="*/ 659508 h 4733085"/>
              <a:gd name="connsiteX5" fmla="*/ 115977 w 2264421"/>
              <a:gd name="connsiteY5" fmla="*/ 272934 h 4733085"/>
              <a:gd name="connsiteX6" fmla="*/ 633180 w 2264421"/>
              <a:gd name="connsiteY6" fmla="*/ 546068 h 4733085"/>
              <a:gd name="connsiteX7" fmla="*/ 1055600 w 2264421"/>
              <a:gd name="connsiteY7" fmla="*/ 2740 h 4733085"/>
              <a:gd name="connsiteX8" fmla="*/ 1181942 w 2264421"/>
              <a:gd name="connsiteY8" fmla="*/ 384320 h 4733085"/>
              <a:gd name="connsiteX9" fmla="*/ 1256188 w 2264421"/>
              <a:gd name="connsiteY9" fmla="*/ 524997 h 4733085"/>
              <a:gd name="connsiteX10" fmla="*/ 1279634 w 2264421"/>
              <a:gd name="connsiteY10" fmla="*/ 423397 h 4733085"/>
              <a:gd name="connsiteX11" fmla="*/ 1326526 w 2264421"/>
              <a:gd name="connsiteY11" fmla="*/ 532813 h 4733085"/>
              <a:gd name="connsiteX12" fmla="*/ 1432034 w 2264421"/>
              <a:gd name="connsiteY12" fmla="*/ 399951 h 4733085"/>
              <a:gd name="connsiteX13" fmla="*/ 1451572 w 2264421"/>
              <a:gd name="connsiteY13" fmla="*/ 251459 h 4733085"/>
              <a:gd name="connsiteX14" fmla="*/ 1557080 w 2264421"/>
              <a:gd name="connsiteY14" fmla="*/ 368690 h 4733085"/>
              <a:gd name="connsiteX15" fmla="*/ 1622604 w 2264421"/>
              <a:gd name="connsiteY15" fmla="*/ 366314 h 4733085"/>
              <a:gd name="connsiteX16" fmla="*/ 1740742 w 2264421"/>
              <a:gd name="connsiteY16" fmla="*/ 399951 h 4733085"/>
              <a:gd name="connsiteX17" fmla="*/ 1760280 w 2264421"/>
              <a:gd name="connsiteY17" fmla="*/ 548444 h 4733085"/>
              <a:gd name="connsiteX18" fmla="*/ 1846249 w 2264421"/>
              <a:gd name="connsiteY18" fmla="*/ 423398 h 4733085"/>
              <a:gd name="connsiteX19" fmla="*/ 1862462 w 2264421"/>
              <a:gd name="connsiteY19" fmla="*/ 526529 h 4733085"/>
              <a:gd name="connsiteX20" fmla="*/ 1928311 w 2264421"/>
              <a:gd name="connsiteY20" fmla="*/ 673490 h 4733085"/>
              <a:gd name="connsiteX21" fmla="*/ 1889234 w 2264421"/>
              <a:gd name="connsiteY21" fmla="*/ 782905 h 4733085"/>
              <a:gd name="connsiteX22" fmla="*/ 1889234 w 2264421"/>
              <a:gd name="connsiteY22" fmla="*/ 1005644 h 4733085"/>
              <a:gd name="connsiteX23" fmla="*/ 1916588 w 2264421"/>
              <a:gd name="connsiteY23" fmla="*/ 825890 h 4733085"/>
              <a:gd name="connsiteX24" fmla="*/ 2026003 w 2264421"/>
              <a:gd name="connsiteY24" fmla="*/ 778998 h 4733085"/>
              <a:gd name="connsiteX25" fmla="*/ 2022096 w 2264421"/>
              <a:gd name="connsiteY25" fmla="*/ 880598 h 4733085"/>
              <a:gd name="connsiteX26" fmla="*/ 2119788 w 2264421"/>
              <a:gd name="connsiteY26" fmla="*/ 767274 h 4733085"/>
              <a:gd name="connsiteX27" fmla="*/ 2131511 w 2264421"/>
              <a:gd name="connsiteY27" fmla="*/ 861059 h 4733085"/>
              <a:gd name="connsiteX28" fmla="*/ 2174496 w 2264421"/>
              <a:gd name="connsiteY28" fmla="*/ 927490 h 4733085"/>
              <a:gd name="connsiteX29" fmla="*/ 2123696 w 2264421"/>
              <a:gd name="connsiteY29" fmla="*/ 966567 h 4733085"/>
              <a:gd name="connsiteX30" fmla="*/ 2115880 w 2264421"/>
              <a:gd name="connsiteY30" fmla="*/ 1302628 h 4733085"/>
              <a:gd name="connsiteX31" fmla="*/ 2182310 w 2264421"/>
              <a:gd name="connsiteY31" fmla="*/ 1189305 h 4733085"/>
              <a:gd name="connsiteX32" fmla="*/ 2201848 w 2264421"/>
              <a:gd name="connsiteY32" fmla="*/ 1466751 h 4733085"/>
              <a:gd name="connsiteX33" fmla="*/ 2264371 w 2264421"/>
              <a:gd name="connsiteY33" fmla="*/ 1517551 h 4733085"/>
              <a:gd name="connsiteX34" fmla="*/ 2240925 w 2264421"/>
              <a:gd name="connsiteY34" fmla="*/ 2177951 h 4733085"/>
              <a:gd name="connsiteX35" fmla="*/ 2115879 w 2264421"/>
              <a:gd name="connsiteY35" fmla="*/ 2486659 h 4733085"/>
              <a:gd name="connsiteX36" fmla="*/ 2068988 w 2264421"/>
              <a:gd name="connsiteY36" fmla="*/ 2896967 h 4733085"/>
              <a:gd name="connsiteX37" fmla="*/ 2049449 w 2264421"/>
              <a:gd name="connsiteY37" fmla="*/ 3334628 h 4733085"/>
              <a:gd name="connsiteX38" fmla="*/ 2014280 w 2264421"/>
              <a:gd name="connsiteY38" fmla="*/ 3424505 h 4733085"/>
              <a:gd name="connsiteX39" fmla="*/ 2057266 w 2264421"/>
              <a:gd name="connsiteY39" fmla="*/ 3510474 h 4733085"/>
              <a:gd name="connsiteX40" fmla="*/ 2022097 w 2264421"/>
              <a:gd name="connsiteY40" fmla="*/ 3600351 h 4733085"/>
              <a:gd name="connsiteX41" fmla="*/ 2022097 w 2264421"/>
              <a:gd name="connsiteY41" fmla="*/ 3897336 h 4733085"/>
              <a:gd name="connsiteX42" fmla="*/ 1959573 w 2264421"/>
              <a:gd name="connsiteY42" fmla="*/ 3600351 h 4733085"/>
              <a:gd name="connsiteX43" fmla="*/ 1873604 w 2264421"/>
              <a:gd name="connsiteY43" fmla="*/ 3662874 h 4733085"/>
              <a:gd name="connsiteX44" fmla="*/ 1869697 w 2264421"/>
              <a:gd name="connsiteY44" fmla="*/ 4088813 h 4733085"/>
              <a:gd name="connsiteX45" fmla="*/ 1818898 w 2264421"/>
              <a:gd name="connsiteY45" fmla="*/ 3975490 h 4733085"/>
              <a:gd name="connsiteX46" fmla="*/ 1818898 w 2264421"/>
              <a:gd name="connsiteY46" fmla="*/ 4315459 h 4733085"/>
              <a:gd name="connsiteX47" fmla="*/ 1752468 w 2264421"/>
              <a:gd name="connsiteY47" fmla="*/ 3866075 h 4733085"/>
              <a:gd name="connsiteX48" fmla="*/ 1607883 w 2264421"/>
              <a:gd name="connsiteY48" fmla="*/ 3272106 h 4733085"/>
              <a:gd name="connsiteX49" fmla="*/ 1768099 w 2264421"/>
              <a:gd name="connsiteY49" fmla="*/ 4671059 h 4733085"/>
              <a:gd name="connsiteX50" fmla="*/ 1420315 w 2264421"/>
              <a:gd name="connsiteY50" fmla="*/ 3522198 h 4733085"/>
              <a:gd name="connsiteX51" fmla="*/ 1412500 w 2264421"/>
              <a:gd name="connsiteY51" fmla="*/ 4268567 h 4733085"/>
              <a:gd name="connsiteX52" fmla="*/ 1342161 w 2264421"/>
              <a:gd name="connsiteY52" fmla="*/ 4018474 h 4733085"/>
              <a:gd name="connsiteX53" fmla="*/ 1342160 w 2264421"/>
              <a:gd name="connsiteY53" fmla="*/ 4432690 h 4733085"/>
              <a:gd name="connsiteX54" fmla="*/ 1181946 w 2264421"/>
              <a:gd name="connsiteY54" fmla="*/ 4135705 h 4733085"/>
              <a:gd name="connsiteX55" fmla="*/ 1045176 w 2264421"/>
              <a:gd name="connsiteY55" fmla="*/ 3826998 h 4733085"/>
              <a:gd name="connsiteX56" fmla="*/ 982653 w 2264421"/>
              <a:gd name="connsiteY56" fmla="*/ 3873890 h 4733085"/>
              <a:gd name="connsiteX57" fmla="*/ 978746 w 2264421"/>
              <a:gd name="connsiteY57" fmla="*/ 3971581 h 4733085"/>
              <a:gd name="connsiteX58" fmla="*/ 897548 w 2264421"/>
              <a:gd name="connsiteY58" fmla="*/ 3957727 h 4733085"/>
              <a:gd name="connsiteX59" fmla="*/ 836293 w 2264421"/>
              <a:gd name="connsiteY59" fmla="*/ 3803653 h 4733085"/>
              <a:gd name="connsiteX60" fmla="*/ 770978 w 2264421"/>
              <a:gd name="connsiteY60" fmla="*/ 4189601 h 4733085"/>
              <a:gd name="connsiteX61" fmla="*/ 687851 w 2264421"/>
              <a:gd name="connsiteY61" fmla="*/ 3857093 h 4733085"/>
              <a:gd name="connsiteX62" fmla="*/ 616599 w 2264421"/>
              <a:gd name="connsiteY62" fmla="*/ 4237103 h 4733085"/>
              <a:gd name="connsiteX63" fmla="*/ 449113 w 2264421"/>
              <a:gd name="connsiteY63" fmla="*/ 4127103 h 4733085"/>
              <a:gd name="connsiteX64" fmla="*/ 271836 w 2264421"/>
              <a:gd name="connsiteY64" fmla="*/ 2669434 h 4733085"/>
              <a:gd name="connsiteX65" fmla="*/ 296738 w 2264421"/>
              <a:gd name="connsiteY65" fmla="*/ 3861608 h 4733085"/>
              <a:gd name="connsiteX66" fmla="*/ 199413 w 2264421"/>
              <a:gd name="connsiteY66" fmla="*/ 2502510 h 4733085"/>
              <a:gd name="connsiteX67" fmla="*/ 141200 w 2264421"/>
              <a:gd name="connsiteY67" fmla="*/ 2794750 h 4733085"/>
              <a:gd name="connsiteX68" fmla="*/ 77048 w 2264421"/>
              <a:gd name="connsiteY68" fmla="*/ 2455009 h 4733085"/>
              <a:gd name="connsiteX69" fmla="*/ 21288 w 2264421"/>
              <a:gd name="connsiteY69" fmla="*/ 2662201 h 4733085"/>
              <a:gd name="connsiteX70" fmla="*/ 52521 w 2264421"/>
              <a:gd name="connsiteY70" fmla="*/ 1903602 h 4733085"/>
              <a:gd name="connsiteX71" fmla="*/ 117443 w 2264421"/>
              <a:gd name="connsiteY71" fmla="*/ 1992541 h 4733085"/>
              <a:gd name="connsiteX0" fmla="*/ 117443 w 2264421"/>
              <a:gd name="connsiteY0" fmla="*/ 1994536 h 4735080"/>
              <a:gd name="connsiteX1" fmla="*/ 100021 w 2264421"/>
              <a:gd name="connsiteY1" fmla="*/ 1786843 h 4735080"/>
              <a:gd name="connsiteX2" fmla="*/ 147523 w 2264421"/>
              <a:gd name="connsiteY2" fmla="*/ 919944 h 4735080"/>
              <a:gd name="connsiteX3" fmla="*/ 64395 w 2264421"/>
              <a:gd name="connsiteY3" fmla="*/ 902131 h 4735080"/>
              <a:gd name="connsiteX4" fmla="*/ 64856 w 2264421"/>
              <a:gd name="connsiteY4" fmla="*/ 661503 h 4735080"/>
              <a:gd name="connsiteX5" fmla="*/ 115977 w 2264421"/>
              <a:gd name="connsiteY5" fmla="*/ 274929 h 4735080"/>
              <a:gd name="connsiteX6" fmla="*/ 633180 w 2264421"/>
              <a:gd name="connsiteY6" fmla="*/ 548063 h 4735080"/>
              <a:gd name="connsiteX7" fmla="*/ 1055600 w 2264421"/>
              <a:gd name="connsiteY7" fmla="*/ 4735 h 4735080"/>
              <a:gd name="connsiteX8" fmla="*/ 1080342 w 2264421"/>
              <a:gd name="connsiteY8" fmla="*/ 413668 h 4735080"/>
              <a:gd name="connsiteX9" fmla="*/ 1181942 w 2264421"/>
              <a:gd name="connsiteY9" fmla="*/ 386315 h 4735080"/>
              <a:gd name="connsiteX10" fmla="*/ 1256188 w 2264421"/>
              <a:gd name="connsiteY10" fmla="*/ 526992 h 4735080"/>
              <a:gd name="connsiteX11" fmla="*/ 1279634 w 2264421"/>
              <a:gd name="connsiteY11" fmla="*/ 425392 h 4735080"/>
              <a:gd name="connsiteX12" fmla="*/ 1326526 w 2264421"/>
              <a:gd name="connsiteY12" fmla="*/ 534808 h 4735080"/>
              <a:gd name="connsiteX13" fmla="*/ 1432034 w 2264421"/>
              <a:gd name="connsiteY13" fmla="*/ 401946 h 4735080"/>
              <a:gd name="connsiteX14" fmla="*/ 1451572 w 2264421"/>
              <a:gd name="connsiteY14" fmla="*/ 253454 h 4735080"/>
              <a:gd name="connsiteX15" fmla="*/ 1557080 w 2264421"/>
              <a:gd name="connsiteY15" fmla="*/ 370685 h 4735080"/>
              <a:gd name="connsiteX16" fmla="*/ 1622604 w 2264421"/>
              <a:gd name="connsiteY16" fmla="*/ 368309 h 4735080"/>
              <a:gd name="connsiteX17" fmla="*/ 1740742 w 2264421"/>
              <a:gd name="connsiteY17" fmla="*/ 401946 h 4735080"/>
              <a:gd name="connsiteX18" fmla="*/ 1760280 w 2264421"/>
              <a:gd name="connsiteY18" fmla="*/ 550439 h 4735080"/>
              <a:gd name="connsiteX19" fmla="*/ 1846249 w 2264421"/>
              <a:gd name="connsiteY19" fmla="*/ 425393 h 4735080"/>
              <a:gd name="connsiteX20" fmla="*/ 1862462 w 2264421"/>
              <a:gd name="connsiteY20" fmla="*/ 528524 h 4735080"/>
              <a:gd name="connsiteX21" fmla="*/ 1928311 w 2264421"/>
              <a:gd name="connsiteY21" fmla="*/ 675485 h 4735080"/>
              <a:gd name="connsiteX22" fmla="*/ 1889234 w 2264421"/>
              <a:gd name="connsiteY22" fmla="*/ 784900 h 4735080"/>
              <a:gd name="connsiteX23" fmla="*/ 1889234 w 2264421"/>
              <a:gd name="connsiteY23" fmla="*/ 1007639 h 4735080"/>
              <a:gd name="connsiteX24" fmla="*/ 1916588 w 2264421"/>
              <a:gd name="connsiteY24" fmla="*/ 827885 h 4735080"/>
              <a:gd name="connsiteX25" fmla="*/ 2026003 w 2264421"/>
              <a:gd name="connsiteY25" fmla="*/ 780993 h 4735080"/>
              <a:gd name="connsiteX26" fmla="*/ 2022096 w 2264421"/>
              <a:gd name="connsiteY26" fmla="*/ 882593 h 4735080"/>
              <a:gd name="connsiteX27" fmla="*/ 2119788 w 2264421"/>
              <a:gd name="connsiteY27" fmla="*/ 769269 h 4735080"/>
              <a:gd name="connsiteX28" fmla="*/ 2131511 w 2264421"/>
              <a:gd name="connsiteY28" fmla="*/ 863054 h 4735080"/>
              <a:gd name="connsiteX29" fmla="*/ 2174496 w 2264421"/>
              <a:gd name="connsiteY29" fmla="*/ 929485 h 4735080"/>
              <a:gd name="connsiteX30" fmla="*/ 2123696 w 2264421"/>
              <a:gd name="connsiteY30" fmla="*/ 968562 h 4735080"/>
              <a:gd name="connsiteX31" fmla="*/ 2115880 w 2264421"/>
              <a:gd name="connsiteY31" fmla="*/ 1304623 h 4735080"/>
              <a:gd name="connsiteX32" fmla="*/ 2182310 w 2264421"/>
              <a:gd name="connsiteY32" fmla="*/ 1191300 h 4735080"/>
              <a:gd name="connsiteX33" fmla="*/ 2201848 w 2264421"/>
              <a:gd name="connsiteY33" fmla="*/ 1468746 h 4735080"/>
              <a:gd name="connsiteX34" fmla="*/ 2264371 w 2264421"/>
              <a:gd name="connsiteY34" fmla="*/ 1519546 h 4735080"/>
              <a:gd name="connsiteX35" fmla="*/ 2240925 w 2264421"/>
              <a:gd name="connsiteY35" fmla="*/ 2179946 h 4735080"/>
              <a:gd name="connsiteX36" fmla="*/ 2115879 w 2264421"/>
              <a:gd name="connsiteY36" fmla="*/ 2488654 h 4735080"/>
              <a:gd name="connsiteX37" fmla="*/ 2068988 w 2264421"/>
              <a:gd name="connsiteY37" fmla="*/ 2898962 h 4735080"/>
              <a:gd name="connsiteX38" fmla="*/ 2049449 w 2264421"/>
              <a:gd name="connsiteY38" fmla="*/ 3336623 h 4735080"/>
              <a:gd name="connsiteX39" fmla="*/ 2014280 w 2264421"/>
              <a:gd name="connsiteY39" fmla="*/ 3426500 h 4735080"/>
              <a:gd name="connsiteX40" fmla="*/ 2057266 w 2264421"/>
              <a:gd name="connsiteY40" fmla="*/ 3512469 h 4735080"/>
              <a:gd name="connsiteX41" fmla="*/ 2022097 w 2264421"/>
              <a:gd name="connsiteY41" fmla="*/ 3602346 h 4735080"/>
              <a:gd name="connsiteX42" fmla="*/ 2022097 w 2264421"/>
              <a:gd name="connsiteY42" fmla="*/ 3899331 h 4735080"/>
              <a:gd name="connsiteX43" fmla="*/ 1959573 w 2264421"/>
              <a:gd name="connsiteY43" fmla="*/ 3602346 h 4735080"/>
              <a:gd name="connsiteX44" fmla="*/ 1873604 w 2264421"/>
              <a:gd name="connsiteY44" fmla="*/ 3664869 h 4735080"/>
              <a:gd name="connsiteX45" fmla="*/ 1869697 w 2264421"/>
              <a:gd name="connsiteY45" fmla="*/ 4090808 h 4735080"/>
              <a:gd name="connsiteX46" fmla="*/ 1818898 w 2264421"/>
              <a:gd name="connsiteY46" fmla="*/ 3977485 h 4735080"/>
              <a:gd name="connsiteX47" fmla="*/ 1818898 w 2264421"/>
              <a:gd name="connsiteY47" fmla="*/ 4317454 h 4735080"/>
              <a:gd name="connsiteX48" fmla="*/ 1752468 w 2264421"/>
              <a:gd name="connsiteY48" fmla="*/ 3868070 h 4735080"/>
              <a:gd name="connsiteX49" fmla="*/ 1607883 w 2264421"/>
              <a:gd name="connsiteY49" fmla="*/ 3274101 h 4735080"/>
              <a:gd name="connsiteX50" fmla="*/ 1768099 w 2264421"/>
              <a:gd name="connsiteY50" fmla="*/ 4673054 h 4735080"/>
              <a:gd name="connsiteX51" fmla="*/ 1420315 w 2264421"/>
              <a:gd name="connsiteY51" fmla="*/ 3524193 h 4735080"/>
              <a:gd name="connsiteX52" fmla="*/ 1412500 w 2264421"/>
              <a:gd name="connsiteY52" fmla="*/ 4270562 h 4735080"/>
              <a:gd name="connsiteX53" fmla="*/ 1342161 w 2264421"/>
              <a:gd name="connsiteY53" fmla="*/ 4020469 h 4735080"/>
              <a:gd name="connsiteX54" fmla="*/ 1342160 w 2264421"/>
              <a:gd name="connsiteY54" fmla="*/ 4434685 h 4735080"/>
              <a:gd name="connsiteX55" fmla="*/ 1181946 w 2264421"/>
              <a:gd name="connsiteY55" fmla="*/ 4137700 h 4735080"/>
              <a:gd name="connsiteX56" fmla="*/ 1045176 w 2264421"/>
              <a:gd name="connsiteY56" fmla="*/ 3828993 h 4735080"/>
              <a:gd name="connsiteX57" fmla="*/ 982653 w 2264421"/>
              <a:gd name="connsiteY57" fmla="*/ 3875885 h 4735080"/>
              <a:gd name="connsiteX58" fmla="*/ 978746 w 2264421"/>
              <a:gd name="connsiteY58" fmla="*/ 3973576 h 4735080"/>
              <a:gd name="connsiteX59" fmla="*/ 897548 w 2264421"/>
              <a:gd name="connsiteY59" fmla="*/ 3959722 h 4735080"/>
              <a:gd name="connsiteX60" fmla="*/ 836293 w 2264421"/>
              <a:gd name="connsiteY60" fmla="*/ 3805648 h 4735080"/>
              <a:gd name="connsiteX61" fmla="*/ 770978 w 2264421"/>
              <a:gd name="connsiteY61" fmla="*/ 4191596 h 4735080"/>
              <a:gd name="connsiteX62" fmla="*/ 687851 w 2264421"/>
              <a:gd name="connsiteY62" fmla="*/ 3859088 h 4735080"/>
              <a:gd name="connsiteX63" fmla="*/ 616599 w 2264421"/>
              <a:gd name="connsiteY63" fmla="*/ 4239098 h 4735080"/>
              <a:gd name="connsiteX64" fmla="*/ 449113 w 2264421"/>
              <a:gd name="connsiteY64" fmla="*/ 4129098 h 4735080"/>
              <a:gd name="connsiteX65" fmla="*/ 271836 w 2264421"/>
              <a:gd name="connsiteY65" fmla="*/ 2671429 h 4735080"/>
              <a:gd name="connsiteX66" fmla="*/ 296738 w 2264421"/>
              <a:gd name="connsiteY66" fmla="*/ 3863603 h 4735080"/>
              <a:gd name="connsiteX67" fmla="*/ 199413 w 2264421"/>
              <a:gd name="connsiteY67" fmla="*/ 2504505 h 4735080"/>
              <a:gd name="connsiteX68" fmla="*/ 141200 w 2264421"/>
              <a:gd name="connsiteY68" fmla="*/ 2796745 h 4735080"/>
              <a:gd name="connsiteX69" fmla="*/ 77048 w 2264421"/>
              <a:gd name="connsiteY69" fmla="*/ 2457004 h 4735080"/>
              <a:gd name="connsiteX70" fmla="*/ 21288 w 2264421"/>
              <a:gd name="connsiteY70" fmla="*/ 2664196 h 4735080"/>
              <a:gd name="connsiteX71" fmla="*/ 52521 w 2264421"/>
              <a:gd name="connsiteY71" fmla="*/ 1905597 h 4735080"/>
              <a:gd name="connsiteX72" fmla="*/ 117443 w 2264421"/>
              <a:gd name="connsiteY72" fmla="*/ 1994536 h 4735080"/>
              <a:gd name="connsiteX0" fmla="*/ 117443 w 2264421"/>
              <a:gd name="connsiteY0" fmla="*/ 2001643 h 4742187"/>
              <a:gd name="connsiteX1" fmla="*/ 100021 w 2264421"/>
              <a:gd name="connsiteY1" fmla="*/ 1793950 h 4742187"/>
              <a:gd name="connsiteX2" fmla="*/ 147523 w 2264421"/>
              <a:gd name="connsiteY2" fmla="*/ 927051 h 4742187"/>
              <a:gd name="connsiteX3" fmla="*/ 64395 w 2264421"/>
              <a:gd name="connsiteY3" fmla="*/ 909238 h 4742187"/>
              <a:gd name="connsiteX4" fmla="*/ 64856 w 2264421"/>
              <a:gd name="connsiteY4" fmla="*/ 668610 h 4742187"/>
              <a:gd name="connsiteX5" fmla="*/ 115977 w 2264421"/>
              <a:gd name="connsiteY5" fmla="*/ 282036 h 4742187"/>
              <a:gd name="connsiteX6" fmla="*/ 633180 w 2264421"/>
              <a:gd name="connsiteY6" fmla="*/ 555170 h 4742187"/>
              <a:gd name="connsiteX7" fmla="*/ 1055600 w 2264421"/>
              <a:gd name="connsiteY7" fmla="*/ 11842 h 4742187"/>
              <a:gd name="connsiteX8" fmla="*/ 1068619 w 2264421"/>
              <a:gd name="connsiteY8" fmla="*/ 225391 h 4742187"/>
              <a:gd name="connsiteX9" fmla="*/ 1080342 w 2264421"/>
              <a:gd name="connsiteY9" fmla="*/ 420775 h 4742187"/>
              <a:gd name="connsiteX10" fmla="*/ 1181942 w 2264421"/>
              <a:gd name="connsiteY10" fmla="*/ 393422 h 4742187"/>
              <a:gd name="connsiteX11" fmla="*/ 1256188 w 2264421"/>
              <a:gd name="connsiteY11" fmla="*/ 534099 h 4742187"/>
              <a:gd name="connsiteX12" fmla="*/ 1279634 w 2264421"/>
              <a:gd name="connsiteY12" fmla="*/ 432499 h 4742187"/>
              <a:gd name="connsiteX13" fmla="*/ 1326526 w 2264421"/>
              <a:gd name="connsiteY13" fmla="*/ 541915 h 4742187"/>
              <a:gd name="connsiteX14" fmla="*/ 1432034 w 2264421"/>
              <a:gd name="connsiteY14" fmla="*/ 409053 h 4742187"/>
              <a:gd name="connsiteX15" fmla="*/ 1451572 w 2264421"/>
              <a:gd name="connsiteY15" fmla="*/ 260561 h 4742187"/>
              <a:gd name="connsiteX16" fmla="*/ 1557080 w 2264421"/>
              <a:gd name="connsiteY16" fmla="*/ 377792 h 4742187"/>
              <a:gd name="connsiteX17" fmla="*/ 1622604 w 2264421"/>
              <a:gd name="connsiteY17" fmla="*/ 375416 h 4742187"/>
              <a:gd name="connsiteX18" fmla="*/ 1740742 w 2264421"/>
              <a:gd name="connsiteY18" fmla="*/ 409053 h 4742187"/>
              <a:gd name="connsiteX19" fmla="*/ 1760280 w 2264421"/>
              <a:gd name="connsiteY19" fmla="*/ 557546 h 4742187"/>
              <a:gd name="connsiteX20" fmla="*/ 1846249 w 2264421"/>
              <a:gd name="connsiteY20" fmla="*/ 432500 h 4742187"/>
              <a:gd name="connsiteX21" fmla="*/ 1862462 w 2264421"/>
              <a:gd name="connsiteY21" fmla="*/ 535631 h 4742187"/>
              <a:gd name="connsiteX22" fmla="*/ 1928311 w 2264421"/>
              <a:gd name="connsiteY22" fmla="*/ 682592 h 4742187"/>
              <a:gd name="connsiteX23" fmla="*/ 1889234 w 2264421"/>
              <a:gd name="connsiteY23" fmla="*/ 792007 h 4742187"/>
              <a:gd name="connsiteX24" fmla="*/ 1889234 w 2264421"/>
              <a:gd name="connsiteY24" fmla="*/ 1014746 h 4742187"/>
              <a:gd name="connsiteX25" fmla="*/ 1916588 w 2264421"/>
              <a:gd name="connsiteY25" fmla="*/ 834992 h 4742187"/>
              <a:gd name="connsiteX26" fmla="*/ 2026003 w 2264421"/>
              <a:gd name="connsiteY26" fmla="*/ 788100 h 4742187"/>
              <a:gd name="connsiteX27" fmla="*/ 2022096 w 2264421"/>
              <a:gd name="connsiteY27" fmla="*/ 889700 h 4742187"/>
              <a:gd name="connsiteX28" fmla="*/ 2119788 w 2264421"/>
              <a:gd name="connsiteY28" fmla="*/ 776376 h 4742187"/>
              <a:gd name="connsiteX29" fmla="*/ 2131511 w 2264421"/>
              <a:gd name="connsiteY29" fmla="*/ 870161 h 4742187"/>
              <a:gd name="connsiteX30" fmla="*/ 2174496 w 2264421"/>
              <a:gd name="connsiteY30" fmla="*/ 936592 h 4742187"/>
              <a:gd name="connsiteX31" fmla="*/ 2123696 w 2264421"/>
              <a:gd name="connsiteY31" fmla="*/ 975669 h 4742187"/>
              <a:gd name="connsiteX32" fmla="*/ 2115880 w 2264421"/>
              <a:gd name="connsiteY32" fmla="*/ 1311730 h 4742187"/>
              <a:gd name="connsiteX33" fmla="*/ 2182310 w 2264421"/>
              <a:gd name="connsiteY33" fmla="*/ 1198407 h 4742187"/>
              <a:gd name="connsiteX34" fmla="*/ 2201848 w 2264421"/>
              <a:gd name="connsiteY34" fmla="*/ 1475853 h 4742187"/>
              <a:gd name="connsiteX35" fmla="*/ 2264371 w 2264421"/>
              <a:gd name="connsiteY35" fmla="*/ 1526653 h 4742187"/>
              <a:gd name="connsiteX36" fmla="*/ 2240925 w 2264421"/>
              <a:gd name="connsiteY36" fmla="*/ 2187053 h 4742187"/>
              <a:gd name="connsiteX37" fmla="*/ 2115879 w 2264421"/>
              <a:gd name="connsiteY37" fmla="*/ 2495761 h 4742187"/>
              <a:gd name="connsiteX38" fmla="*/ 2068988 w 2264421"/>
              <a:gd name="connsiteY38" fmla="*/ 2906069 h 4742187"/>
              <a:gd name="connsiteX39" fmla="*/ 2049449 w 2264421"/>
              <a:gd name="connsiteY39" fmla="*/ 3343730 h 4742187"/>
              <a:gd name="connsiteX40" fmla="*/ 2014280 w 2264421"/>
              <a:gd name="connsiteY40" fmla="*/ 3433607 h 4742187"/>
              <a:gd name="connsiteX41" fmla="*/ 2057266 w 2264421"/>
              <a:gd name="connsiteY41" fmla="*/ 3519576 h 4742187"/>
              <a:gd name="connsiteX42" fmla="*/ 2022097 w 2264421"/>
              <a:gd name="connsiteY42" fmla="*/ 3609453 h 4742187"/>
              <a:gd name="connsiteX43" fmla="*/ 2022097 w 2264421"/>
              <a:gd name="connsiteY43" fmla="*/ 3906438 h 4742187"/>
              <a:gd name="connsiteX44" fmla="*/ 1959573 w 2264421"/>
              <a:gd name="connsiteY44" fmla="*/ 3609453 h 4742187"/>
              <a:gd name="connsiteX45" fmla="*/ 1873604 w 2264421"/>
              <a:gd name="connsiteY45" fmla="*/ 3671976 h 4742187"/>
              <a:gd name="connsiteX46" fmla="*/ 1869697 w 2264421"/>
              <a:gd name="connsiteY46" fmla="*/ 4097915 h 4742187"/>
              <a:gd name="connsiteX47" fmla="*/ 1818898 w 2264421"/>
              <a:gd name="connsiteY47" fmla="*/ 3984592 h 4742187"/>
              <a:gd name="connsiteX48" fmla="*/ 1818898 w 2264421"/>
              <a:gd name="connsiteY48" fmla="*/ 4324561 h 4742187"/>
              <a:gd name="connsiteX49" fmla="*/ 1752468 w 2264421"/>
              <a:gd name="connsiteY49" fmla="*/ 3875177 h 4742187"/>
              <a:gd name="connsiteX50" fmla="*/ 1607883 w 2264421"/>
              <a:gd name="connsiteY50" fmla="*/ 3281208 h 4742187"/>
              <a:gd name="connsiteX51" fmla="*/ 1768099 w 2264421"/>
              <a:gd name="connsiteY51" fmla="*/ 4680161 h 4742187"/>
              <a:gd name="connsiteX52" fmla="*/ 1420315 w 2264421"/>
              <a:gd name="connsiteY52" fmla="*/ 3531300 h 4742187"/>
              <a:gd name="connsiteX53" fmla="*/ 1412500 w 2264421"/>
              <a:gd name="connsiteY53" fmla="*/ 4277669 h 4742187"/>
              <a:gd name="connsiteX54" fmla="*/ 1342161 w 2264421"/>
              <a:gd name="connsiteY54" fmla="*/ 4027576 h 4742187"/>
              <a:gd name="connsiteX55" fmla="*/ 1342160 w 2264421"/>
              <a:gd name="connsiteY55" fmla="*/ 4441792 h 4742187"/>
              <a:gd name="connsiteX56" fmla="*/ 1181946 w 2264421"/>
              <a:gd name="connsiteY56" fmla="*/ 4144807 h 4742187"/>
              <a:gd name="connsiteX57" fmla="*/ 1045176 w 2264421"/>
              <a:gd name="connsiteY57" fmla="*/ 3836100 h 4742187"/>
              <a:gd name="connsiteX58" fmla="*/ 982653 w 2264421"/>
              <a:gd name="connsiteY58" fmla="*/ 3882992 h 4742187"/>
              <a:gd name="connsiteX59" fmla="*/ 978746 w 2264421"/>
              <a:gd name="connsiteY59" fmla="*/ 3980683 h 4742187"/>
              <a:gd name="connsiteX60" fmla="*/ 897548 w 2264421"/>
              <a:gd name="connsiteY60" fmla="*/ 3966829 h 4742187"/>
              <a:gd name="connsiteX61" fmla="*/ 836293 w 2264421"/>
              <a:gd name="connsiteY61" fmla="*/ 3812755 h 4742187"/>
              <a:gd name="connsiteX62" fmla="*/ 770978 w 2264421"/>
              <a:gd name="connsiteY62" fmla="*/ 4198703 h 4742187"/>
              <a:gd name="connsiteX63" fmla="*/ 687851 w 2264421"/>
              <a:gd name="connsiteY63" fmla="*/ 3866195 h 4742187"/>
              <a:gd name="connsiteX64" fmla="*/ 616599 w 2264421"/>
              <a:gd name="connsiteY64" fmla="*/ 4246205 h 4742187"/>
              <a:gd name="connsiteX65" fmla="*/ 449113 w 2264421"/>
              <a:gd name="connsiteY65" fmla="*/ 4136205 h 4742187"/>
              <a:gd name="connsiteX66" fmla="*/ 271836 w 2264421"/>
              <a:gd name="connsiteY66" fmla="*/ 2678536 h 4742187"/>
              <a:gd name="connsiteX67" fmla="*/ 296738 w 2264421"/>
              <a:gd name="connsiteY67" fmla="*/ 3870710 h 4742187"/>
              <a:gd name="connsiteX68" fmla="*/ 199413 w 2264421"/>
              <a:gd name="connsiteY68" fmla="*/ 2511612 h 4742187"/>
              <a:gd name="connsiteX69" fmla="*/ 141200 w 2264421"/>
              <a:gd name="connsiteY69" fmla="*/ 2803852 h 4742187"/>
              <a:gd name="connsiteX70" fmla="*/ 77048 w 2264421"/>
              <a:gd name="connsiteY70" fmla="*/ 2464111 h 4742187"/>
              <a:gd name="connsiteX71" fmla="*/ 21288 w 2264421"/>
              <a:gd name="connsiteY71" fmla="*/ 2671303 h 4742187"/>
              <a:gd name="connsiteX72" fmla="*/ 52521 w 2264421"/>
              <a:gd name="connsiteY72" fmla="*/ 1912704 h 4742187"/>
              <a:gd name="connsiteX73" fmla="*/ 117443 w 2264421"/>
              <a:gd name="connsiteY73" fmla="*/ 2001643 h 4742187"/>
              <a:gd name="connsiteX0" fmla="*/ 117443 w 2264421"/>
              <a:gd name="connsiteY0" fmla="*/ 1840150 h 4580694"/>
              <a:gd name="connsiteX1" fmla="*/ 100021 w 2264421"/>
              <a:gd name="connsiteY1" fmla="*/ 1632457 h 4580694"/>
              <a:gd name="connsiteX2" fmla="*/ 147523 w 2264421"/>
              <a:gd name="connsiteY2" fmla="*/ 765558 h 4580694"/>
              <a:gd name="connsiteX3" fmla="*/ 64395 w 2264421"/>
              <a:gd name="connsiteY3" fmla="*/ 747745 h 4580694"/>
              <a:gd name="connsiteX4" fmla="*/ 64856 w 2264421"/>
              <a:gd name="connsiteY4" fmla="*/ 507117 h 4580694"/>
              <a:gd name="connsiteX5" fmla="*/ 115977 w 2264421"/>
              <a:gd name="connsiteY5" fmla="*/ 120543 h 4580694"/>
              <a:gd name="connsiteX6" fmla="*/ 633180 w 2264421"/>
              <a:gd name="connsiteY6" fmla="*/ 393677 h 4580694"/>
              <a:gd name="connsiteX7" fmla="*/ 1008708 w 2264421"/>
              <a:gd name="connsiteY7" fmla="*/ 37918 h 4580694"/>
              <a:gd name="connsiteX8" fmla="*/ 1068619 w 2264421"/>
              <a:gd name="connsiteY8" fmla="*/ 63898 h 4580694"/>
              <a:gd name="connsiteX9" fmla="*/ 1080342 w 2264421"/>
              <a:gd name="connsiteY9" fmla="*/ 259282 h 4580694"/>
              <a:gd name="connsiteX10" fmla="*/ 1181942 w 2264421"/>
              <a:gd name="connsiteY10" fmla="*/ 231929 h 4580694"/>
              <a:gd name="connsiteX11" fmla="*/ 1256188 w 2264421"/>
              <a:gd name="connsiteY11" fmla="*/ 372606 h 4580694"/>
              <a:gd name="connsiteX12" fmla="*/ 1279634 w 2264421"/>
              <a:gd name="connsiteY12" fmla="*/ 271006 h 4580694"/>
              <a:gd name="connsiteX13" fmla="*/ 1326526 w 2264421"/>
              <a:gd name="connsiteY13" fmla="*/ 380422 h 4580694"/>
              <a:gd name="connsiteX14" fmla="*/ 1432034 w 2264421"/>
              <a:gd name="connsiteY14" fmla="*/ 247560 h 4580694"/>
              <a:gd name="connsiteX15" fmla="*/ 1451572 w 2264421"/>
              <a:gd name="connsiteY15" fmla="*/ 99068 h 4580694"/>
              <a:gd name="connsiteX16" fmla="*/ 1557080 w 2264421"/>
              <a:gd name="connsiteY16" fmla="*/ 216299 h 4580694"/>
              <a:gd name="connsiteX17" fmla="*/ 1622604 w 2264421"/>
              <a:gd name="connsiteY17" fmla="*/ 213923 h 4580694"/>
              <a:gd name="connsiteX18" fmla="*/ 1740742 w 2264421"/>
              <a:gd name="connsiteY18" fmla="*/ 247560 h 4580694"/>
              <a:gd name="connsiteX19" fmla="*/ 1760280 w 2264421"/>
              <a:gd name="connsiteY19" fmla="*/ 396053 h 4580694"/>
              <a:gd name="connsiteX20" fmla="*/ 1846249 w 2264421"/>
              <a:gd name="connsiteY20" fmla="*/ 271007 h 4580694"/>
              <a:gd name="connsiteX21" fmla="*/ 1862462 w 2264421"/>
              <a:gd name="connsiteY21" fmla="*/ 374138 h 4580694"/>
              <a:gd name="connsiteX22" fmla="*/ 1928311 w 2264421"/>
              <a:gd name="connsiteY22" fmla="*/ 521099 h 4580694"/>
              <a:gd name="connsiteX23" fmla="*/ 1889234 w 2264421"/>
              <a:gd name="connsiteY23" fmla="*/ 630514 h 4580694"/>
              <a:gd name="connsiteX24" fmla="*/ 1889234 w 2264421"/>
              <a:gd name="connsiteY24" fmla="*/ 853253 h 4580694"/>
              <a:gd name="connsiteX25" fmla="*/ 1916588 w 2264421"/>
              <a:gd name="connsiteY25" fmla="*/ 673499 h 4580694"/>
              <a:gd name="connsiteX26" fmla="*/ 2026003 w 2264421"/>
              <a:gd name="connsiteY26" fmla="*/ 626607 h 4580694"/>
              <a:gd name="connsiteX27" fmla="*/ 2022096 w 2264421"/>
              <a:gd name="connsiteY27" fmla="*/ 728207 h 4580694"/>
              <a:gd name="connsiteX28" fmla="*/ 2119788 w 2264421"/>
              <a:gd name="connsiteY28" fmla="*/ 614883 h 4580694"/>
              <a:gd name="connsiteX29" fmla="*/ 2131511 w 2264421"/>
              <a:gd name="connsiteY29" fmla="*/ 708668 h 4580694"/>
              <a:gd name="connsiteX30" fmla="*/ 2174496 w 2264421"/>
              <a:gd name="connsiteY30" fmla="*/ 775099 h 4580694"/>
              <a:gd name="connsiteX31" fmla="*/ 2123696 w 2264421"/>
              <a:gd name="connsiteY31" fmla="*/ 814176 h 4580694"/>
              <a:gd name="connsiteX32" fmla="*/ 2115880 w 2264421"/>
              <a:gd name="connsiteY32" fmla="*/ 1150237 h 4580694"/>
              <a:gd name="connsiteX33" fmla="*/ 2182310 w 2264421"/>
              <a:gd name="connsiteY33" fmla="*/ 1036914 h 4580694"/>
              <a:gd name="connsiteX34" fmla="*/ 2201848 w 2264421"/>
              <a:gd name="connsiteY34" fmla="*/ 1314360 h 4580694"/>
              <a:gd name="connsiteX35" fmla="*/ 2264371 w 2264421"/>
              <a:gd name="connsiteY35" fmla="*/ 1365160 h 4580694"/>
              <a:gd name="connsiteX36" fmla="*/ 2240925 w 2264421"/>
              <a:gd name="connsiteY36" fmla="*/ 2025560 h 4580694"/>
              <a:gd name="connsiteX37" fmla="*/ 2115879 w 2264421"/>
              <a:gd name="connsiteY37" fmla="*/ 2334268 h 4580694"/>
              <a:gd name="connsiteX38" fmla="*/ 2068988 w 2264421"/>
              <a:gd name="connsiteY38" fmla="*/ 2744576 h 4580694"/>
              <a:gd name="connsiteX39" fmla="*/ 2049449 w 2264421"/>
              <a:gd name="connsiteY39" fmla="*/ 3182237 h 4580694"/>
              <a:gd name="connsiteX40" fmla="*/ 2014280 w 2264421"/>
              <a:gd name="connsiteY40" fmla="*/ 3272114 h 4580694"/>
              <a:gd name="connsiteX41" fmla="*/ 2057266 w 2264421"/>
              <a:gd name="connsiteY41" fmla="*/ 3358083 h 4580694"/>
              <a:gd name="connsiteX42" fmla="*/ 2022097 w 2264421"/>
              <a:gd name="connsiteY42" fmla="*/ 3447960 h 4580694"/>
              <a:gd name="connsiteX43" fmla="*/ 2022097 w 2264421"/>
              <a:gd name="connsiteY43" fmla="*/ 3744945 h 4580694"/>
              <a:gd name="connsiteX44" fmla="*/ 1959573 w 2264421"/>
              <a:gd name="connsiteY44" fmla="*/ 3447960 h 4580694"/>
              <a:gd name="connsiteX45" fmla="*/ 1873604 w 2264421"/>
              <a:gd name="connsiteY45" fmla="*/ 3510483 h 4580694"/>
              <a:gd name="connsiteX46" fmla="*/ 1869697 w 2264421"/>
              <a:gd name="connsiteY46" fmla="*/ 3936422 h 4580694"/>
              <a:gd name="connsiteX47" fmla="*/ 1818898 w 2264421"/>
              <a:gd name="connsiteY47" fmla="*/ 3823099 h 4580694"/>
              <a:gd name="connsiteX48" fmla="*/ 1818898 w 2264421"/>
              <a:gd name="connsiteY48" fmla="*/ 4163068 h 4580694"/>
              <a:gd name="connsiteX49" fmla="*/ 1752468 w 2264421"/>
              <a:gd name="connsiteY49" fmla="*/ 3713684 h 4580694"/>
              <a:gd name="connsiteX50" fmla="*/ 1607883 w 2264421"/>
              <a:gd name="connsiteY50" fmla="*/ 3119715 h 4580694"/>
              <a:gd name="connsiteX51" fmla="*/ 1768099 w 2264421"/>
              <a:gd name="connsiteY51" fmla="*/ 4518668 h 4580694"/>
              <a:gd name="connsiteX52" fmla="*/ 1420315 w 2264421"/>
              <a:gd name="connsiteY52" fmla="*/ 3369807 h 4580694"/>
              <a:gd name="connsiteX53" fmla="*/ 1412500 w 2264421"/>
              <a:gd name="connsiteY53" fmla="*/ 4116176 h 4580694"/>
              <a:gd name="connsiteX54" fmla="*/ 1342161 w 2264421"/>
              <a:gd name="connsiteY54" fmla="*/ 3866083 h 4580694"/>
              <a:gd name="connsiteX55" fmla="*/ 1342160 w 2264421"/>
              <a:gd name="connsiteY55" fmla="*/ 4280299 h 4580694"/>
              <a:gd name="connsiteX56" fmla="*/ 1181946 w 2264421"/>
              <a:gd name="connsiteY56" fmla="*/ 3983314 h 4580694"/>
              <a:gd name="connsiteX57" fmla="*/ 1045176 w 2264421"/>
              <a:gd name="connsiteY57" fmla="*/ 3674607 h 4580694"/>
              <a:gd name="connsiteX58" fmla="*/ 982653 w 2264421"/>
              <a:gd name="connsiteY58" fmla="*/ 3721499 h 4580694"/>
              <a:gd name="connsiteX59" fmla="*/ 978746 w 2264421"/>
              <a:gd name="connsiteY59" fmla="*/ 3819190 h 4580694"/>
              <a:gd name="connsiteX60" fmla="*/ 897548 w 2264421"/>
              <a:gd name="connsiteY60" fmla="*/ 3805336 h 4580694"/>
              <a:gd name="connsiteX61" fmla="*/ 836293 w 2264421"/>
              <a:gd name="connsiteY61" fmla="*/ 3651262 h 4580694"/>
              <a:gd name="connsiteX62" fmla="*/ 770978 w 2264421"/>
              <a:gd name="connsiteY62" fmla="*/ 4037210 h 4580694"/>
              <a:gd name="connsiteX63" fmla="*/ 687851 w 2264421"/>
              <a:gd name="connsiteY63" fmla="*/ 3704702 h 4580694"/>
              <a:gd name="connsiteX64" fmla="*/ 616599 w 2264421"/>
              <a:gd name="connsiteY64" fmla="*/ 4084712 h 4580694"/>
              <a:gd name="connsiteX65" fmla="*/ 449113 w 2264421"/>
              <a:gd name="connsiteY65" fmla="*/ 3974712 h 4580694"/>
              <a:gd name="connsiteX66" fmla="*/ 271836 w 2264421"/>
              <a:gd name="connsiteY66" fmla="*/ 2517043 h 4580694"/>
              <a:gd name="connsiteX67" fmla="*/ 296738 w 2264421"/>
              <a:gd name="connsiteY67" fmla="*/ 3709217 h 4580694"/>
              <a:gd name="connsiteX68" fmla="*/ 199413 w 2264421"/>
              <a:gd name="connsiteY68" fmla="*/ 2350119 h 4580694"/>
              <a:gd name="connsiteX69" fmla="*/ 141200 w 2264421"/>
              <a:gd name="connsiteY69" fmla="*/ 2642359 h 4580694"/>
              <a:gd name="connsiteX70" fmla="*/ 77048 w 2264421"/>
              <a:gd name="connsiteY70" fmla="*/ 2302618 h 4580694"/>
              <a:gd name="connsiteX71" fmla="*/ 21288 w 2264421"/>
              <a:gd name="connsiteY71" fmla="*/ 2509810 h 4580694"/>
              <a:gd name="connsiteX72" fmla="*/ 52521 w 2264421"/>
              <a:gd name="connsiteY72" fmla="*/ 1751211 h 4580694"/>
              <a:gd name="connsiteX73" fmla="*/ 117443 w 2264421"/>
              <a:gd name="connsiteY73" fmla="*/ 1840150 h 4580694"/>
              <a:gd name="connsiteX0" fmla="*/ 117443 w 2264421"/>
              <a:gd name="connsiteY0" fmla="*/ 2131852 h 4872396"/>
              <a:gd name="connsiteX1" fmla="*/ 100021 w 2264421"/>
              <a:gd name="connsiteY1" fmla="*/ 1924159 h 4872396"/>
              <a:gd name="connsiteX2" fmla="*/ 147523 w 2264421"/>
              <a:gd name="connsiteY2" fmla="*/ 1057260 h 4872396"/>
              <a:gd name="connsiteX3" fmla="*/ 64395 w 2264421"/>
              <a:gd name="connsiteY3" fmla="*/ 1039447 h 4872396"/>
              <a:gd name="connsiteX4" fmla="*/ 64856 w 2264421"/>
              <a:gd name="connsiteY4" fmla="*/ 798819 h 4872396"/>
              <a:gd name="connsiteX5" fmla="*/ 115977 w 2264421"/>
              <a:gd name="connsiteY5" fmla="*/ 412245 h 4872396"/>
              <a:gd name="connsiteX6" fmla="*/ 633180 w 2264421"/>
              <a:gd name="connsiteY6" fmla="*/ 685379 h 4872396"/>
              <a:gd name="connsiteX7" fmla="*/ 1049080 w 2264421"/>
              <a:gd name="connsiteY7" fmla="*/ 0 h 4872396"/>
              <a:gd name="connsiteX8" fmla="*/ 1008708 w 2264421"/>
              <a:gd name="connsiteY8" fmla="*/ 329620 h 4872396"/>
              <a:gd name="connsiteX9" fmla="*/ 1068619 w 2264421"/>
              <a:gd name="connsiteY9" fmla="*/ 355600 h 4872396"/>
              <a:gd name="connsiteX10" fmla="*/ 1080342 w 2264421"/>
              <a:gd name="connsiteY10" fmla="*/ 550984 h 4872396"/>
              <a:gd name="connsiteX11" fmla="*/ 1181942 w 2264421"/>
              <a:gd name="connsiteY11" fmla="*/ 523631 h 4872396"/>
              <a:gd name="connsiteX12" fmla="*/ 1256188 w 2264421"/>
              <a:gd name="connsiteY12" fmla="*/ 664308 h 4872396"/>
              <a:gd name="connsiteX13" fmla="*/ 1279634 w 2264421"/>
              <a:gd name="connsiteY13" fmla="*/ 562708 h 4872396"/>
              <a:gd name="connsiteX14" fmla="*/ 1326526 w 2264421"/>
              <a:gd name="connsiteY14" fmla="*/ 672124 h 4872396"/>
              <a:gd name="connsiteX15" fmla="*/ 1432034 w 2264421"/>
              <a:gd name="connsiteY15" fmla="*/ 539262 h 4872396"/>
              <a:gd name="connsiteX16" fmla="*/ 1451572 w 2264421"/>
              <a:gd name="connsiteY16" fmla="*/ 390770 h 4872396"/>
              <a:gd name="connsiteX17" fmla="*/ 1557080 w 2264421"/>
              <a:gd name="connsiteY17" fmla="*/ 508001 h 4872396"/>
              <a:gd name="connsiteX18" fmla="*/ 1622604 w 2264421"/>
              <a:gd name="connsiteY18" fmla="*/ 505625 h 4872396"/>
              <a:gd name="connsiteX19" fmla="*/ 1740742 w 2264421"/>
              <a:gd name="connsiteY19" fmla="*/ 539262 h 4872396"/>
              <a:gd name="connsiteX20" fmla="*/ 1760280 w 2264421"/>
              <a:gd name="connsiteY20" fmla="*/ 687755 h 4872396"/>
              <a:gd name="connsiteX21" fmla="*/ 1846249 w 2264421"/>
              <a:gd name="connsiteY21" fmla="*/ 562709 h 4872396"/>
              <a:gd name="connsiteX22" fmla="*/ 1862462 w 2264421"/>
              <a:gd name="connsiteY22" fmla="*/ 665840 h 4872396"/>
              <a:gd name="connsiteX23" fmla="*/ 1928311 w 2264421"/>
              <a:gd name="connsiteY23" fmla="*/ 812801 h 4872396"/>
              <a:gd name="connsiteX24" fmla="*/ 1889234 w 2264421"/>
              <a:gd name="connsiteY24" fmla="*/ 922216 h 4872396"/>
              <a:gd name="connsiteX25" fmla="*/ 1889234 w 2264421"/>
              <a:gd name="connsiteY25" fmla="*/ 1144955 h 4872396"/>
              <a:gd name="connsiteX26" fmla="*/ 1916588 w 2264421"/>
              <a:gd name="connsiteY26" fmla="*/ 965201 h 4872396"/>
              <a:gd name="connsiteX27" fmla="*/ 2026003 w 2264421"/>
              <a:gd name="connsiteY27" fmla="*/ 918309 h 4872396"/>
              <a:gd name="connsiteX28" fmla="*/ 2022096 w 2264421"/>
              <a:gd name="connsiteY28" fmla="*/ 1019909 h 4872396"/>
              <a:gd name="connsiteX29" fmla="*/ 2119788 w 2264421"/>
              <a:gd name="connsiteY29" fmla="*/ 906585 h 4872396"/>
              <a:gd name="connsiteX30" fmla="*/ 2131511 w 2264421"/>
              <a:gd name="connsiteY30" fmla="*/ 1000370 h 4872396"/>
              <a:gd name="connsiteX31" fmla="*/ 2174496 w 2264421"/>
              <a:gd name="connsiteY31" fmla="*/ 1066801 h 4872396"/>
              <a:gd name="connsiteX32" fmla="*/ 2123696 w 2264421"/>
              <a:gd name="connsiteY32" fmla="*/ 1105878 h 4872396"/>
              <a:gd name="connsiteX33" fmla="*/ 2115880 w 2264421"/>
              <a:gd name="connsiteY33" fmla="*/ 1441939 h 4872396"/>
              <a:gd name="connsiteX34" fmla="*/ 2182310 w 2264421"/>
              <a:gd name="connsiteY34" fmla="*/ 1328616 h 4872396"/>
              <a:gd name="connsiteX35" fmla="*/ 2201848 w 2264421"/>
              <a:gd name="connsiteY35" fmla="*/ 1606062 h 4872396"/>
              <a:gd name="connsiteX36" fmla="*/ 2264371 w 2264421"/>
              <a:gd name="connsiteY36" fmla="*/ 1656862 h 4872396"/>
              <a:gd name="connsiteX37" fmla="*/ 2240925 w 2264421"/>
              <a:gd name="connsiteY37" fmla="*/ 2317262 h 4872396"/>
              <a:gd name="connsiteX38" fmla="*/ 2115879 w 2264421"/>
              <a:gd name="connsiteY38" fmla="*/ 2625970 h 4872396"/>
              <a:gd name="connsiteX39" fmla="*/ 2068988 w 2264421"/>
              <a:gd name="connsiteY39" fmla="*/ 3036278 h 4872396"/>
              <a:gd name="connsiteX40" fmla="*/ 2049449 w 2264421"/>
              <a:gd name="connsiteY40" fmla="*/ 3473939 h 4872396"/>
              <a:gd name="connsiteX41" fmla="*/ 2014280 w 2264421"/>
              <a:gd name="connsiteY41" fmla="*/ 3563816 h 4872396"/>
              <a:gd name="connsiteX42" fmla="*/ 2057266 w 2264421"/>
              <a:gd name="connsiteY42" fmla="*/ 3649785 h 4872396"/>
              <a:gd name="connsiteX43" fmla="*/ 2022097 w 2264421"/>
              <a:gd name="connsiteY43" fmla="*/ 3739662 h 4872396"/>
              <a:gd name="connsiteX44" fmla="*/ 2022097 w 2264421"/>
              <a:gd name="connsiteY44" fmla="*/ 4036647 h 4872396"/>
              <a:gd name="connsiteX45" fmla="*/ 1959573 w 2264421"/>
              <a:gd name="connsiteY45" fmla="*/ 3739662 h 4872396"/>
              <a:gd name="connsiteX46" fmla="*/ 1873604 w 2264421"/>
              <a:gd name="connsiteY46" fmla="*/ 3802185 h 4872396"/>
              <a:gd name="connsiteX47" fmla="*/ 1869697 w 2264421"/>
              <a:gd name="connsiteY47" fmla="*/ 4228124 h 4872396"/>
              <a:gd name="connsiteX48" fmla="*/ 1818898 w 2264421"/>
              <a:gd name="connsiteY48" fmla="*/ 4114801 h 4872396"/>
              <a:gd name="connsiteX49" fmla="*/ 1818898 w 2264421"/>
              <a:gd name="connsiteY49" fmla="*/ 4454770 h 4872396"/>
              <a:gd name="connsiteX50" fmla="*/ 1752468 w 2264421"/>
              <a:gd name="connsiteY50" fmla="*/ 4005386 h 4872396"/>
              <a:gd name="connsiteX51" fmla="*/ 1607883 w 2264421"/>
              <a:gd name="connsiteY51" fmla="*/ 3411417 h 4872396"/>
              <a:gd name="connsiteX52" fmla="*/ 1768099 w 2264421"/>
              <a:gd name="connsiteY52" fmla="*/ 4810370 h 4872396"/>
              <a:gd name="connsiteX53" fmla="*/ 1420315 w 2264421"/>
              <a:gd name="connsiteY53" fmla="*/ 3661509 h 4872396"/>
              <a:gd name="connsiteX54" fmla="*/ 1412500 w 2264421"/>
              <a:gd name="connsiteY54" fmla="*/ 4407878 h 4872396"/>
              <a:gd name="connsiteX55" fmla="*/ 1342161 w 2264421"/>
              <a:gd name="connsiteY55" fmla="*/ 4157785 h 4872396"/>
              <a:gd name="connsiteX56" fmla="*/ 1342160 w 2264421"/>
              <a:gd name="connsiteY56" fmla="*/ 4572001 h 4872396"/>
              <a:gd name="connsiteX57" fmla="*/ 1181946 w 2264421"/>
              <a:gd name="connsiteY57" fmla="*/ 4275016 h 4872396"/>
              <a:gd name="connsiteX58" fmla="*/ 1045176 w 2264421"/>
              <a:gd name="connsiteY58" fmla="*/ 3966309 h 4872396"/>
              <a:gd name="connsiteX59" fmla="*/ 982653 w 2264421"/>
              <a:gd name="connsiteY59" fmla="*/ 4013201 h 4872396"/>
              <a:gd name="connsiteX60" fmla="*/ 978746 w 2264421"/>
              <a:gd name="connsiteY60" fmla="*/ 4110892 h 4872396"/>
              <a:gd name="connsiteX61" fmla="*/ 897548 w 2264421"/>
              <a:gd name="connsiteY61" fmla="*/ 4097038 h 4872396"/>
              <a:gd name="connsiteX62" fmla="*/ 836293 w 2264421"/>
              <a:gd name="connsiteY62" fmla="*/ 3942964 h 4872396"/>
              <a:gd name="connsiteX63" fmla="*/ 770978 w 2264421"/>
              <a:gd name="connsiteY63" fmla="*/ 4328912 h 4872396"/>
              <a:gd name="connsiteX64" fmla="*/ 687851 w 2264421"/>
              <a:gd name="connsiteY64" fmla="*/ 3996404 h 4872396"/>
              <a:gd name="connsiteX65" fmla="*/ 616599 w 2264421"/>
              <a:gd name="connsiteY65" fmla="*/ 4376414 h 4872396"/>
              <a:gd name="connsiteX66" fmla="*/ 449113 w 2264421"/>
              <a:gd name="connsiteY66" fmla="*/ 4266414 h 4872396"/>
              <a:gd name="connsiteX67" fmla="*/ 271836 w 2264421"/>
              <a:gd name="connsiteY67" fmla="*/ 2808745 h 4872396"/>
              <a:gd name="connsiteX68" fmla="*/ 296738 w 2264421"/>
              <a:gd name="connsiteY68" fmla="*/ 4000919 h 4872396"/>
              <a:gd name="connsiteX69" fmla="*/ 199413 w 2264421"/>
              <a:gd name="connsiteY69" fmla="*/ 2641821 h 4872396"/>
              <a:gd name="connsiteX70" fmla="*/ 141200 w 2264421"/>
              <a:gd name="connsiteY70" fmla="*/ 2934061 h 4872396"/>
              <a:gd name="connsiteX71" fmla="*/ 77048 w 2264421"/>
              <a:gd name="connsiteY71" fmla="*/ 2594320 h 4872396"/>
              <a:gd name="connsiteX72" fmla="*/ 21288 w 2264421"/>
              <a:gd name="connsiteY72" fmla="*/ 2801512 h 4872396"/>
              <a:gd name="connsiteX73" fmla="*/ 52521 w 2264421"/>
              <a:gd name="connsiteY73" fmla="*/ 2042913 h 4872396"/>
              <a:gd name="connsiteX74" fmla="*/ 117443 w 2264421"/>
              <a:gd name="connsiteY74" fmla="*/ 2131852 h 4872396"/>
              <a:gd name="connsiteX0" fmla="*/ 117443 w 2264421"/>
              <a:gd name="connsiteY0" fmla="*/ 2132118 h 4872662"/>
              <a:gd name="connsiteX1" fmla="*/ 100021 w 2264421"/>
              <a:gd name="connsiteY1" fmla="*/ 1924425 h 4872662"/>
              <a:gd name="connsiteX2" fmla="*/ 147523 w 2264421"/>
              <a:gd name="connsiteY2" fmla="*/ 1057526 h 4872662"/>
              <a:gd name="connsiteX3" fmla="*/ 64395 w 2264421"/>
              <a:gd name="connsiteY3" fmla="*/ 1039713 h 4872662"/>
              <a:gd name="connsiteX4" fmla="*/ 64856 w 2264421"/>
              <a:gd name="connsiteY4" fmla="*/ 799085 h 4872662"/>
              <a:gd name="connsiteX5" fmla="*/ 115977 w 2264421"/>
              <a:gd name="connsiteY5" fmla="*/ 412511 h 4872662"/>
              <a:gd name="connsiteX6" fmla="*/ 633180 w 2264421"/>
              <a:gd name="connsiteY6" fmla="*/ 685645 h 4872662"/>
              <a:gd name="connsiteX7" fmla="*/ 1049080 w 2264421"/>
              <a:gd name="connsiteY7" fmla="*/ 266 h 4872662"/>
              <a:gd name="connsiteX8" fmla="*/ 1008708 w 2264421"/>
              <a:gd name="connsiteY8" fmla="*/ 329886 h 4872662"/>
              <a:gd name="connsiteX9" fmla="*/ 1068619 w 2264421"/>
              <a:gd name="connsiteY9" fmla="*/ 355866 h 4872662"/>
              <a:gd name="connsiteX10" fmla="*/ 1080342 w 2264421"/>
              <a:gd name="connsiteY10" fmla="*/ 551250 h 4872662"/>
              <a:gd name="connsiteX11" fmla="*/ 1181942 w 2264421"/>
              <a:gd name="connsiteY11" fmla="*/ 523897 h 4872662"/>
              <a:gd name="connsiteX12" fmla="*/ 1256188 w 2264421"/>
              <a:gd name="connsiteY12" fmla="*/ 664574 h 4872662"/>
              <a:gd name="connsiteX13" fmla="*/ 1279634 w 2264421"/>
              <a:gd name="connsiteY13" fmla="*/ 562974 h 4872662"/>
              <a:gd name="connsiteX14" fmla="*/ 1326526 w 2264421"/>
              <a:gd name="connsiteY14" fmla="*/ 672390 h 4872662"/>
              <a:gd name="connsiteX15" fmla="*/ 1432034 w 2264421"/>
              <a:gd name="connsiteY15" fmla="*/ 539528 h 4872662"/>
              <a:gd name="connsiteX16" fmla="*/ 1451572 w 2264421"/>
              <a:gd name="connsiteY16" fmla="*/ 391036 h 4872662"/>
              <a:gd name="connsiteX17" fmla="*/ 1557080 w 2264421"/>
              <a:gd name="connsiteY17" fmla="*/ 508267 h 4872662"/>
              <a:gd name="connsiteX18" fmla="*/ 1622604 w 2264421"/>
              <a:gd name="connsiteY18" fmla="*/ 505891 h 4872662"/>
              <a:gd name="connsiteX19" fmla="*/ 1740742 w 2264421"/>
              <a:gd name="connsiteY19" fmla="*/ 539528 h 4872662"/>
              <a:gd name="connsiteX20" fmla="*/ 1760280 w 2264421"/>
              <a:gd name="connsiteY20" fmla="*/ 688021 h 4872662"/>
              <a:gd name="connsiteX21" fmla="*/ 1846249 w 2264421"/>
              <a:gd name="connsiteY21" fmla="*/ 562975 h 4872662"/>
              <a:gd name="connsiteX22" fmla="*/ 1862462 w 2264421"/>
              <a:gd name="connsiteY22" fmla="*/ 666106 h 4872662"/>
              <a:gd name="connsiteX23" fmla="*/ 1928311 w 2264421"/>
              <a:gd name="connsiteY23" fmla="*/ 813067 h 4872662"/>
              <a:gd name="connsiteX24" fmla="*/ 1889234 w 2264421"/>
              <a:gd name="connsiteY24" fmla="*/ 922482 h 4872662"/>
              <a:gd name="connsiteX25" fmla="*/ 1889234 w 2264421"/>
              <a:gd name="connsiteY25" fmla="*/ 1145221 h 4872662"/>
              <a:gd name="connsiteX26" fmla="*/ 1916588 w 2264421"/>
              <a:gd name="connsiteY26" fmla="*/ 965467 h 4872662"/>
              <a:gd name="connsiteX27" fmla="*/ 2026003 w 2264421"/>
              <a:gd name="connsiteY27" fmla="*/ 918575 h 4872662"/>
              <a:gd name="connsiteX28" fmla="*/ 2022096 w 2264421"/>
              <a:gd name="connsiteY28" fmla="*/ 1020175 h 4872662"/>
              <a:gd name="connsiteX29" fmla="*/ 2119788 w 2264421"/>
              <a:gd name="connsiteY29" fmla="*/ 906851 h 4872662"/>
              <a:gd name="connsiteX30" fmla="*/ 2131511 w 2264421"/>
              <a:gd name="connsiteY30" fmla="*/ 1000636 h 4872662"/>
              <a:gd name="connsiteX31" fmla="*/ 2174496 w 2264421"/>
              <a:gd name="connsiteY31" fmla="*/ 1067067 h 4872662"/>
              <a:gd name="connsiteX32" fmla="*/ 2123696 w 2264421"/>
              <a:gd name="connsiteY32" fmla="*/ 1106144 h 4872662"/>
              <a:gd name="connsiteX33" fmla="*/ 2115880 w 2264421"/>
              <a:gd name="connsiteY33" fmla="*/ 1442205 h 4872662"/>
              <a:gd name="connsiteX34" fmla="*/ 2182310 w 2264421"/>
              <a:gd name="connsiteY34" fmla="*/ 1328882 h 4872662"/>
              <a:gd name="connsiteX35" fmla="*/ 2201848 w 2264421"/>
              <a:gd name="connsiteY35" fmla="*/ 1606328 h 4872662"/>
              <a:gd name="connsiteX36" fmla="*/ 2264371 w 2264421"/>
              <a:gd name="connsiteY36" fmla="*/ 1657128 h 4872662"/>
              <a:gd name="connsiteX37" fmla="*/ 2240925 w 2264421"/>
              <a:gd name="connsiteY37" fmla="*/ 2317528 h 4872662"/>
              <a:gd name="connsiteX38" fmla="*/ 2115879 w 2264421"/>
              <a:gd name="connsiteY38" fmla="*/ 2626236 h 4872662"/>
              <a:gd name="connsiteX39" fmla="*/ 2068988 w 2264421"/>
              <a:gd name="connsiteY39" fmla="*/ 3036544 h 4872662"/>
              <a:gd name="connsiteX40" fmla="*/ 2049449 w 2264421"/>
              <a:gd name="connsiteY40" fmla="*/ 3474205 h 4872662"/>
              <a:gd name="connsiteX41" fmla="*/ 2014280 w 2264421"/>
              <a:gd name="connsiteY41" fmla="*/ 3564082 h 4872662"/>
              <a:gd name="connsiteX42" fmla="*/ 2057266 w 2264421"/>
              <a:gd name="connsiteY42" fmla="*/ 3650051 h 4872662"/>
              <a:gd name="connsiteX43" fmla="*/ 2022097 w 2264421"/>
              <a:gd name="connsiteY43" fmla="*/ 3739928 h 4872662"/>
              <a:gd name="connsiteX44" fmla="*/ 2022097 w 2264421"/>
              <a:gd name="connsiteY44" fmla="*/ 4036913 h 4872662"/>
              <a:gd name="connsiteX45" fmla="*/ 1959573 w 2264421"/>
              <a:gd name="connsiteY45" fmla="*/ 3739928 h 4872662"/>
              <a:gd name="connsiteX46" fmla="*/ 1873604 w 2264421"/>
              <a:gd name="connsiteY46" fmla="*/ 3802451 h 4872662"/>
              <a:gd name="connsiteX47" fmla="*/ 1869697 w 2264421"/>
              <a:gd name="connsiteY47" fmla="*/ 4228390 h 4872662"/>
              <a:gd name="connsiteX48" fmla="*/ 1818898 w 2264421"/>
              <a:gd name="connsiteY48" fmla="*/ 4115067 h 4872662"/>
              <a:gd name="connsiteX49" fmla="*/ 1818898 w 2264421"/>
              <a:gd name="connsiteY49" fmla="*/ 4455036 h 4872662"/>
              <a:gd name="connsiteX50" fmla="*/ 1752468 w 2264421"/>
              <a:gd name="connsiteY50" fmla="*/ 4005652 h 4872662"/>
              <a:gd name="connsiteX51" fmla="*/ 1607883 w 2264421"/>
              <a:gd name="connsiteY51" fmla="*/ 3411683 h 4872662"/>
              <a:gd name="connsiteX52" fmla="*/ 1768099 w 2264421"/>
              <a:gd name="connsiteY52" fmla="*/ 4810636 h 4872662"/>
              <a:gd name="connsiteX53" fmla="*/ 1420315 w 2264421"/>
              <a:gd name="connsiteY53" fmla="*/ 3661775 h 4872662"/>
              <a:gd name="connsiteX54" fmla="*/ 1412500 w 2264421"/>
              <a:gd name="connsiteY54" fmla="*/ 4408144 h 4872662"/>
              <a:gd name="connsiteX55" fmla="*/ 1342161 w 2264421"/>
              <a:gd name="connsiteY55" fmla="*/ 4158051 h 4872662"/>
              <a:gd name="connsiteX56" fmla="*/ 1342160 w 2264421"/>
              <a:gd name="connsiteY56" fmla="*/ 4572267 h 4872662"/>
              <a:gd name="connsiteX57" fmla="*/ 1181946 w 2264421"/>
              <a:gd name="connsiteY57" fmla="*/ 4275282 h 4872662"/>
              <a:gd name="connsiteX58" fmla="*/ 1045176 w 2264421"/>
              <a:gd name="connsiteY58" fmla="*/ 3966575 h 4872662"/>
              <a:gd name="connsiteX59" fmla="*/ 982653 w 2264421"/>
              <a:gd name="connsiteY59" fmla="*/ 4013467 h 4872662"/>
              <a:gd name="connsiteX60" fmla="*/ 978746 w 2264421"/>
              <a:gd name="connsiteY60" fmla="*/ 4111158 h 4872662"/>
              <a:gd name="connsiteX61" fmla="*/ 897548 w 2264421"/>
              <a:gd name="connsiteY61" fmla="*/ 4097304 h 4872662"/>
              <a:gd name="connsiteX62" fmla="*/ 836293 w 2264421"/>
              <a:gd name="connsiteY62" fmla="*/ 3943230 h 4872662"/>
              <a:gd name="connsiteX63" fmla="*/ 770978 w 2264421"/>
              <a:gd name="connsiteY63" fmla="*/ 4329178 h 4872662"/>
              <a:gd name="connsiteX64" fmla="*/ 687851 w 2264421"/>
              <a:gd name="connsiteY64" fmla="*/ 3996670 h 4872662"/>
              <a:gd name="connsiteX65" fmla="*/ 616599 w 2264421"/>
              <a:gd name="connsiteY65" fmla="*/ 4376680 h 4872662"/>
              <a:gd name="connsiteX66" fmla="*/ 449113 w 2264421"/>
              <a:gd name="connsiteY66" fmla="*/ 4266680 h 4872662"/>
              <a:gd name="connsiteX67" fmla="*/ 271836 w 2264421"/>
              <a:gd name="connsiteY67" fmla="*/ 2809011 h 4872662"/>
              <a:gd name="connsiteX68" fmla="*/ 296738 w 2264421"/>
              <a:gd name="connsiteY68" fmla="*/ 4001185 h 4872662"/>
              <a:gd name="connsiteX69" fmla="*/ 199413 w 2264421"/>
              <a:gd name="connsiteY69" fmla="*/ 2642087 h 4872662"/>
              <a:gd name="connsiteX70" fmla="*/ 141200 w 2264421"/>
              <a:gd name="connsiteY70" fmla="*/ 2934327 h 4872662"/>
              <a:gd name="connsiteX71" fmla="*/ 77048 w 2264421"/>
              <a:gd name="connsiteY71" fmla="*/ 2594586 h 4872662"/>
              <a:gd name="connsiteX72" fmla="*/ 21288 w 2264421"/>
              <a:gd name="connsiteY72" fmla="*/ 2801778 h 4872662"/>
              <a:gd name="connsiteX73" fmla="*/ 52521 w 2264421"/>
              <a:gd name="connsiteY73" fmla="*/ 2043179 h 4872662"/>
              <a:gd name="connsiteX74" fmla="*/ 117443 w 2264421"/>
              <a:gd name="connsiteY74" fmla="*/ 2132118 h 4872662"/>
              <a:gd name="connsiteX0" fmla="*/ 117443 w 2264421"/>
              <a:gd name="connsiteY0" fmla="*/ 2133190 h 4873734"/>
              <a:gd name="connsiteX1" fmla="*/ 100021 w 2264421"/>
              <a:gd name="connsiteY1" fmla="*/ 1925497 h 4873734"/>
              <a:gd name="connsiteX2" fmla="*/ 147523 w 2264421"/>
              <a:gd name="connsiteY2" fmla="*/ 1058598 h 4873734"/>
              <a:gd name="connsiteX3" fmla="*/ 64395 w 2264421"/>
              <a:gd name="connsiteY3" fmla="*/ 1040785 h 4873734"/>
              <a:gd name="connsiteX4" fmla="*/ 64856 w 2264421"/>
              <a:gd name="connsiteY4" fmla="*/ 800157 h 4873734"/>
              <a:gd name="connsiteX5" fmla="*/ 115977 w 2264421"/>
              <a:gd name="connsiteY5" fmla="*/ 413583 h 4873734"/>
              <a:gd name="connsiteX6" fmla="*/ 633180 w 2264421"/>
              <a:gd name="connsiteY6" fmla="*/ 686717 h 4873734"/>
              <a:gd name="connsiteX7" fmla="*/ 884957 w 2264421"/>
              <a:gd name="connsiteY7" fmla="*/ 286599 h 4873734"/>
              <a:gd name="connsiteX8" fmla="*/ 1049080 w 2264421"/>
              <a:gd name="connsiteY8" fmla="*/ 1338 h 4873734"/>
              <a:gd name="connsiteX9" fmla="*/ 1008708 w 2264421"/>
              <a:gd name="connsiteY9" fmla="*/ 330958 h 4873734"/>
              <a:gd name="connsiteX10" fmla="*/ 1068619 w 2264421"/>
              <a:gd name="connsiteY10" fmla="*/ 356938 h 4873734"/>
              <a:gd name="connsiteX11" fmla="*/ 1080342 w 2264421"/>
              <a:gd name="connsiteY11" fmla="*/ 552322 h 4873734"/>
              <a:gd name="connsiteX12" fmla="*/ 1181942 w 2264421"/>
              <a:gd name="connsiteY12" fmla="*/ 524969 h 4873734"/>
              <a:gd name="connsiteX13" fmla="*/ 1256188 w 2264421"/>
              <a:gd name="connsiteY13" fmla="*/ 665646 h 4873734"/>
              <a:gd name="connsiteX14" fmla="*/ 1279634 w 2264421"/>
              <a:gd name="connsiteY14" fmla="*/ 564046 h 4873734"/>
              <a:gd name="connsiteX15" fmla="*/ 1326526 w 2264421"/>
              <a:gd name="connsiteY15" fmla="*/ 673462 h 4873734"/>
              <a:gd name="connsiteX16" fmla="*/ 1432034 w 2264421"/>
              <a:gd name="connsiteY16" fmla="*/ 540600 h 4873734"/>
              <a:gd name="connsiteX17" fmla="*/ 1451572 w 2264421"/>
              <a:gd name="connsiteY17" fmla="*/ 392108 h 4873734"/>
              <a:gd name="connsiteX18" fmla="*/ 1557080 w 2264421"/>
              <a:gd name="connsiteY18" fmla="*/ 509339 h 4873734"/>
              <a:gd name="connsiteX19" fmla="*/ 1622604 w 2264421"/>
              <a:gd name="connsiteY19" fmla="*/ 506963 h 4873734"/>
              <a:gd name="connsiteX20" fmla="*/ 1740742 w 2264421"/>
              <a:gd name="connsiteY20" fmla="*/ 540600 h 4873734"/>
              <a:gd name="connsiteX21" fmla="*/ 1760280 w 2264421"/>
              <a:gd name="connsiteY21" fmla="*/ 689093 h 4873734"/>
              <a:gd name="connsiteX22" fmla="*/ 1846249 w 2264421"/>
              <a:gd name="connsiteY22" fmla="*/ 564047 h 4873734"/>
              <a:gd name="connsiteX23" fmla="*/ 1862462 w 2264421"/>
              <a:gd name="connsiteY23" fmla="*/ 667178 h 4873734"/>
              <a:gd name="connsiteX24" fmla="*/ 1928311 w 2264421"/>
              <a:gd name="connsiteY24" fmla="*/ 814139 h 4873734"/>
              <a:gd name="connsiteX25" fmla="*/ 1889234 w 2264421"/>
              <a:gd name="connsiteY25" fmla="*/ 923554 h 4873734"/>
              <a:gd name="connsiteX26" fmla="*/ 1889234 w 2264421"/>
              <a:gd name="connsiteY26" fmla="*/ 1146293 h 4873734"/>
              <a:gd name="connsiteX27" fmla="*/ 1916588 w 2264421"/>
              <a:gd name="connsiteY27" fmla="*/ 966539 h 4873734"/>
              <a:gd name="connsiteX28" fmla="*/ 2026003 w 2264421"/>
              <a:gd name="connsiteY28" fmla="*/ 919647 h 4873734"/>
              <a:gd name="connsiteX29" fmla="*/ 2022096 w 2264421"/>
              <a:gd name="connsiteY29" fmla="*/ 1021247 h 4873734"/>
              <a:gd name="connsiteX30" fmla="*/ 2119788 w 2264421"/>
              <a:gd name="connsiteY30" fmla="*/ 907923 h 4873734"/>
              <a:gd name="connsiteX31" fmla="*/ 2131511 w 2264421"/>
              <a:gd name="connsiteY31" fmla="*/ 1001708 h 4873734"/>
              <a:gd name="connsiteX32" fmla="*/ 2174496 w 2264421"/>
              <a:gd name="connsiteY32" fmla="*/ 1068139 h 4873734"/>
              <a:gd name="connsiteX33" fmla="*/ 2123696 w 2264421"/>
              <a:gd name="connsiteY33" fmla="*/ 1107216 h 4873734"/>
              <a:gd name="connsiteX34" fmla="*/ 2115880 w 2264421"/>
              <a:gd name="connsiteY34" fmla="*/ 1443277 h 4873734"/>
              <a:gd name="connsiteX35" fmla="*/ 2182310 w 2264421"/>
              <a:gd name="connsiteY35" fmla="*/ 1329954 h 4873734"/>
              <a:gd name="connsiteX36" fmla="*/ 2201848 w 2264421"/>
              <a:gd name="connsiteY36" fmla="*/ 1607400 h 4873734"/>
              <a:gd name="connsiteX37" fmla="*/ 2264371 w 2264421"/>
              <a:gd name="connsiteY37" fmla="*/ 1658200 h 4873734"/>
              <a:gd name="connsiteX38" fmla="*/ 2240925 w 2264421"/>
              <a:gd name="connsiteY38" fmla="*/ 2318600 h 4873734"/>
              <a:gd name="connsiteX39" fmla="*/ 2115879 w 2264421"/>
              <a:gd name="connsiteY39" fmla="*/ 2627308 h 4873734"/>
              <a:gd name="connsiteX40" fmla="*/ 2068988 w 2264421"/>
              <a:gd name="connsiteY40" fmla="*/ 3037616 h 4873734"/>
              <a:gd name="connsiteX41" fmla="*/ 2049449 w 2264421"/>
              <a:gd name="connsiteY41" fmla="*/ 3475277 h 4873734"/>
              <a:gd name="connsiteX42" fmla="*/ 2014280 w 2264421"/>
              <a:gd name="connsiteY42" fmla="*/ 3565154 h 4873734"/>
              <a:gd name="connsiteX43" fmla="*/ 2057266 w 2264421"/>
              <a:gd name="connsiteY43" fmla="*/ 3651123 h 4873734"/>
              <a:gd name="connsiteX44" fmla="*/ 2022097 w 2264421"/>
              <a:gd name="connsiteY44" fmla="*/ 3741000 h 4873734"/>
              <a:gd name="connsiteX45" fmla="*/ 2022097 w 2264421"/>
              <a:gd name="connsiteY45" fmla="*/ 4037985 h 4873734"/>
              <a:gd name="connsiteX46" fmla="*/ 1959573 w 2264421"/>
              <a:gd name="connsiteY46" fmla="*/ 3741000 h 4873734"/>
              <a:gd name="connsiteX47" fmla="*/ 1873604 w 2264421"/>
              <a:gd name="connsiteY47" fmla="*/ 3803523 h 4873734"/>
              <a:gd name="connsiteX48" fmla="*/ 1869697 w 2264421"/>
              <a:gd name="connsiteY48" fmla="*/ 4229462 h 4873734"/>
              <a:gd name="connsiteX49" fmla="*/ 1818898 w 2264421"/>
              <a:gd name="connsiteY49" fmla="*/ 4116139 h 4873734"/>
              <a:gd name="connsiteX50" fmla="*/ 1818898 w 2264421"/>
              <a:gd name="connsiteY50" fmla="*/ 4456108 h 4873734"/>
              <a:gd name="connsiteX51" fmla="*/ 1752468 w 2264421"/>
              <a:gd name="connsiteY51" fmla="*/ 4006724 h 4873734"/>
              <a:gd name="connsiteX52" fmla="*/ 1607883 w 2264421"/>
              <a:gd name="connsiteY52" fmla="*/ 3412755 h 4873734"/>
              <a:gd name="connsiteX53" fmla="*/ 1768099 w 2264421"/>
              <a:gd name="connsiteY53" fmla="*/ 4811708 h 4873734"/>
              <a:gd name="connsiteX54" fmla="*/ 1420315 w 2264421"/>
              <a:gd name="connsiteY54" fmla="*/ 3662847 h 4873734"/>
              <a:gd name="connsiteX55" fmla="*/ 1412500 w 2264421"/>
              <a:gd name="connsiteY55" fmla="*/ 4409216 h 4873734"/>
              <a:gd name="connsiteX56" fmla="*/ 1342161 w 2264421"/>
              <a:gd name="connsiteY56" fmla="*/ 4159123 h 4873734"/>
              <a:gd name="connsiteX57" fmla="*/ 1342160 w 2264421"/>
              <a:gd name="connsiteY57" fmla="*/ 4573339 h 4873734"/>
              <a:gd name="connsiteX58" fmla="*/ 1181946 w 2264421"/>
              <a:gd name="connsiteY58" fmla="*/ 4276354 h 4873734"/>
              <a:gd name="connsiteX59" fmla="*/ 1045176 w 2264421"/>
              <a:gd name="connsiteY59" fmla="*/ 3967647 h 4873734"/>
              <a:gd name="connsiteX60" fmla="*/ 982653 w 2264421"/>
              <a:gd name="connsiteY60" fmla="*/ 4014539 h 4873734"/>
              <a:gd name="connsiteX61" fmla="*/ 978746 w 2264421"/>
              <a:gd name="connsiteY61" fmla="*/ 4112230 h 4873734"/>
              <a:gd name="connsiteX62" fmla="*/ 897548 w 2264421"/>
              <a:gd name="connsiteY62" fmla="*/ 4098376 h 4873734"/>
              <a:gd name="connsiteX63" fmla="*/ 836293 w 2264421"/>
              <a:gd name="connsiteY63" fmla="*/ 3944302 h 4873734"/>
              <a:gd name="connsiteX64" fmla="*/ 770978 w 2264421"/>
              <a:gd name="connsiteY64" fmla="*/ 4330250 h 4873734"/>
              <a:gd name="connsiteX65" fmla="*/ 687851 w 2264421"/>
              <a:gd name="connsiteY65" fmla="*/ 3997742 h 4873734"/>
              <a:gd name="connsiteX66" fmla="*/ 616599 w 2264421"/>
              <a:gd name="connsiteY66" fmla="*/ 4377752 h 4873734"/>
              <a:gd name="connsiteX67" fmla="*/ 449113 w 2264421"/>
              <a:gd name="connsiteY67" fmla="*/ 4267752 h 4873734"/>
              <a:gd name="connsiteX68" fmla="*/ 271836 w 2264421"/>
              <a:gd name="connsiteY68" fmla="*/ 2810083 h 4873734"/>
              <a:gd name="connsiteX69" fmla="*/ 296738 w 2264421"/>
              <a:gd name="connsiteY69" fmla="*/ 4002257 h 4873734"/>
              <a:gd name="connsiteX70" fmla="*/ 199413 w 2264421"/>
              <a:gd name="connsiteY70" fmla="*/ 2643159 h 4873734"/>
              <a:gd name="connsiteX71" fmla="*/ 141200 w 2264421"/>
              <a:gd name="connsiteY71" fmla="*/ 2935399 h 4873734"/>
              <a:gd name="connsiteX72" fmla="*/ 77048 w 2264421"/>
              <a:gd name="connsiteY72" fmla="*/ 2595658 h 4873734"/>
              <a:gd name="connsiteX73" fmla="*/ 21288 w 2264421"/>
              <a:gd name="connsiteY73" fmla="*/ 2802850 h 4873734"/>
              <a:gd name="connsiteX74" fmla="*/ 52521 w 2264421"/>
              <a:gd name="connsiteY74" fmla="*/ 2044251 h 4873734"/>
              <a:gd name="connsiteX75" fmla="*/ 117443 w 2264421"/>
              <a:gd name="connsiteY75" fmla="*/ 2133190 h 4873734"/>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822434 w 2264421"/>
              <a:gd name="connsiteY7" fmla="*/ 219961 h 4873526"/>
              <a:gd name="connsiteX8" fmla="*/ 884957 w 2264421"/>
              <a:gd name="connsiteY8" fmla="*/ 286391 h 4873526"/>
              <a:gd name="connsiteX9" fmla="*/ 1049080 w 2264421"/>
              <a:gd name="connsiteY9" fmla="*/ 1130 h 4873526"/>
              <a:gd name="connsiteX10" fmla="*/ 1008708 w 2264421"/>
              <a:gd name="connsiteY10" fmla="*/ 330750 h 4873526"/>
              <a:gd name="connsiteX11" fmla="*/ 1068619 w 2264421"/>
              <a:gd name="connsiteY11" fmla="*/ 356730 h 4873526"/>
              <a:gd name="connsiteX12" fmla="*/ 1080342 w 2264421"/>
              <a:gd name="connsiteY12" fmla="*/ 552114 h 4873526"/>
              <a:gd name="connsiteX13" fmla="*/ 1181942 w 2264421"/>
              <a:gd name="connsiteY13" fmla="*/ 524761 h 4873526"/>
              <a:gd name="connsiteX14" fmla="*/ 1256188 w 2264421"/>
              <a:gd name="connsiteY14" fmla="*/ 665438 h 4873526"/>
              <a:gd name="connsiteX15" fmla="*/ 1279634 w 2264421"/>
              <a:gd name="connsiteY15" fmla="*/ 563838 h 4873526"/>
              <a:gd name="connsiteX16" fmla="*/ 1326526 w 2264421"/>
              <a:gd name="connsiteY16" fmla="*/ 673254 h 4873526"/>
              <a:gd name="connsiteX17" fmla="*/ 1432034 w 2264421"/>
              <a:gd name="connsiteY17" fmla="*/ 540392 h 4873526"/>
              <a:gd name="connsiteX18" fmla="*/ 1451572 w 2264421"/>
              <a:gd name="connsiteY18" fmla="*/ 391900 h 4873526"/>
              <a:gd name="connsiteX19" fmla="*/ 1557080 w 2264421"/>
              <a:gd name="connsiteY19" fmla="*/ 509131 h 4873526"/>
              <a:gd name="connsiteX20" fmla="*/ 1622604 w 2264421"/>
              <a:gd name="connsiteY20" fmla="*/ 506755 h 4873526"/>
              <a:gd name="connsiteX21" fmla="*/ 1740742 w 2264421"/>
              <a:gd name="connsiteY21" fmla="*/ 540392 h 4873526"/>
              <a:gd name="connsiteX22" fmla="*/ 1760280 w 2264421"/>
              <a:gd name="connsiteY22" fmla="*/ 688885 h 4873526"/>
              <a:gd name="connsiteX23" fmla="*/ 1846249 w 2264421"/>
              <a:gd name="connsiteY23" fmla="*/ 563839 h 4873526"/>
              <a:gd name="connsiteX24" fmla="*/ 1862462 w 2264421"/>
              <a:gd name="connsiteY24" fmla="*/ 666970 h 4873526"/>
              <a:gd name="connsiteX25" fmla="*/ 1928311 w 2264421"/>
              <a:gd name="connsiteY25" fmla="*/ 813931 h 4873526"/>
              <a:gd name="connsiteX26" fmla="*/ 1889234 w 2264421"/>
              <a:gd name="connsiteY26" fmla="*/ 923346 h 4873526"/>
              <a:gd name="connsiteX27" fmla="*/ 1889234 w 2264421"/>
              <a:gd name="connsiteY27" fmla="*/ 1146085 h 4873526"/>
              <a:gd name="connsiteX28" fmla="*/ 1916588 w 2264421"/>
              <a:gd name="connsiteY28" fmla="*/ 966331 h 4873526"/>
              <a:gd name="connsiteX29" fmla="*/ 2026003 w 2264421"/>
              <a:gd name="connsiteY29" fmla="*/ 919439 h 4873526"/>
              <a:gd name="connsiteX30" fmla="*/ 2022096 w 2264421"/>
              <a:gd name="connsiteY30" fmla="*/ 1021039 h 4873526"/>
              <a:gd name="connsiteX31" fmla="*/ 2119788 w 2264421"/>
              <a:gd name="connsiteY31" fmla="*/ 907715 h 4873526"/>
              <a:gd name="connsiteX32" fmla="*/ 2131511 w 2264421"/>
              <a:gd name="connsiteY32" fmla="*/ 1001500 h 4873526"/>
              <a:gd name="connsiteX33" fmla="*/ 2174496 w 2264421"/>
              <a:gd name="connsiteY33" fmla="*/ 1067931 h 4873526"/>
              <a:gd name="connsiteX34" fmla="*/ 2123696 w 2264421"/>
              <a:gd name="connsiteY34" fmla="*/ 1107008 h 4873526"/>
              <a:gd name="connsiteX35" fmla="*/ 2115880 w 2264421"/>
              <a:gd name="connsiteY35" fmla="*/ 1443069 h 4873526"/>
              <a:gd name="connsiteX36" fmla="*/ 2182310 w 2264421"/>
              <a:gd name="connsiteY36" fmla="*/ 1329746 h 4873526"/>
              <a:gd name="connsiteX37" fmla="*/ 2201848 w 2264421"/>
              <a:gd name="connsiteY37" fmla="*/ 1607192 h 4873526"/>
              <a:gd name="connsiteX38" fmla="*/ 2264371 w 2264421"/>
              <a:gd name="connsiteY38" fmla="*/ 1657992 h 4873526"/>
              <a:gd name="connsiteX39" fmla="*/ 2240925 w 2264421"/>
              <a:gd name="connsiteY39" fmla="*/ 2318392 h 4873526"/>
              <a:gd name="connsiteX40" fmla="*/ 2115879 w 2264421"/>
              <a:gd name="connsiteY40" fmla="*/ 2627100 h 4873526"/>
              <a:gd name="connsiteX41" fmla="*/ 2068988 w 2264421"/>
              <a:gd name="connsiteY41" fmla="*/ 3037408 h 4873526"/>
              <a:gd name="connsiteX42" fmla="*/ 2049449 w 2264421"/>
              <a:gd name="connsiteY42" fmla="*/ 3475069 h 4873526"/>
              <a:gd name="connsiteX43" fmla="*/ 2014280 w 2264421"/>
              <a:gd name="connsiteY43" fmla="*/ 3564946 h 4873526"/>
              <a:gd name="connsiteX44" fmla="*/ 2057266 w 2264421"/>
              <a:gd name="connsiteY44" fmla="*/ 3650915 h 4873526"/>
              <a:gd name="connsiteX45" fmla="*/ 2022097 w 2264421"/>
              <a:gd name="connsiteY45" fmla="*/ 3740792 h 4873526"/>
              <a:gd name="connsiteX46" fmla="*/ 2022097 w 2264421"/>
              <a:gd name="connsiteY46" fmla="*/ 4037777 h 4873526"/>
              <a:gd name="connsiteX47" fmla="*/ 1959573 w 2264421"/>
              <a:gd name="connsiteY47" fmla="*/ 3740792 h 4873526"/>
              <a:gd name="connsiteX48" fmla="*/ 1873604 w 2264421"/>
              <a:gd name="connsiteY48" fmla="*/ 3803315 h 4873526"/>
              <a:gd name="connsiteX49" fmla="*/ 1869697 w 2264421"/>
              <a:gd name="connsiteY49" fmla="*/ 4229254 h 4873526"/>
              <a:gd name="connsiteX50" fmla="*/ 1818898 w 2264421"/>
              <a:gd name="connsiteY50" fmla="*/ 4115931 h 4873526"/>
              <a:gd name="connsiteX51" fmla="*/ 1818898 w 2264421"/>
              <a:gd name="connsiteY51" fmla="*/ 4455900 h 4873526"/>
              <a:gd name="connsiteX52" fmla="*/ 1752468 w 2264421"/>
              <a:gd name="connsiteY52" fmla="*/ 4006516 h 4873526"/>
              <a:gd name="connsiteX53" fmla="*/ 1607883 w 2264421"/>
              <a:gd name="connsiteY53" fmla="*/ 3412547 h 4873526"/>
              <a:gd name="connsiteX54" fmla="*/ 1768099 w 2264421"/>
              <a:gd name="connsiteY54" fmla="*/ 4811500 h 4873526"/>
              <a:gd name="connsiteX55" fmla="*/ 1420315 w 2264421"/>
              <a:gd name="connsiteY55" fmla="*/ 3662639 h 4873526"/>
              <a:gd name="connsiteX56" fmla="*/ 1412500 w 2264421"/>
              <a:gd name="connsiteY56" fmla="*/ 4409008 h 4873526"/>
              <a:gd name="connsiteX57" fmla="*/ 1342161 w 2264421"/>
              <a:gd name="connsiteY57" fmla="*/ 4158915 h 4873526"/>
              <a:gd name="connsiteX58" fmla="*/ 1342160 w 2264421"/>
              <a:gd name="connsiteY58" fmla="*/ 4573131 h 4873526"/>
              <a:gd name="connsiteX59" fmla="*/ 1181946 w 2264421"/>
              <a:gd name="connsiteY59" fmla="*/ 4276146 h 4873526"/>
              <a:gd name="connsiteX60" fmla="*/ 1045176 w 2264421"/>
              <a:gd name="connsiteY60" fmla="*/ 3967439 h 4873526"/>
              <a:gd name="connsiteX61" fmla="*/ 982653 w 2264421"/>
              <a:gd name="connsiteY61" fmla="*/ 4014331 h 4873526"/>
              <a:gd name="connsiteX62" fmla="*/ 978746 w 2264421"/>
              <a:gd name="connsiteY62" fmla="*/ 4112022 h 4873526"/>
              <a:gd name="connsiteX63" fmla="*/ 897548 w 2264421"/>
              <a:gd name="connsiteY63" fmla="*/ 4098168 h 4873526"/>
              <a:gd name="connsiteX64" fmla="*/ 836293 w 2264421"/>
              <a:gd name="connsiteY64" fmla="*/ 3944094 h 4873526"/>
              <a:gd name="connsiteX65" fmla="*/ 770978 w 2264421"/>
              <a:gd name="connsiteY65" fmla="*/ 4330042 h 4873526"/>
              <a:gd name="connsiteX66" fmla="*/ 687851 w 2264421"/>
              <a:gd name="connsiteY66" fmla="*/ 3997534 h 4873526"/>
              <a:gd name="connsiteX67" fmla="*/ 616599 w 2264421"/>
              <a:gd name="connsiteY67" fmla="*/ 4377544 h 4873526"/>
              <a:gd name="connsiteX68" fmla="*/ 449113 w 2264421"/>
              <a:gd name="connsiteY68" fmla="*/ 4267544 h 4873526"/>
              <a:gd name="connsiteX69" fmla="*/ 271836 w 2264421"/>
              <a:gd name="connsiteY69" fmla="*/ 2809875 h 4873526"/>
              <a:gd name="connsiteX70" fmla="*/ 296738 w 2264421"/>
              <a:gd name="connsiteY70" fmla="*/ 4002049 h 4873526"/>
              <a:gd name="connsiteX71" fmla="*/ 199413 w 2264421"/>
              <a:gd name="connsiteY71" fmla="*/ 2642951 h 4873526"/>
              <a:gd name="connsiteX72" fmla="*/ 141200 w 2264421"/>
              <a:gd name="connsiteY72" fmla="*/ 2935191 h 4873526"/>
              <a:gd name="connsiteX73" fmla="*/ 77048 w 2264421"/>
              <a:gd name="connsiteY73" fmla="*/ 2595450 h 4873526"/>
              <a:gd name="connsiteX74" fmla="*/ 21288 w 2264421"/>
              <a:gd name="connsiteY74" fmla="*/ 2802642 h 4873526"/>
              <a:gd name="connsiteX75" fmla="*/ 52521 w 2264421"/>
              <a:gd name="connsiteY75" fmla="*/ 2044043 h 4873526"/>
              <a:gd name="connsiteX76" fmla="*/ 117443 w 2264421"/>
              <a:gd name="connsiteY76"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71634 w 2264421"/>
              <a:gd name="connsiteY7" fmla="*/ 352822 h 4873526"/>
              <a:gd name="connsiteX8" fmla="*/ 822434 w 2264421"/>
              <a:gd name="connsiteY8" fmla="*/ 219961 h 4873526"/>
              <a:gd name="connsiteX9" fmla="*/ 884957 w 2264421"/>
              <a:gd name="connsiteY9" fmla="*/ 286391 h 4873526"/>
              <a:gd name="connsiteX10" fmla="*/ 1049080 w 2264421"/>
              <a:gd name="connsiteY10" fmla="*/ 1130 h 4873526"/>
              <a:gd name="connsiteX11" fmla="*/ 1008708 w 2264421"/>
              <a:gd name="connsiteY11" fmla="*/ 330750 h 4873526"/>
              <a:gd name="connsiteX12" fmla="*/ 1068619 w 2264421"/>
              <a:gd name="connsiteY12" fmla="*/ 356730 h 4873526"/>
              <a:gd name="connsiteX13" fmla="*/ 1080342 w 2264421"/>
              <a:gd name="connsiteY13" fmla="*/ 552114 h 4873526"/>
              <a:gd name="connsiteX14" fmla="*/ 1181942 w 2264421"/>
              <a:gd name="connsiteY14" fmla="*/ 524761 h 4873526"/>
              <a:gd name="connsiteX15" fmla="*/ 1256188 w 2264421"/>
              <a:gd name="connsiteY15" fmla="*/ 665438 h 4873526"/>
              <a:gd name="connsiteX16" fmla="*/ 1279634 w 2264421"/>
              <a:gd name="connsiteY16" fmla="*/ 563838 h 4873526"/>
              <a:gd name="connsiteX17" fmla="*/ 1326526 w 2264421"/>
              <a:gd name="connsiteY17" fmla="*/ 673254 h 4873526"/>
              <a:gd name="connsiteX18" fmla="*/ 1432034 w 2264421"/>
              <a:gd name="connsiteY18" fmla="*/ 540392 h 4873526"/>
              <a:gd name="connsiteX19" fmla="*/ 1451572 w 2264421"/>
              <a:gd name="connsiteY19" fmla="*/ 391900 h 4873526"/>
              <a:gd name="connsiteX20" fmla="*/ 1557080 w 2264421"/>
              <a:gd name="connsiteY20" fmla="*/ 509131 h 4873526"/>
              <a:gd name="connsiteX21" fmla="*/ 1622604 w 2264421"/>
              <a:gd name="connsiteY21" fmla="*/ 506755 h 4873526"/>
              <a:gd name="connsiteX22" fmla="*/ 1740742 w 2264421"/>
              <a:gd name="connsiteY22" fmla="*/ 540392 h 4873526"/>
              <a:gd name="connsiteX23" fmla="*/ 1760280 w 2264421"/>
              <a:gd name="connsiteY23" fmla="*/ 688885 h 4873526"/>
              <a:gd name="connsiteX24" fmla="*/ 1846249 w 2264421"/>
              <a:gd name="connsiteY24" fmla="*/ 563839 h 4873526"/>
              <a:gd name="connsiteX25" fmla="*/ 1862462 w 2264421"/>
              <a:gd name="connsiteY25" fmla="*/ 666970 h 4873526"/>
              <a:gd name="connsiteX26" fmla="*/ 1928311 w 2264421"/>
              <a:gd name="connsiteY26" fmla="*/ 813931 h 4873526"/>
              <a:gd name="connsiteX27" fmla="*/ 1889234 w 2264421"/>
              <a:gd name="connsiteY27" fmla="*/ 923346 h 4873526"/>
              <a:gd name="connsiteX28" fmla="*/ 1889234 w 2264421"/>
              <a:gd name="connsiteY28" fmla="*/ 1146085 h 4873526"/>
              <a:gd name="connsiteX29" fmla="*/ 1916588 w 2264421"/>
              <a:gd name="connsiteY29" fmla="*/ 966331 h 4873526"/>
              <a:gd name="connsiteX30" fmla="*/ 2026003 w 2264421"/>
              <a:gd name="connsiteY30" fmla="*/ 919439 h 4873526"/>
              <a:gd name="connsiteX31" fmla="*/ 2022096 w 2264421"/>
              <a:gd name="connsiteY31" fmla="*/ 1021039 h 4873526"/>
              <a:gd name="connsiteX32" fmla="*/ 2119788 w 2264421"/>
              <a:gd name="connsiteY32" fmla="*/ 907715 h 4873526"/>
              <a:gd name="connsiteX33" fmla="*/ 2131511 w 2264421"/>
              <a:gd name="connsiteY33" fmla="*/ 1001500 h 4873526"/>
              <a:gd name="connsiteX34" fmla="*/ 2174496 w 2264421"/>
              <a:gd name="connsiteY34" fmla="*/ 1067931 h 4873526"/>
              <a:gd name="connsiteX35" fmla="*/ 2123696 w 2264421"/>
              <a:gd name="connsiteY35" fmla="*/ 1107008 h 4873526"/>
              <a:gd name="connsiteX36" fmla="*/ 2115880 w 2264421"/>
              <a:gd name="connsiteY36" fmla="*/ 1443069 h 4873526"/>
              <a:gd name="connsiteX37" fmla="*/ 2182310 w 2264421"/>
              <a:gd name="connsiteY37" fmla="*/ 1329746 h 4873526"/>
              <a:gd name="connsiteX38" fmla="*/ 2201848 w 2264421"/>
              <a:gd name="connsiteY38" fmla="*/ 1607192 h 4873526"/>
              <a:gd name="connsiteX39" fmla="*/ 2264371 w 2264421"/>
              <a:gd name="connsiteY39" fmla="*/ 1657992 h 4873526"/>
              <a:gd name="connsiteX40" fmla="*/ 2240925 w 2264421"/>
              <a:gd name="connsiteY40" fmla="*/ 2318392 h 4873526"/>
              <a:gd name="connsiteX41" fmla="*/ 2115879 w 2264421"/>
              <a:gd name="connsiteY41" fmla="*/ 2627100 h 4873526"/>
              <a:gd name="connsiteX42" fmla="*/ 2068988 w 2264421"/>
              <a:gd name="connsiteY42" fmla="*/ 3037408 h 4873526"/>
              <a:gd name="connsiteX43" fmla="*/ 2049449 w 2264421"/>
              <a:gd name="connsiteY43" fmla="*/ 3475069 h 4873526"/>
              <a:gd name="connsiteX44" fmla="*/ 2014280 w 2264421"/>
              <a:gd name="connsiteY44" fmla="*/ 3564946 h 4873526"/>
              <a:gd name="connsiteX45" fmla="*/ 2057266 w 2264421"/>
              <a:gd name="connsiteY45" fmla="*/ 3650915 h 4873526"/>
              <a:gd name="connsiteX46" fmla="*/ 2022097 w 2264421"/>
              <a:gd name="connsiteY46" fmla="*/ 3740792 h 4873526"/>
              <a:gd name="connsiteX47" fmla="*/ 2022097 w 2264421"/>
              <a:gd name="connsiteY47" fmla="*/ 4037777 h 4873526"/>
              <a:gd name="connsiteX48" fmla="*/ 1959573 w 2264421"/>
              <a:gd name="connsiteY48" fmla="*/ 3740792 h 4873526"/>
              <a:gd name="connsiteX49" fmla="*/ 1873604 w 2264421"/>
              <a:gd name="connsiteY49" fmla="*/ 3803315 h 4873526"/>
              <a:gd name="connsiteX50" fmla="*/ 1869697 w 2264421"/>
              <a:gd name="connsiteY50" fmla="*/ 4229254 h 4873526"/>
              <a:gd name="connsiteX51" fmla="*/ 1818898 w 2264421"/>
              <a:gd name="connsiteY51" fmla="*/ 4115931 h 4873526"/>
              <a:gd name="connsiteX52" fmla="*/ 1818898 w 2264421"/>
              <a:gd name="connsiteY52" fmla="*/ 4455900 h 4873526"/>
              <a:gd name="connsiteX53" fmla="*/ 1752468 w 2264421"/>
              <a:gd name="connsiteY53" fmla="*/ 4006516 h 4873526"/>
              <a:gd name="connsiteX54" fmla="*/ 1607883 w 2264421"/>
              <a:gd name="connsiteY54" fmla="*/ 3412547 h 4873526"/>
              <a:gd name="connsiteX55" fmla="*/ 1768099 w 2264421"/>
              <a:gd name="connsiteY55" fmla="*/ 4811500 h 4873526"/>
              <a:gd name="connsiteX56" fmla="*/ 1420315 w 2264421"/>
              <a:gd name="connsiteY56" fmla="*/ 3662639 h 4873526"/>
              <a:gd name="connsiteX57" fmla="*/ 1412500 w 2264421"/>
              <a:gd name="connsiteY57" fmla="*/ 4409008 h 4873526"/>
              <a:gd name="connsiteX58" fmla="*/ 1342161 w 2264421"/>
              <a:gd name="connsiteY58" fmla="*/ 4158915 h 4873526"/>
              <a:gd name="connsiteX59" fmla="*/ 1342160 w 2264421"/>
              <a:gd name="connsiteY59" fmla="*/ 4573131 h 4873526"/>
              <a:gd name="connsiteX60" fmla="*/ 1181946 w 2264421"/>
              <a:gd name="connsiteY60" fmla="*/ 4276146 h 4873526"/>
              <a:gd name="connsiteX61" fmla="*/ 1045176 w 2264421"/>
              <a:gd name="connsiteY61" fmla="*/ 3967439 h 4873526"/>
              <a:gd name="connsiteX62" fmla="*/ 982653 w 2264421"/>
              <a:gd name="connsiteY62" fmla="*/ 4014331 h 4873526"/>
              <a:gd name="connsiteX63" fmla="*/ 978746 w 2264421"/>
              <a:gd name="connsiteY63" fmla="*/ 4112022 h 4873526"/>
              <a:gd name="connsiteX64" fmla="*/ 897548 w 2264421"/>
              <a:gd name="connsiteY64" fmla="*/ 4098168 h 4873526"/>
              <a:gd name="connsiteX65" fmla="*/ 836293 w 2264421"/>
              <a:gd name="connsiteY65" fmla="*/ 3944094 h 4873526"/>
              <a:gd name="connsiteX66" fmla="*/ 770978 w 2264421"/>
              <a:gd name="connsiteY66" fmla="*/ 4330042 h 4873526"/>
              <a:gd name="connsiteX67" fmla="*/ 687851 w 2264421"/>
              <a:gd name="connsiteY67" fmla="*/ 3997534 h 4873526"/>
              <a:gd name="connsiteX68" fmla="*/ 616599 w 2264421"/>
              <a:gd name="connsiteY68" fmla="*/ 4377544 h 4873526"/>
              <a:gd name="connsiteX69" fmla="*/ 449113 w 2264421"/>
              <a:gd name="connsiteY69" fmla="*/ 4267544 h 4873526"/>
              <a:gd name="connsiteX70" fmla="*/ 271836 w 2264421"/>
              <a:gd name="connsiteY70" fmla="*/ 2809875 h 4873526"/>
              <a:gd name="connsiteX71" fmla="*/ 296738 w 2264421"/>
              <a:gd name="connsiteY71" fmla="*/ 4002049 h 4873526"/>
              <a:gd name="connsiteX72" fmla="*/ 199413 w 2264421"/>
              <a:gd name="connsiteY72" fmla="*/ 2642951 h 4873526"/>
              <a:gd name="connsiteX73" fmla="*/ 141200 w 2264421"/>
              <a:gd name="connsiteY73" fmla="*/ 2935191 h 4873526"/>
              <a:gd name="connsiteX74" fmla="*/ 77048 w 2264421"/>
              <a:gd name="connsiteY74" fmla="*/ 2595450 h 4873526"/>
              <a:gd name="connsiteX75" fmla="*/ 21288 w 2264421"/>
              <a:gd name="connsiteY75" fmla="*/ 2802642 h 4873526"/>
              <a:gd name="connsiteX76" fmla="*/ 52521 w 2264421"/>
              <a:gd name="connsiteY76" fmla="*/ 2044043 h 4873526"/>
              <a:gd name="connsiteX77" fmla="*/ 117443 w 2264421"/>
              <a:gd name="connsiteY77"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7087 w 2264421"/>
              <a:gd name="connsiteY6" fmla="*/ 5341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8772 w 2264421"/>
              <a:gd name="connsiteY6" fmla="*/ 278576 h 4873526"/>
              <a:gd name="connsiteX7" fmla="*/ 637087 w 2264421"/>
              <a:gd name="connsiteY7" fmla="*/ 534109 h 4873526"/>
              <a:gd name="connsiteX8" fmla="*/ 716926 w 2264421"/>
              <a:gd name="connsiteY8" fmla="*/ 286391 h 4873526"/>
              <a:gd name="connsiteX9" fmla="*/ 771634 w 2264421"/>
              <a:gd name="connsiteY9" fmla="*/ 352822 h 4873526"/>
              <a:gd name="connsiteX10" fmla="*/ 822434 w 2264421"/>
              <a:gd name="connsiteY10" fmla="*/ 219961 h 4873526"/>
              <a:gd name="connsiteX11" fmla="*/ 884957 w 2264421"/>
              <a:gd name="connsiteY11" fmla="*/ 286391 h 4873526"/>
              <a:gd name="connsiteX12" fmla="*/ 1049080 w 2264421"/>
              <a:gd name="connsiteY12" fmla="*/ 1130 h 4873526"/>
              <a:gd name="connsiteX13" fmla="*/ 1008708 w 2264421"/>
              <a:gd name="connsiteY13" fmla="*/ 330750 h 4873526"/>
              <a:gd name="connsiteX14" fmla="*/ 1068619 w 2264421"/>
              <a:gd name="connsiteY14" fmla="*/ 356730 h 4873526"/>
              <a:gd name="connsiteX15" fmla="*/ 1080342 w 2264421"/>
              <a:gd name="connsiteY15" fmla="*/ 552114 h 4873526"/>
              <a:gd name="connsiteX16" fmla="*/ 1181942 w 2264421"/>
              <a:gd name="connsiteY16" fmla="*/ 524761 h 4873526"/>
              <a:gd name="connsiteX17" fmla="*/ 1256188 w 2264421"/>
              <a:gd name="connsiteY17" fmla="*/ 665438 h 4873526"/>
              <a:gd name="connsiteX18" fmla="*/ 1279634 w 2264421"/>
              <a:gd name="connsiteY18" fmla="*/ 563838 h 4873526"/>
              <a:gd name="connsiteX19" fmla="*/ 1326526 w 2264421"/>
              <a:gd name="connsiteY19" fmla="*/ 673254 h 4873526"/>
              <a:gd name="connsiteX20" fmla="*/ 1432034 w 2264421"/>
              <a:gd name="connsiteY20" fmla="*/ 540392 h 4873526"/>
              <a:gd name="connsiteX21" fmla="*/ 1451572 w 2264421"/>
              <a:gd name="connsiteY21" fmla="*/ 391900 h 4873526"/>
              <a:gd name="connsiteX22" fmla="*/ 1557080 w 2264421"/>
              <a:gd name="connsiteY22" fmla="*/ 509131 h 4873526"/>
              <a:gd name="connsiteX23" fmla="*/ 1622604 w 2264421"/>
              <a:gd name="connsiteY23" fmla="*/ 506755 h 4873526"/>
              <a:gd name="connsiteX24" fmla="*/ 1740742 w 2264421"/>
              <a:gd name="connsiteY24" fmla="*/ 540392 h 4873526"/>
              <a:gd name="connsiteX25" fmla="*/ 1760280 w 2264421"/>
              <a:gd name="connsiteY25" fmla="*/ 688885 h 4873526"/>
              <a:gd name="connsiteX26" fmla="*/ 1846249 w 2264421"/>
              <a:gd name="connsiteY26" fmla="*/ 563839 h 4873526"/>
              <a:gd name="connsiteX27" fmla="*/ 1862462 w 2264421"/>
              <a:gd name="connsiteY27" fmla="*/ 666970 h 4873526"/>
              <a:gd name="connsiteX28" fmla="*/ 1928311 w 2264421"/>
              <a:gd name="connsiteY28" fmla="*/ 813931 h 4873526"/>
              <a:gd name="connsiteX29" fmla="*/ 1889234 w 2264421"/>
              <a:gd name="connsiteY29" fmla="*/ 923346 h 4873526"/>
              <a:gd name="connsiteX30" fmla="*/ 1889234 w 2264421"/>
              <a:gd name="connsiteY30" fmla="*/ 1146085 h 4873526"/>
              <a:gd name="connsiteX31" fmla="*/ 1916588 w 2264421"/>
              <a:gd name="connsiteY31" fmla="*/ 966331 h 4873526"/>
              <a:gd name="connsiteX32" fmla="*/ 2026003 w 2264421"/>
              <a:gd name="connsiteY32" fmla="*/ 919439 h 4873526"/>
              <a:gd name="connsiteX33" fmla="*/ 2022096 w 2264421"/>
              <a:gd name="connsiteY33" fmla="*/ 1021039 h 4873526"/>
              <a:gd name="connsiteX34" fmla="*/ 2119788 w 2264421"/>
              <a:gd name="connsiteY34" fmla="*/ 907715 h 4873526"/>
              <a:gd name="connsiteX35" fmla="*/ 2131511 w 2264421"/>
              <a:gd name="connsiteY35" fmla="*/ 1001500 h 4873526"/>
              <a:gd name="connsiteX36" fmla="*/ 2174496 w 2264421"/>
              <a:gd name="connsiteY36" fmla="*/ 1067931 h 4873526"/>
              <a:gd name="connsiteX37" fmla="*/ 2123696 w 2264421"/>
              <a:gd name="connsiteY37" fmla="*/ 1107008 h 4873526"/>
              <a:gd name="connsiteX38" fmla="*/ 2115880 w 2264421"/>
              <a:gd name="connsiteY38" fmla="*/ 1443069 h 4873526"/>
              <a:gd name="connsiteX39" fmla="*/ 2182310 w 2264421"/>
              <a:gd name="connsiteY39" fmla="*/ 1329746 h 4873526"/>
              <a:gd name="connsiteX40" fmla="*/ 2201848 w 2264421"/>
              <a:gd name="connsiteY40" fmla="*/ 1607192 h 4873526"/>
              <a:gd name="connsiteX41" fmla="*/ 2264371 w 2264421"/>
              <a:gd name="connsiteY41" fmla="*/ 1657992 h 4873526"/>
              <a:gd name="connsiteX42" fmla="*/ 2240925 w 2264421"/>
              <a:gd name="connsiteY42" fmla="*/ 2318392 h 4873526"/>
              <a:gd name="connsiteX43" fmla="*/ 2115879 w 2264421"/>
              <a:gd name="connsiteY43" fmla="*/ 2627100 h 4873526"/>
              <a:gd name="connsiteX44" fmla="*/ 2068988 w 2264421"/>
              <a:gd name="connsiteY44" fmla="*/ 3037408 h 4873526"/>
              <a:gd name="connsiteX45" fmla="*/ 2049449 w 2264421"/>
              <a:gd name="connsiteY45" fmla="*/ 3475069 h 4873526"/>
              <a:gd name="connsiteX46" fmla="*/ 2014280 w 2264421"/>
              <a:gd name="connsiteY46" fmla="*/ 3564946 h 4873526"/>
              <a:gd name="connsiteX47" fmla="*/ 2057266 w 2264421"/>
              <a:gd name="connsiteY47" fmla="*/ 3650915 h 4873526"/>
              <a:gd name="connsiteX48" fmla="*/ 2022097 w 2264421"/>
              <a:gd name="connsiteY48" fmla="*/ 3740792 h 4873526"/>
              <a:gd name="connsiteX49" fmla="*/ 2022097 w 2264421"/>
              <a:gd name="connsiteY49" fmla="*/ 4037777 h 4873526"/>
              <a:gd name="connsiteX50" fmla="*/ 1959573 w 2264421"/>
              <a:gd name="connsiteY50" fmla="*/ 3740792 h 4873526"/>
              <a:gd name="connsiteX51" fmla="*/ 1873604 w 2264421"/>
              <a:gd name="connsiteY51" fmla="*/ 3803315 h 4873526"/>
              <a:gd name="connsiteX52" fmla="*/ 1869697 w 2264421"/>
              <a:gd name="connsiteY52" fmla="*/ 4229254 h 4873526"/>
              <a:gd name="connsiteX53" fmla="*/ 1818898 w 2264421"/>
              <a:gd name="connsiteY53" fmla="*/ 4115931 h 4873526"/>
              <a:gd name="connsiteX54" fmla="*/ 1818898 w 2264421"/>
              <a:gd name="connsiteY54" fmla="*/ 4455900 h 4873526"/>
              <a:gd name="connsiteX55" fmla="*/ 1752468 w 2264421"/>
              <a:gd name="connsiteY55" fmla="*/ 4006516 h 4873526"/>
              <a:gd name="connsiteX56" fmla="*/ 1607883 w 2264421"/>
              <a:gd name="connsiteY56" fmla="*/ 3412547 h 4873526"/>
              <a:gd name="connsiteX57" fmla="*/ 1768099 w 2264421"/>
              <a:gd name="connsiteY57" fmla="*/ 4811500 h 4873526"/>
              <a:gd name="connsiteX58" fmla="*/ 1420315 w 2264421"/>
              <a:gd name="connsiteY58" fmla="*/ 3662639 h 4873526"/>
              <a:gd name="connsiteX59" fmla="*/ 1412500 w 2264421"/>
              <a:gd name="connsiteY59" fmla="*/ 4409008 h 4873526"/>
              <a:gd name="connsiteX60" fmla="*/ 1342161 w 2264421"/>
              <a:gd name="connsiteY60" fmla="*/ 4158915 h 4873526"/>
              <a:gd name="connsiteX61" fmla="*/ 1342160 w 2264421"/>
              <a:gd name="connsiteY61" fmla="*/ 4573131 h 4873526"/>
              <a:gd name="connsiteX62" fmla="*/ 1181946 w 2264421"/>
              <a:gd name="connsiteY62" fmla="*/ 4276146 h 4873526"/>
              <a:gd name="connsiteX63" fmla="*/ 1045176 w 2264421"/>
              <a:gd name="connsiteY63" fmla="*/ 3967439 h 4873526"/>
              <a:gd name="connsiteX64" fmla="*/ 982653 w 2264421"/>
              <a:gd name="connsiteY64" fmla="*/ 4014331 h 4873526"/>
              <a:gd name="connsiteX65" fmla="*/ 978746 w 2264421"/>
              <a:gd name="connsiteY65" fmla="*/ 4112022 h 4873526"/>
              <a:gd name="connsiteX66" fmla="*/ 897548 w 2264421"/>
              <a:gd name="connsiteY66" fmla="*/ 4098168 h 4873526"/>
              <a:gd name="connsiteX67" fmla="*/ 836293 w 2264421"/>
              <a:gd name="connsiteY67" fmla="*/ 3944094 h 4873526"/>
              <a:gd name="connsiteX68" fmla="*/ 770978 w 2264421"/>
              <a:gd name="connsiteY68" fmla="*/ 4330042 h 4873526"/>
              <a:gd name="connsiteX69" fmla="*/ 687851 w 2264421"/>
              <a:gd name="connsiteY69" fmla="*/ 3997534 h 4873526"/>
              <a:gd name="connsiteX70" fmla="*/ 616599 w 2264421"/>
              <a:gd name="connsiteY70" fmla="*/ 4377544 h 4873526"/>
              <a:gd name="connsiteX71" fmla="*/ 449113 w 2264421"/>
              <a:gd name="connsiteY71" fmla="*/ 4267544 h 4873526"/>
              <a:gd name="connsiteX72" fmla="*/ 271836 w 2264421"/>
              <a:gd name="connsiteY72" fmla="*/ 2809875 h 4873526"/>
              <a:gd name="connsiteX73" fmla="*/ 296738 w 2264421"/>
              <a:gd name="connsiteY73" fmla="*/ 4002049 h 4873526"/>
              <a:gd name="connsiteX74" fmla="*/ 199413 w 2264421"/>
              <a:gd name="connsiteY74" fmla="*/ 2642951 h 4873526"/>
              <a:gd name="connsiteX75" fmla="*/ 141200 w 2264421"/>
              <a:gd name="connsiteY75" fmla="*/ 2935191 h 4873526"/>
              <a:gd name="connsiteX76" fmla="*/ 77048 w 2264421"/>
              <a:gd name="connsiteY76" fmla="*/ 2595450 h 4873526"/>
              <a:gd name="connsiteX77" fmla="*/ 21288 w 2264421"/>
              <a:gd name="connsiteY77" fmla="*/ 2802642 h 4873526"/>
              <a:gd name="connsiteX78" fmla="*/ 52521 w 2264421"/>
              <a:gd name="connsiteY78" fmla="*/ 2044043 h 4873526"/>
              <a:gd name="connsiteX79" fmla="*/ 117443 w 2264421"/>
              <a:gd name="connsiteY79"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552803 w 2264421"/>
              <a:gd name="connsiteY6" fmla="*/ 298114 h 4873526"/>
              <a:gd name="connsiteX7" fmla="*/ 638772 w 2264421"/>
              <a:gd name="connsiteY7" fmla="*/ 278576 h 4873526"/>
              <a:gd name="connsiteX8" fmla="*/ 637087 w 2264421"/>
              <a:gd name="connsiteY8" fmla="*/ 534109 h 4873526"/>
              <a:gd name="connsiteX9" fmla="*/ 716926 w 2264421"/>
              <a:gd name="connsiteY9" fmla="*/ 286391 h 4873526"/>
              <a:gd name="connsiteX10" fmla="*/ 771634 w 2264421"/>
              <a:gd name="connsiteY10" fmla="*/ 352822 h 4873526"/>
              <a:gd name="connsiteX11" fmla="*/ 822434 w 2264421"/>
              <a:gd name="connsiteY11" fmla="*/ 219961 h 4873526"/>
              <a:gd name="connsiteX12" fmla="*/ 884957 w 2264421"/>
              <a:gd name="connsiteY12" fmla="*/ 286391 h 4873526"/>
              <a:gd name="connsiteX13" fmla="*/ 1049080 w 2264421"/>
              <a:gd name="connsiteY13" fmla="*/ 1130 h 4873526"/>
              <a:gd name="connsiteX14" fmla="*/ 1008708 w 2264421"/>
              <a:gd name="connsiteY14" fmla="*/ 330750 h 4873526"/>
              <a:gd name="connsiteX15" fmla="*/ 1068619 w 2264421"/>
              <a:gd name="connsiteY15" fmla="*/ 356730 h 4873526"/>
              <a:gd name="connsiteX16" fmla="*/ 1080342 w 2264421"/>
              <a:gd name="connsiteY16" fmla="*/ 552114 h 4873526"/>
              <a:gd name="connsiteX17" fmla="*/ 1181942 w 2264421"/>
              <a:gd name="connsiteY17" fmla="*/ 524761 h 4873526"/>
              <a:gd name="connsiteX18" fmla="*/ 1256188 w 2264421"/>
              <a:gd name="connsiteY18" fmla="*/ 665438 h 4873526"/>
              <a:gd name="connsiteX19" fmla="*/ 1279634 w 2264421"/>
              <a:gd name="connsiteY19" fmla="*/ 563838 h 4873526"/>
              <a:gd name="connsiteX20" fmla="*/ 1326526 w 2264421"/>
              <a:gd name="connsiteY20" fmla="*/ 673254 h 4873526"/>
              <a:gd name="connsiteX21" fmla="*/ 1432034 w 2264421"/>
              <a:gd name="connsiteY21" fmla="*/ 540392 h 4873526"/>
              <a:gd name="connsiteX22" fmla="*/ 1451572 w 2264421"/>
              <a:gd name="connsiteY22" fmla="*/ 391900 h 4873526"/>
              <a:gd name="connsiteX23" fmla="*/ 1557080 w 2264421"/>
              <a:gd name="connsiteY23" fmla="*/ 509131 h 4873526"/>
              <a:gd name="connsiteX24" fmla="*/ 1622604 w 2264421"/>
              <a:gd name="connsiteY24" fmla="*/ 506755 h 4873526"/>
              <a:gd name="connsiteX25" fmla="*/ 1740742 w 2264421"/>
              <a:gd name="connsiteY25" fmla="*/ 540392 h 4873526"/>
              <a:gd name="connsiteX26" fmla="*/ 1760280 w 2264421"/>
              <a:gd name="connsiteY26" fmla="*/ 688885 h 4873526"/>
              <a:gd name="connsiteX27" fmla="*/ 1846249 w 2264421"/>
              <a:gd name="connsiteY27" fmla="*/ 563839 h 4873526"/>
              <a:gd name="connsiteX28" fmla="*/ 1862462 w 2264421"/>
              <a:gd name="connsiteY28" fmla="*/ 666970 h 4873526"/>
              <a:gd name="connsiteX29" fmla="*/ 1928311 w 2264421"/>
              <a:gd name="connsiteY29" fmla="*/ 813931 h 4873526"/>
              <a:gd name="connsiteX30" fmla="*/ 1889234 w 2264421"/>
              <a:gd name="connsiteY30" fmla="*/ 923346 h 4873526"/>
              <a:gd name="connsiteX31" fmla="*/ 1889234 w 2264421"/>
              <a:gd name="connsiteY31" fmla="*/ 1146085 h 4873526"/>
              <a:gd name="connsiteX32" fmla="*/ 1916588 w 2264421"/>
              <a:gd name="connsiteY32" fmla="*/ 966331 h 4873526"/>
              <a:gd name="connsiteX33" fmla="*/ 2026003 w 2264421"/>
              <a:gd name="connsiteY33" fmla="*/ 919439 h 4873526"/>
              <a:gd name="connsiteX34" fmla="*/ 2022096 w 2264421"/>
              <a:gd name="connsiteY34" fmla="*/ 1021039 h 4873526"/>
              <a:gd name="connsiteX35" fmla="*/ 2119788 w 2264421"/>
              <a:gd name="connsiteY35" fmla="*/ 907715 h 4873526"/>
              <a:gd name="connsiteX36" fmla="*/ 2131511 w 2264421"/>
              <a:gd name="connsiteY36" fmla="*/ 1001500 h 4873526"/>
              <a:gd name="connsiteX37" fmla="*/ 2174496 w 2264421"/>
              <a:gd name="connsiteY37" fmla="*/ 1067931 h 4873526"/>
              <a:gd name="connsiteX38" fmla="*/ 2123696 w 2264421"/>
              <a:gd name="connsiteY38" fmla="*/ 1107008 h 4873526"/>
              <a:gd name="connsiteX39" fmla="*/ 2115880 w 2264421"/>
              <a:gd name="connsiteY39" fmla="*/ 1443069 h 4873526"/>
              <a:gd name="connsiteX40" fmla="*/ 2182310 w 2264421"/>
              <a:gd name="connsiteY40" fmla="*/ 1329746 h 4873526"/>
              <a:gd name="connsiteX41" fmla="*/ 2201848 w 2264421"/>
              <a:gd name="connsiteY41" fmla="*/ 1607192 h 4873526"/>
              <a:gd name="connsiteX42" fmla="*/ 2264371 w 2264421"/>
              <a:gd name="connsiteY42" fmla="*/ 1657992 h 4873526"/>
              <a:gd name="connsiteX43" fmla="*/ 2240925 w 2264421"/>
              <a:gd name="connsiteY43" fmla="*/ 2318392 h 4873526"/>
              <a:gd name="connsiteX44" fmla="*/ 2115879 w 2264421"/>
              <a:gd name="connsiteY44" fmla="*/ 2627100 h 4873526"/>
              <a:gd name="connsiteX45" fmla="*/ 2068988 w 2264421"/>
              <a:gd name="connsiteY45" fmla="*/ 3037408 h 4873526"/>
              <a:gd name="connsiteX46" fmla="*/ 2049449 w 2264421"/>
              <a:gd name="connsiteY46" fmla="*/ 3475069 h 4873526"/>
              <a:gd name="connsiteX47" fmla="*/ 2014280 w 2264421"/>
              <a:gd name="connsiteY47" fmla="*/ 3564946 h 4873526"/>
              <a:gd name="connsiteX48" fmla="*/ 2057266 w 2264421"/>
              <a:gd name="connsiteY48" fmla="*/ 3650915 h 4873526"/>
              <a:gd name="connsiteX49" fmla="*/ 2022097 w 2264421"/>
              <a:gd name="connsiteY49" fmla="*/ 3740792 h 4873526"/>
              <a:gd name="connsiteX50" fmla="*/ 2022097 w 2264421"/>
              <a:gd name="connsiteY50" fmla="*/ 4037777 h 4873526"/>
              <a:gd name="connsiteX51" fmla="*/ 1959573 w 2264421"/>
              <a:gd name="connsiteY51" fmla="*/ 3740792 h 4873526"/>
              <a:gd name="connsiteX52" fmla="*/ 1873604 w 2264421"/>
              <a:gd name="connsiteY52" fmla="*/ 3803315 h 4873526"/>
              <a:gd name="connsiteX53" fmla="*/ 1869697 w 2264421"/>
              <a:gd name="connsiteY53" fmla="*/ 4229254 h 4873526"/>
              <a:gd name="connsiteX54" fmla="*/ 1818898 w 2264421"/>
              <a:gd name="connsiteY54" fmla="*/ 4115931 h 4873526"/>
              <a:gd name="connsiteX55" fmla="*/ 1818898 w 2264421"/>
              <a:gd name="connsiteY55" fmla="*/ 4455900 h 4873526"/>
              <a:gd name="connsiteX56" fmla="*/ 1752468 w 2264421"/>
              <a:gd name="connsiteY56" fmla="*/ 4006516 h 4873526"/>
              <a:gd name="connsiteX57" fmla="*/ 1607883 w 2264421"/>
              <a:gd name="connsiteY57" fmla="*/ 3412547 h 4873526"/>
              <a:gd name="connsiteX58" fmla="*/ 1768099 w 2264421"/>
              <a:gd name="connsiteY58" fmla="*/ 4811500 h 4873526"/>
              <a:gd name="connsiteX59" fmla="*/ 1420315 w 2264421"/>
              <a:gd name="connsiteY59" fmla="*/ 3662639 h 4873526"/>
              <a:gd name="connsiteX60" fmla="*/ 1412500 w 2264421"/>
              <a:gd name="connsiteY60" fmla="*/ 4409008 h 4873526"/>
              <a:gd name="connsiteX61" fmla="*/ 1342161 w 2264421"/>
              <a:gd name="connsiteY61" fmla="*/ 4158915 h 4873526"/>
              <a:gd name="connsiteX62" fmla="*/ 1342160 w 2264421"/>
              <a:gd name="connsiteY62" fmla="*/ 4573131 h 4873526"/>
              <a:gd name="connsiteX63" fmla="*/ 1181946 w 2264421"/>
              <a:gd name="connsiteY63" fmla="*/ 4276146 h 4873526"/>
              <a:gd name="connsiteX64" fmla="*/ 1045176 w 2264421"/>
              <a:gd name="connsiteY64" fmla="*/ 3967439 h 4873526"/>
              <a:gd name="connsiteX65" fmla="*/ 982653 w 2264421"/>
              <a:gd name="connsiteY65" fmla="*/ 4014331 h 4873526"/>
              <a:gd name="connsiteX66" fmla="*/ 978746 w 2264421"/>
              <a:gd name="connsiteY66" fmla="*/ 4112022 h 4873526"/>
              <a:gd name="connsiteX67" fmla="*/ 897548 w 2264421"/>
              <a:gd name="connsiteY67" fmla="*/ 4098168 h 4873526"/>
              <a:gd name="connsiteX68" fmla="*/ 836293 w 2264421"/>
              <a:gd name="connsiteY68" fmla="*/ 3944094 h 4873526"/>
              <a:gd name="connsiteX69" fmla="*/ 770978 w 2264421"/>
              <a:gd name="connsiteY69" fmla="*/ 4330042 h 4873526"/>
              <a:gd name="connsiteX70" fmla="*/ 687851 w 2264421"/>
              <a:gd name="connsiteY70" fmla="*/ 3997534 h 4873526"/>
              <a:gd name="connsiteX71" fmla="*/ 616599 w 2264421"/>
              <a:gd name="connsiteY71" fmla="*/ 4377544 h 4873526"/>
              <a:gd name="connsiteX72" fmla="*/ 449113 w 2264421"/>
              <a:gd name="connsiteY72" fmla="*/ 4267544 h 4873526"/>
              <a:gd name="connsiteX73" fmla="*/ 271836 w 2264421"/>
              <a:gd name="connsiteY73" fmla="*/ 2809875 h 4873526"/>
              <a:gd name="connsiteX74" fmla="*/ 296738 w 2264421"/>
              <a:gd name="connsiteY74" fmla="*/ 4002049 h 4873526"/>
              <a:gd name="connsiteX75" fmla="*/ 199413 w 2264421"/>
              <a:gd name="connsiteY75" fmla="*/ 2642951 h 4873526"/>
              <a:gd name="connsiteX76" fmla="*/ 141200 w 2264421"/>
              <a:gd name="connsiteY76" fmla="*/ 2935191 h 4873526"/>
              <a:gd name="connsiteX77" fmla="*/ 77048 w 2264421"/>
              <a:gd name="connsiteY77" fmla="*/ 2595450 h 4873526"/>
              <a:gd name="connsiteX78" fmla="*/ 21288 w 2264421"/>
              <a:gd name="connsiteY78" fmla="*/ 2802642 h 4873526"/>
              <a:gd name="connsiteX79" fmla="*/ 52521 w 2264421"/>
              <a:gd name="connsiteY79" fmla="*/ 2044043 h 4873526"/>
              <a:gd name="connsiteX80" fmla="*/ 117443 w 2264421"/>
              <a:gd name="connsiteY80"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552803 w 2264421"/>
              <a:gd name="connsiteY7" fmla="*/ 298114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376957 w 2264421"/>
              <a:gd name="connsiteY6" fmla="*/ 282484 h 4873526"/>
              <a:gd name="connsiteX7" fmla="*/ 443388 w 2264421"/>
              <a:gd name="connsiteY7" fmla="*/ 387991 h 4873526"/>
              <a:gd name="connsiteX8" fmla="*/ 494188 w 2264421"/>
              <a:gd name="connsiteY8" fmla="*/ 286391 h 4873526"/>
              <a:gd name="connsiteX9" fmla="*/ 638772 w 2264421"/>
              <a:gd name="connsiteY9" fmla="*/ 278576 h 4873526"/>
              <a:gd name="connsiteX10" fmla="*/ 637087 w 2264421"/>
              <a:gd name="connsiteY10" fmla="*/ 534109 h 4873526"/>
              <a:gd name="connsiteX11" fmla="*/ 716926 w 2264421"/>
              <a:gd name="connsiteY11" fmla="*/ 286391 h 4873526"/>
              <a:gd name="connsiteX12" fmla="*/ 771634 w 2264421"/>
              <a:gd name="connsiteY12" fmla="*/ 352822 h 4873526"/>
              <a:gd name="connsiteX13" fmla="*/ 822434 w 2264421"/>
              <a:gd name="connsiteY13" fmla="*/ 219961 h 4873526"/>
              <a:gd name="connsiteX14" fmla="*/ 884957 w 2264421"/>
              <a:gd name="connsiteY14" fmla="*/ 286391 h 4873526"/>
              <a:gd name="connsiteX15" fmla="*/ 1049080 w 2264421"/>
              <a:gd name="connsiteY15" fmla="*/ 1130 h 4873526"/>
              <a:gd name="connsiteX16" fmla="*/ 1008708 w 2264421"/>
              <a:gd name="connsiteY16" fmla="*/ 330750 h 4873526"/>
              <a:gd name="connsiteX17" fmla="*/ 1068619 w 2264421"/>
              <a:gd name="connsiteY17" fmla="*/ 356730 h 4873526"/>
              <a:gd name="connsiteX18" fmla="*/ 1080342 w 2264421"/>
              <a:gd name="connsiteY18" fmla="*/ 552114 h 4873526"/>
              <a:gd name="connsiteX19" fmla="*/ 1181942 w 2264421"/>
              <a:gd name="connsiteY19" fmla="*/ 524761 h 4873526"/>
              <a:gd name="connsiteX20" fmla="*/ 1256188 w 2264421"/>
              <a:gd name="connsiteY20" fmla="*/ 665438 h 4873526"/>
              <a:gd name="connsiteX21" fmla="*/ 1279634 w 2264421"/>
              <a:gd name="connsiteY21" fmla="*/ 563838 h 4873526"/>
              <a:gd name="connsiteX22" fmla="*/ 1326526 w 2264421"/>
              <a:gd name="connsiteY22" fmla="*/ 673254 h 4873526"/>
              <a:gd name="connsiteX23" fmla="*/ 1432034 w 2264421"/>
              <a:gd name="connsiteY23" fmla="*/ 540392 h 4873526"/>
              <a:gd name="connsiteX24" fmla="*/ 1451572 w 2264421"/>
              <a:gd name="connsiteY24" fmla="*/ 391900 h 4873526"/>
              <a:gd name="connsiteX25" fmla="*/ 1557080 w 2264421"/>
              <a:gd name="connsiteY25" fmla="*/ 509131 h 4873526"/>
              <a:gd name="connsiteX26" fmla="*/ 1622604 w 2264421"/>
              <a:gd name="connsiteY26" fmla="*/ 506755 h 4873526"/>
              <a:gd name="connsiteX27" fmla="*/ 1740742 w 2264421"/>
              <a:gd name="connsiteY27" fmla="*/ 540392 h 4873526"/>
              <a:gd name="connsiteX28" fmla="*/ 1760280 w 2264421"/>
              <a:gd name="connsiteY28" fmla="*/ 688885 h 4873526"/>
              <a:gd name="connsiteX29" fmla="*/ 1846249 w 2264421"/>
              <a:gd name="connsiteY29" fmla="*/ 563839 h 4873526"/>
              <a:gd name="connsiteX30" fmla="*/ 1862462 w 2264421"/>
              <a:gd name="connsiteY30" fmla="*/ 666970 h 4873526"/>
              <a:gd name="connsiteX31" fmla="*/ 1928311 w 2264421"/>
              <a:gd name="connsiteY31" fmla="*/ 813931 h 4873526"/>
              <a:gd name="connsiteX32" fmla="*/ 1889234 w 2264421"/>
              <a:gd name="connsiteY32" fmla="*/ 923346 h 4873526"/>
              <a:gd name="connsiteX33" fmla="*/ 1889234 w 2264421"/>
              <a:gd name="connsiteY33" fmla="*/ 1146085 h 4873526"/>
              <a:gd name="connsiteX34" fmla="*/ 1916588 w 2264421"/>
              <a:gd name="connsiteY34" fmla="*/ 966331 h 4873526"/>
              <a:gd name="connsiteX35" fmla="*/ 2026003 w 2264421"/>
              <a:gd name="connsiteY35" fmla="*/ 919439 h 4873526"/>
              <a:gd name="connsiteX36" fmla="*/ 2022096 w 2264421"/>
              <a:gd name="connsiteY36" fmla="*/ 1021039 h 4873526"/>
              <a:gd name="connsiteX37" fmla="*/ 2119788 w 2264421"/>
              <a:gd name="connsiteY37" fmla="*/ 907715 h 4873526"/>
              <a:gd name="connsiteX38" fmla="*/ 2131511 w 2264421"/>
              <a:gd name="connsiteY38" fmla="*/ 1001500 h 4873526"/>
              <a:gd name="connsiteX39" fmla="*/ 2174496 w 2264421"/>
              <a:gd name="connsiteY39" fmla="*/ 1067931 h 4873526"/>
              <a:gd name="connsiteX40" fmla="*/ 2123696 w 2264421"/>
              <a:gd name="connsiteY40" fmla="*/ 1107008 h 4873526"/>
              <a:gd name="connsiteX41" fmla="*/ 2115880 w 2264421"/>
              <a:gd name="connsiteY41" fmla="*/ 1443069 h 4873526"/>
              <a:gd name="connsiteX42" fmla="*/ 2182310 w 2264421"/>
              <a:gd name="connsiteY42" fmla="*/ 1329746 h 4873526"/>
              <a:gd name="connsiteX43" fmla="*/ 2201848 w 2264421"/>
              <a:gd name="connsiteY43" fmla="*/ 1607192 h 4873526"/>
              <a:gd name="connsiteX44" fmla="*/ 2264371 w 2264421"/>
              <a:gd name="connsiteY44" fmla="*/ 1657992 h 4873526"/>
              <a:gd name="connsiteX45" fmla="*/ 2240925 w 2264421"/>
              <a:gd name="connsiteY45" fmla="*/ 2318392 h 4873526"/>
              <a:gd name="connsiteX46" fmla="*/ 2115879 w 2264421"/>
              <a:gd name="connsiteY46" fmla="*/ 2627100 h 4873526"/>
              <a:gd name="connsiteX47" fmla="*/ 2068988 w 2264421"/>
              <a:gd name="connsiteY47" fmla="*/ 3037408 h 4873526"/>
              <a:gd name="connsiteX48" fmla="*/ 2049449 w 2264421"/>
              <a:gd name="connsiteY48" fmla="*/ 3475069 h 4873526"/>
              <a:gd name="connsiteX49" fmla="*/ 2014280 w 2264421"/>
              <a:gd name="connsiteY49" fmla="*/ 3564946 h 4873526"/>
              <a:gd name="connsiteX50" fmla="*/ 2057266 w 2264421"/>
              <a:gd name="connsiteY50" fmla="*/ 3650915 h 4873526"/>
              <a:gd name="connsiteX51" fmla="*/ 2022097 w 2264421"/>
              <a:gd name="connsiteY51" fmla="*/ 3740792 h 4873526"/>
              <a:gd name="connsiteX52" fmla="*/ 2022097 w 2264421"/>
              <a:gd name="connsiteY52" fmla="*/ 4037777 h 4873526"/>
              <a:gd name="connsiteX53" fmla="*/ 1959573 w 2264421"/>
              <a:gd name="connsiteY53" fmla="*/ 3740792 h 4873526"/>
              <a:gd name="connsiteX54" fmla="*/ 1873604 w 2264421"/>
              <a:gd name="connsiteY54" fmla="*/ 3803315 h 4873526"/>
              <a:gd name="connsiteX55" fmla="*/ 1869697 w 2264421"/>
              <a:gd name="connsiteY55" fmla="*/ 4229254 h 4873526"/>
              <a:gd name="connsiteX56" fmla="*/ 1818898 w 2264421"/>
              <a:gd name="connsiteY56" fmla="*/ 4115931 h 4873526"/>
              <a:gd name="connsiteX57" fmla="*/ 1818898 w 2264421"/>
              <a:gd name="connsiteY57" fmla="*/ 4455900 h 4873526"/>
              <a:gd name="connsiteX58" fmla="*/ 1752468 w 2264421"/>
              <a:gd name="connsiteY58" fmla="*/ 4006516 h 4873526"/>
              <a:gd name="connsiteX59" fmla="*/ 1607883 w 2264421"/>
              <a:gd name="connsiteY59" fmla="*/ 3412547 h 4873526"/>
              <a:gd name="connsiteX60" fmla="*/ 1768099 w 2264421"/>
              <a:gd name="connsiteY60" fmla="*/ 4811500 h 4873526"/>
              <a:gd name="connsiteX61" fmla="*/ 1420315 w 2264421"/>
              <a:gd name="connsiteY61" fmla="*/ 3662639 h 4873526"/>
              <a:gd name="connsiteX62" fmla="*/ 1412500 w 2264421"/>
              <a:gd name="connsiteY62" fmla="*/ 4409008 h 4873526"/>
              <a:gd name="connsiteX63" fmla="*/ 1342161 w 2264421"/>
              <a:gd name="connsiteY63" fmla="*/ 4158915 h 4873526"/>
              <a:gd name="connsiteX64" fmla="*/ 1342160 w 2264421"/>
              <a:gd name="connsiteY64" fmla="*/ 4573131 h 4873526"/>
              <a:gd name="connsiteX65" fmla="*/ 1181946 w 2264421"/>
              <a:gd name="connsiteY65" fmla="*/ 4276146 h 4873526"/>
              <a:gd name="connsiteX66" fmla="*/ 1045176 w 2264421"/>
              <a:gd name="connsiteY66" fmla="*/ 3967439 h 4873526"/>
              <a:gd name="connsiteX67" fmla="*/ 982653 w 2264421"/>
              <a:gd name="connsiteY67" fmla="*/ 4014331 h 4873526"/>
              <a:gd name="connsiteX68" fmla="*/ 978746 w 2264421"/>
              <a:gd name="connsiteY68" fmla="*/ 4112022 h 4873526"/>
              <a:gd name="connsiteX69" fmla="*/ 897548 w 2264421"/>
              <a:gd name="connsiteY69" fmla="*/ 4098168 h 4873526"/>
              <a:gd name="connsiteX70" fmla="*/ 836293 w 2264421"/>
              <a:gd name="connsiteY70" fmla="*/ 3944094 h 4873526"/>
              <a:gd name="connsiteX71" fmla="*/ 770978 w 2264421"/>
              <a:gd name="connsiteY71" fmla="*/ 4330042 h 4873526"/>
              <a:gd name="connsiteX72" fmla="*/ 687851 w 2264421"/>
              <a:gd name="connsiteY72" fmla="*/ 3997534 h 4873526"/>
              <a:gd name="connsiteX73" fmla="*/ 616599 w 2264421"/>
              <a:gd name="connsiteY73" fmla="*/ 4377544 h 4873526"/>
              <a:gd name="connsiteX74" fmla="*/ 449113 w 2264421"/>
              <a:gd name="connsiteY74" fmla="*/ 4267544 h 4873526"/>
              <a:gd name="connsiteX75" fmla="*/ 271836 w 2264421"/>
              <a:gd name="connsiteY75" fmla="*/ 2809875 h 4873526"/>
              <a:gd name="connsiteX76" fmla="*/ 296738 w 2264421"/>
              <a:gd name="connsiteY76" fmla="*/ 4002049 h 4873526"/>
              <a:gd name="connsiteX77" fmla="*/ 199413 w 2264421"/>
              <a:gd name="connsiteY77" fmla="*/ 2642951 h 4873526"/>
              <a:gd name="connsiteX78" fmla="*/ 141200 w 2264421"/>
              <a:gd name="connsiteY78" fmla="*/ 2935191 h 4873526"/>
              <a:gd name="connsiteX79" fmla="*/ 77048 w 2264421"/>
              <a:gd name="connsiteY79" fmla="*/ 2595450 h 4873526"/>
              <a:gd name="connsiteX80" fmla="*/ 21288 w 2264421"/>
              <a:gd name="connsiteY80" fmla="*/ 2802642 h 4873526"/>
              <a:gd name="connsiteX81" fmla="*/ 52521 w 2264421"/>
              <a:gd name="connsiteY81" fmla="*/ 2044043 h 4873526"/>
              <a:gd name="connsiteX82" fmla="*/ 117443 w 2264421"/>
              <a:gd name="connsiteY82"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264421" h="4873526">
                <a:moveTo>
                  <a:pt x="117443" y="2132982"/>
                </a:moveTo>
                <a:cubicBezTo>
                  <a:pt x="159264" y="2172804"/>
                  <a:pt x="76205" y="1977718"/>
                  <a:pt x="100021" y="1925289"/>
                </a:cubicBezTo>
                <a:cubicBezTo>
                  <a:pt x="100086" y="1552227"/>
                  <a:pt x="126741" y="1114798"/>
                  <a:pt x="147523" y="1058390"/>
                </a:cubicBezTo>
                <a:cubicBezTo>
                  <a:pt x="168305" y="1001982"/>
                  <a:pt x="40568" y="1131152"/>
                  <a:pt x="64395" y="1040577"/>
                </a:cubicBezTo>
                <a:cubicBezTo>
                  <a:pt x="11110" y="930680"/>
                  <a:pt x="64702" y="880158"/>
                  <a:pt x="64856" y="799949"/>
                </a:cubicBezTo>
                <a:cubicBezTo>
                  <a:pt x="44292" y="613694"/>
                  <a:pt x="94978" y="409625"/>
                  <a:pt x="115977" y="413375"/>
                </a:cubicBezTo>
                <a:cubicBezTo>
                  <a:pt x="149758" y="331690"/>
                  <a:pt x="231860" y="366822"/>
                  <a:pt x="275357" y="266853"/>
                </a:cubicBezTo>
                <a:cubicBezTo>
                  <a:pt x="318854" y="245038"/>
                  <a:pt x="347649" y="269459"/>
                  <a:pt x="376957" y="282484"/>
                </a:cubicBezTo>
                <a:cubicBezTo>
                  <a:pt x="406265" y="295509"/>
                  <a:pt x="414080" y="402970"/>
                  <a:pt x="443388" y="387991"/>
                </a:cubicBezTo>
                <a:cubicBezTo>
                  <a:pt x="472696" y="373012"/>
                  <a:pt x="453809" y="293555"/>
                  <a:pt x="494188" y="286391"/>
                </a:cubicBezTo>
                <a:cubicBezTo>
                  <a:pt x="597090" y="373012"/>
                  <a:pt x="607791" y="240546"/>
                  <a:pt x="638772" y="278576"/>
                </a:cubicBezTo>
                <a:cubicBezTo>
                  <a:pt x="638210" y="363754"/>
                  <a:pt x="637649" y="448931"/>
                  <a:pt x="637087" y="534109"/>
                </a:cubicBezTo>
                <a:cubicBezTo>
                  <a:pt x="739199" y="552022"/>
                  <a:pt x="693850" y="342006"/>
                  <a:pt x="716926" y="286391"/>
                </a:cubicBezTo>
                <a:cubicBezTo>
                  <a:pt x="740002" y="230777"/>
                  <a:pt x="756003" y="402971"/>
                  <a:pt x="771634" y="352822"/>
                </a:cubicBezTo>
                <a:cubicBezTo>
                  <a:pt x="787265" y="302673"/>
                  <a:pt x="802244" y="246012"/>
                  <a:pt x="822434" y="219961"/>
                </a:cubicBezTo>
                <a:cubicBezTo>
                  <a:pt x="842624" y="193910"/>
                  <a:pt x="843275" y="361940"/>
                  <a:pt x="884957" y="286391"/>
                </a:cubicBezTo>
                <a:cubicBezTo>
                  <a:pt x="926639" y="210842"/>
                  <a:pt x="1024547" y="-17986"/>
                  <a:pt x="1049080" y="1130"/>
                </a:cubicBezTo>
                <a:lnTo>
                  <a:pt x="1008708" y="330750"/>
                </a:lnTo>
                <a:cubicBezTo>
                  <a:pt x="1085189" y="267320"/>
                  <a:pt x="1064495" y="288575"/>
                  <a:pt x="1068619" y="356730"/>
                </a:cubicBezTo>
                <a:cubicBezTo>
                  <a:pt x="1072743" y="424885"/>
                  <a:pt x="1065363" y="515642"/>
                  <a:pt x="1080342" y="552114"/>
                </a:cubicBezTo>
                <a:cubicBezTo>
                  <a:pt x="1095321" y="588586"/>
                  <a:pt x="1165009" y="475915"/>
                  <a:pt x="1181942" y="524761"/>
                </a:cubicBezTo>
                <a:cubicBezTo>
                  <a:pt x="1198875" y="573607"/>
                  <a:pt x="1243162" y="649807"/>
                  <a:pt x="1256188" y="665438"/>
                </a:cubicBezTo>
                <a:cubicBezTo>
                  <a:pt x="1269214" y="681069"/>
                  <a:pt x="1261398" y="518248"/>
                  <a:pt x="1279634" y="563838"/>
                </a:cubicBezTo>
                <a:cubicBezTo>
                  <a:pt x="1297870" y="609428"/>
                  <a:pt x="1293311" y="657623"/>
                  <a:pt x="1326526" y="673254"/>
                </a:cubicBezTo>
                <a:cubicBezTo>
                  <a:pt x="1359741" y="688885"/>
                  <a:pt x="1407285" y="535833"/>
                  <a:pt x="1432034" y="540392"/>
                </a:cubicBezTo>
                <a:cubicBezTo>
                  <a:pt x="1456783" y="544951"/>
                  <a:pt x="1413798" y="353474"/>
                  <a:pt x="1451572" y="391900"/>
                </a:cubicBezTo>
                <a:cubicBezTo>
                  <a:pt x="1489346" y="430326"/>
                  <a:pt x="1512944" y="486081"/>
                  <a:pt x="1557080" y="509131"/>
                </a:cubicBezTo>
                <a:lnTo>
                  <a:pt x="1622604" y="506755"/>
                </a:lnTo>
                <a:cubicBezTo>
                  <a:pt x="1718558" y="603567"/>
                  <a:pt x="1693699" y="539996"/>
                  <a:pt x="1740742" y="540392"/>
                </a:cubicBezTo>
                <a:cubicBezTo>
                  <a:pt x="1787785" y="540788"/>
                  <a:pt x="1724460" y="715588"/>
                  <a:pt x="1760280" y="688885"/>
                </a:cubicBezTo>
                <a:cubicBezTo>
                  <a:pt x="1796101" y="662183"/>
                  <a:pt x="1816193" y="555768"/>
                  <a:pt x="1846249" y="563839"/>
                </a:cubicBezTo>
                <a:lnTo>
                  <a:pt x="1862462" y="666970"/>
                </a:lnTo>
                <a:cubicBezTo>
                  <a:pt x="1888013" y="623730"/>
                  <a:pt x="1972695" y="774458"/>
                  <a:pt x="1928311" y="813931"/>
                </a:cubicBezTo>
                <a:cubicBezTo>
                  <a:pt x="1883927" y="853404"/>
                  <a:pt x="1908772" y="877756"/>
                  <a:pt x="1889234" y="923346"/>
                </a:cubicBezTo>
                <a:cubicBezTo>
                  <a:pt x="1883927" y="1011666"/>
                  <a:pt x="1867091" y="1159762"/>
                  <a:pt x="1889234" y="1146085"/>
                </a:cubicBezTo>
                <a:cubicBezTo>
                  <a:pt x="1895748" y="1136316"/>
                  <a:pt x="1917891" y="956562"/>
                  <a:pt x="1916588" y="966331"/>
                </a:cubicBezTo>
                <a:cubicBezTo>
                  <a:pt x="1915285" y="976100"/>
                  <a:pt x="2040982" y="886224"/>
                  <a:pt x="2026003" y="919439"/>
                </a:cubicBezTo>
                <a:cubicBezTo>
                  <a:pt x="2011024" y="952655"/>
                  <a:pt x="2025352" y="1008665"/>
                  <a:pt x="2022096" y="1021039"/>
                </a:cubicBezTo>
                <a:cubicBezTo>
                  <a:pt x="2018840" y="1033413"/>
                  <a:pt x="2126301" y="873197"/>
                  <a:pt x="2119788" y="907715"/>
                </a:cubicBezTo>
                <a:cubicBezTo>
                  <a:pt x="2113275" y="942233"/>
                  <a:pt x="2132162" y="964377"/>
                  <a:pt x="2131511" y="1001500"/>
                </a:cubicBezTo>
                <a:cubicBezTo>
                  <a:pt x="2130860" y="1038623"/>
                  <a:pt x="2186219" y="1035367"/>
                  <a:pt x="2174496" y="1067931"/>
                </a:cubicBezTo>
                <a:cubicBezTo>
                  <a:pt x="2162773" y="1100495"/>
                  <a:pt x="2132163" y="1020387"/>
                  <a:pt x="2123696" y="1107008"/>
                </a:cubicBezTo>
                <a:cubicBezTo>
                  <a:pt x="2115229" y="1193629"/>
                  <a:pt x="2115229" y="1398131"/>
                  <a:pt x="2115880" y="1443069"/>
                </a:cubicBezTo>
                <a:cubicBezTo>
                  <a:pt x="2116531" y="1488007"/>
                  <a:pt x="2182961" y="1239218"/>
                  <a:pt x="2182310" y="1329746"/>
                </a:cubicBezTo>
                <a:cubicBezTo>
                  <a:pt x="2181659" y="1420274"/>
                  <a:pt x="2192730" y="1537505"/>
                  <a:pt x="2201848" y="1607192"/>
                </a:cubicBezTo>
                <a:cubicBezTo>
                  <a:pt x="2210966" y="1676879"/>
                  <a:pt x="2266325" y="1483449"/>
                  <a:pt x="2264371" y="1657992"/>
                </a:cubicBezTo>
                <a:cubicBezTo>
                  <a:pt x="2262417" y="1832535"/>
                  <a:pt x="2261115" y="2171202"/>
                  <a:pt x="2240925" y="2318392"/>
                </a:cubicBezTo>
                <a:cubicBezTo>
                  <a:pt x="2220735" y="2465582"/>
                  <a:pt x="2125648" y="2529408"/>
                  <a:pt x="2115879" y="2627100"/>
                </a:cubicBezTo>
                <a:cubicBezTo>
                  <a:pt x="2156161" y="3405779"/>
                  <a:pt x="2083967" y="2902593"/>
                  <a:pt x="2068988" y="3037408"/>
                </a:cubicBezTo>
                <a:cubicBezTo>
                  <a:pt x="2047399" y="3193460"/>
                  <a:pt x="2059218" y="3393008"/>
                  <a:pt x="2049449" y="3475069"/>
                </a:cubicBezTo>
                <a:cubicBezTo>
                  <a:pt x="2053259" y="3614840"/>
                  <a:pt x="2008418" y="3523915"/>
                  <a:pt x="2014280" y="3564946"/>
                </a:cubicBezTo>
                <a:cubicBezTo>
                  <a:pt x="2033071" y="3621352"/>
                  <a:pt x="2064430" y="3609233"/>
                  <a:pt x="2057266" y="3650915"/>
                </a:cubicBezTo>
                <a:cubicBezTo>
                  <a:pt x="2042842" y="3859069"/>
                  <a:pt x="2026005" y="3621607"/>
                  <a:pt x="2022097" y="3740792"/>
                </a:cubicBezTo>
                <a:cubicBezTo>
                  <a:pt x="2003765" y="3795245"/>
                  <a:pt x="2039030" y="3982418"/>
                  <a:pt x="2022097" y="4037777"/>
                </a:cubicBezTo>
                <a:cubicBezTo>
                  <a:pt x="2005164" y="4093136"/>
                  <a:pt x="1984973" y="3613141"/>
                  <a:pt x="1959573" y="3740792"/>
                </a:cubicBezTo>
                <a:cubicBezTo>
                  <a:pt x="1934173" y="3868443"/>
                  <a:pt x="1887281" y="3613792"/>
                  <a:pt x="1873604" y="3803315"/>
                </a:cubicBezTo>
                <a:cubicBezTo>
                  <a:pt x="1861133" y="3881866"/>
                  <a:pt x="1880769" y="4187572"/>
                  <a:pt x="1869697" y="4229254"/>
                </a:cubicBezTo>
                <a:cubicBezTo>
                  <a:pt x="1852667" y="4413962"/>
                  <a:pt x="1822154" y="4028008"/>
                  <a:pt x="1818898" y="4115931"/>
                </a:cubicBezTo>
                <a:cubicBezTo>
                  <a:pt x="1817499" y="4193179"/>
                  <a:pt x="1835180" y="4439617"/>
                  <a:pt x="1818898" y="4455900"/>
                </a:cubicBezTo>
                <a:cubicBezTo>
                  <a:pt x="1759535" y="4477789"/>
                  <a:pt x="1744001" y="4084669"/>
                  <a:pt x="1752468" y="4006516"/>
                </a:cubicBezTo>
                <a:cubicBezTo>
                  <a:pt x="1723715" y="3706671"/>
                  <a:pt x="1597462" y="3084301"/>
                  <a:pt x="1607883" y="3412547"/>
                </a:cubicBezTo>
                <a:cubicBezTo>
                  <a:pt x="1637094" y="4182108"/>
                  <a:pt x="1831273" y="4855787"/>
                  <a:pt x="1768099" y="4811500"/>
                </a:cubicBezTo>
                <a:cubicBezTo>
                  <a:pt x="1751070" y="5225460"/>
                  <a:pt x="1450925" y="3422967"/>
                  <a:pt x="1420315" y="3662639"/>
                </a:cubicBezTo>
                <a:cubicBezTo>
                  <a:pt x="1405890" y="3696902"/>
                  <a:pt x="1398824" y="3935526"/>
                  <a:pt x="1412500" y="4409008"/>
                </a:cubicBezTo>
                <a:cubicBezTo>
                  <a:pt x="1417613" y="4737650"/>
                  <a:pt x="1355838" y="4029961"/>
                  <a:pt x="1342161" y="4158915"/>
                </a:cubicBezTo>
                <a:cubicBezTo>
                  <a:pt x="1327737" y="4259609"/>
                  <a:pt x="1336950" y="4332808"/>
                  <a:pt x="1342160" y="4573131"/>
                </a:cubicBezTo>
                <a:cubicBezTo>
                  <a:pt x="1340111" y="5097158"/>
                  <a:pt x="1206044" y="4519074"/>
                  <a:pt x="1181946" y="4276146"/>
                </a:cubicBezTo>
                <a:cubicBezTo>
                  <a:pt x="1098485" y="3705368"/>
                  <a:pt x="1092720" y="3854116"/>
                  <a:pt x="1045176" y="3967439"/>
                </a:cubicBezTo>
                <a:cubicBezTo>
                  <a:pt x="1051591" y="3287247"/>
                  <a:pt x="997632" y="3953111"/>
                  <a:pt x="982653" y="4014331"/>
                </a:cubicBezTo>
                <a:cubicBezTo>
                  <a:pt x="1052244" y="4077251"/>
                  <a:pt x="1013120" y="4078511"/>
                  <a:pt x="978746" y="4112022"/>
                </a:cubicBezTo>
                <a:cubicBezTo>
                  <a:pt x="952743" y="4407093"/>
                  <a:pt x="961669" y="4056469"/>
                  <a:pt x="897548" y="4098168"/>
                </a:cubicBezTo>
                <a:cubicBezTo>
                  <a:pt x="817692" y="4202017"/>
                  <a:pt x="866591" y="3896492"/>
                  <a:pt x="836293" y="3944094"/>
                </a:cubicBezTo>
                <a:cubicBezTo>
                  <a:pt x="753670" y="4093288"/>
                  <a:pt x="820078" y="4332021"/>
                  <a:pt x="770978" y="4330042"/>
                </a:cubicBezTo>
                <a:cubicBezTo>
                  <a:pt x="662929" y="4359365"/>
                  <a:pt x="757124" y="3806539"/>
                  <a:pt x="687851" y="3997534"/>
                </a:cubicBezTo>
                <a:cubicBezTo>
                  <a:pt x="704493" y="4456348"/>
                  <a:pt x="668264" y="4417649"/>
                  <a:pt x="616599" y="4377544"/>
                </a:cubicBezTo>
                <a:cubicBezTo>
                  <a:pt x="554832" y="4249833"/>
                  <a:pt x="499005" y="4341815"/>
                  <a:pt x="449113" y="4267544"/>
                </a:cubicBezTo>
                <a:cubicBezTo>
                  <a:pt x="399917" y="4167601"/>
                  <a:pt x="261655" y="2731687"/>
                  <a:pt x="271836" y="2809875"/>
                </a:cubicBezTo>
                <a:cubicBezTo>
                  <a:pt x="238573" y="3088513"/>
                  <a:pt x="288437" y="3604658"/>
                  <a:pt x="296738" y="4002049"/>
                </a:cubicBezTo>
                <a:cubicBezTo>
                  <a:pt x="232629" y="4057676"/>
                  <a:pt x="198208" y="2498259"/>
                  <a:pt x="199413" y="2642951"/>
                </a:cubicBezTo>
                <a:cubicBezTo>
                  <a:pt x="124590" y="2576089"/>
                  <a:pt x="174459" y="3156433"/>
                  <a:pt x="141200" y="2935191"/>
                </a:cubicBezTo>
                <a:cubicBezTo>
                  <a:pt x="129712" y="2540895"/>
                  <a:pt x="88536" y="2485045"/>
                  <a:pt x="77048" y="2595450"/>
                </a:cubicBezTo>
                <a:cubicBezTo>
                  <a:pt x="88150" y="2686285"/>
                  <a:pt x="99252" y="2872124"/>
                  <a:pt x="21288" y="2802642"/>
                </a:cubicBezTo>
                <a:cubicBezTo>
                  <a:pt x="-21740" y="2630924"/>
                  <a:pt x="6483" y="1960442"/>
                  <a:pt x="52521" y="2044043"/>
                </a:cubicBezTo>
                <a:cubicBezTo>
                  <a:pt x="84058" y="2038063"/>
                  <a:pt x="79968" y="2192401"/>
                  <a:pt x="117443" y="2132982"/>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666405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2010654"/>
            <a:ext cx="3301432" cy="1746963"/>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8191134" y="2010654"/>
            <a:ext cx="3301432" cy="1746963"/>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7"/>
          </p:nvPr>
        </p:nvSpPr>
        <p:spPr>
          <a:xfrm>
            <a:off x="4452245" y="2010654"/>
            <a:ext cx="3301432" cy="174696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091049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1847658"/>
            <a:ext cx="3301432" cy="2366127"/>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8191134" y="1847658"/>
            <a:ext cx="3301432" cy="2366127"/>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7"/>
          </p:nvPr>
        </p:nvSpPr>
        <p:spPr>
          <a:xfrm>
            <a:off x="4452245" y="1847658"/>
            <a:ext cx="3301432" cy="23661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248899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19" name="Rectangle 18"/>
          <p:cNvSpPr/>
          <p:nvPr userDrawn="1"/>
        </p:nvSpPr>
        <p:spPr>
          <a:xfrm>
            <a:off x="5445228" y="4338324"/>
            <a:ext cx="2615878" cy="25196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0" y="1724628"/>
            <a:ext cx="5335910" cy="251346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5451658" y="1724628"/>
            <a:ext cx="2615878"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7402092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4"/>
          </p:nvPr>
        </p:nvSpPr>
        <p:spPr>
          <a:xfrm>
            <a:off x="-3996263" y="-12188"/>
            <a:ext cx="12547600" cy="6904583"/>
          </a:xfrm>
          <a:prstGeom prst="parallelogram">
            <a:avLst>
              <a:gd name="adj" fmla="val 55355"/>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007661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13359" y="2116669"/>
            <a:ext cx="5696862" cy="35390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516608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361790" y="2116669"/>
            <a:ext cx="4129457" cy="35390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835736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16929" y="1811869"/>
            <a:ext cx="3454400" cy="216746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5"/>
          </p:nvPr>
        </p:nvSpPr>
        <p:spPr>
          <a:xfrm>
            <a:off x="5469467" y="1811869"/>
            <a:ext cx="2353733" cy="2167464"/>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6"/>
          </p:nvPr>
        </p:nvSpPr>
        <p:spPr>
          <a:xfrm>
            <a:off x="7823200" y="1811869"/>
            <a:ext cx="4368800" cy="2167464"/>
          </a:xfr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7"/>
          </p:nvPr>
        </p:nvSpPr>
        <p:spPr>
          <a:xfrm>
            <a:off x="2360432" y="3979333"/>
            <a:ext cx="3109039" cy="2167464"/>
          </a:xfr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8"/>
          </p:nvPr>
        </p:nvSpPr>
        <p:spPr>
          <a:xfrm>
            <a:off x="7823204" y="3979333"/>
            <a:ext cx="2171405" cy="2167464"/>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9"/>
          </p:nvPr>
        </p:nvSpPr>
        <p:spPr>
          <a:xfrm>
            <a:off x="9994609" y="3979333"/>
            <a:ext cx="2197395"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478367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8" y="1811869"/>
            <a:ext cx="3085769" cy="2167464"/>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16"/>
          </p:nvPr>
        </p:nvSpPr>
        <p:spPr>
          <a:xfrm>
            <a:off x="3009011" y="1811869"/>
            <a:ext cx="3085769" cy="2167464"/>
          </a:xfrm>
        </p:spPr>
        <p:txBody>
          <a:bodyPr anchor="ctr">
            <a:normAutofit/>
          </a:bodyPr>
          <a:lstStyle>
            <a:lvl1pPr algn="ctr">
              <a:defRPr sz="1200">
                <a:solidFill>
                  <a:schemeClr val="tx2"/>
                </a:solidFill>
              </a:defRPr>
            </a:lvl1pPr>
          </a:lstStyle>
          <a:p>
            <a:endParaRPr lang="en-US"/>
          </a:p>
        </p:txBody>
      </p:sp>
      <p:sp>
        <p:nvSpPr>
          <p:cNvPr id="36" name="Picture Placeholder 2"/>
          <p:cNvSpPr>
            <a:spLocks noGrp="1"/>
          </p:cNvSpPr>
          <p:nvPr>
            <p:ph type="pic" sz="quarter" idx="17"/>
          </p:nvPr>
        </p:nvSpPr>
        <p:spPr>
          <a:xfrm>
            <a:off x="6094780" y="1811869"/>
            <a:ext cx="3085769" cy="2167464"/>
          </a:xfrm>
        </p:spPr>
        <p:txBody>
          <a:bodyPr anchor="ctr">
            <a:normAutofit/>
          </a:bodyPr>
          <a:lstStyle>
            <a:lvl1pPr algn="ctr">
              <a:defRPr sz="1200">
                <a:solidFill>
                  <a:schemeClr val="tx2"/>
                </a:solidFill>
              </a:defRPr>
            </a:lvl1pPr>
          </a:lstStyle>
          <a:p>
            <a:endParaRPr lang="en-US"/>
          </a:p>
        </p:txBody>
      </p:sp>
      <p:sp>
        <p:nvSpPr>
          <p:cNvPr id="37" name="Picture Placeholder 2"/>
          <p:cNvSpPr>
            <a:spLocks noGrp="1"/>
          </p:cNvSpPr>
          <p:nvPr>
            <p:ph type="pic" sz="quarter" idx="18"/>
          </p:nvPr>
        </p:nvSpPr>
        <p:spPr>
          <a:xfrm>
            <a:off x="9180549" y="1811869"/>
            <a:ext cx="3085769" cy="2167464"/>
          </a:xfrm>
        </p:spPr>
        <p:txBody>
          <a:bodyPr anchor="ctr">
            <a:normAutofit/>
          </a:bodyPr>
          <a:lstStyle>
            <a:lvl1pPr algn="ctr">
              <a:defRPr sz="1200">
                <a:solidFill>
                  <a:schemeClr val="tx2"/>
                </a:solidFill>
              </a:defRPr>
            </a:lvl1pPr>
          </a:lstStyle>
          <a:p>
            <a:endParaRPr lang="en-US"/>
          </a:p>
        </p:txBody>
      </p:sp>
      <p:sp>
        <p:nvSpPr>
          <p:cNvPr id="38" name="Picture Placeholder 2"/>
          <p:cNvSpPr>
            <a:spLocks noGrp="1"/>
          </p:cNvSpPr>
          <p:nvPr>
            <p:ph type="pic" sz="quarter" idx="19"/>
          </p:nvPr>
        </p:nvSpPr>
        <p:spPr>
          <a:xfrm>
            <a:off x="-76758" y="3979333"/>
            <a:ext cx="3085769" cy="2167464"/>
          </a:xfrm>
        </p:spPr>
        <p:txBody>
          <a:bodyPr anchor="ctr">
            <a:normAutofit/>
          </a:bodyPr>
          <a:lstStyle>
            <a:lvl1pPr algn="ctr">
              <a:defRPr sz="1200">
                <a:solidFill>
                  <a:schemeClr val="tx2"/>
                </a:solidFill>
              </a:defRPr>
            </a:lvl1pPr>
          </a:lstStyle>
          <a:p>
            <a:endParaRPr lang="en-US"/>
          </a:p>
        </p:txBody>
      </p:sp>
      <p:sp>
        <p:nvSpPr>
          <p:cNvPr id="39" name="Picture Placeholder 2"/>
          <p:cNvSpPr>
            <a:spLocks noGrp="1"/>
          </p:cNvSpPr>
          <p:nvPr>
            <p:ph type="pic" sz="quarter" idx="20"/>
          </p:nvPr>
        </p:nvSpPr>
        <p:spPr>
          <a:xfrm>
            <a:off x="3009011" y="3979333"/>
            <a:ext cx="3085769" cy="2167464"/>
          </a:xfrm>
        </p:spPr>
        <p:txBody>
          <a:bodyPr anchor="ctr">
            <a:normAutofit/>
          </a:bodyPr>
          <a:lstStyle>
            <a:lvl1pPr algn="ctr">
              <a:defRPr sz="1200">
                <a:solidFill>
                  <a:schemeClr val="tx2"/>
                </a:solidFill>
              </a:defRPr>
            </a:lvl1pPr>
          </a:lstStyle>
          <a:p>
            <a:endParaRPr lang="en-US"/>
          </a:p>
        </p:txBody>
      </p:sp>
      <p:sp>
        <p:nvSpPr>
          <p:cNvPr id="40" name="Picture Placeholder 2"/>
          <p:cNvSpPr>
            <a:spLocks noGrp="1"/>
          </p:cNvSpPr>
          <p:nvPr>
            <p:ph type="pic" sz="quarter" idx="21"/>
          </p:nvPr>
        </p:nvSpPr>
        <p:spPr>
          <a:xfrm>
            <a:off x="6094780" y="3979333"/>
            <a:ext cx="3085769" cy="2167464"/>
          </a:xfrm>
        </p:spPr>
        <p:txBody>
          <a:bodyPr anchor="ctr">
            <a:normAutofit/>
          </a:bodyPr>
          <a:lstStyle>
            <a:lvl1pPr algn="ctr">
              <a:defRPr sz="1200">
                <a:solidFill>
                  <a:schemeClr val="tx2"/>
                </a:solidFill>
              </a:defRPr>
            </a:lvl1pPr>
          </a:lstStyle>
          <a:p>
            <a:endParaRPr lang="en-US"/>
          </a:p>
        </p:txBody>
      </p:sp>
      <p:sp>
        <p:nvSpPr>
          <p:cNvPr id="41" name="Picture Placeholder 2"/>
          <p:cNvSpPr>
            <a:spLocks noGrp="1"/>
          </p:cNvSpPr>
          <p:nvPr>
            <p:ph type="pic" sz="quarter" idx="22"/>
          </p:nvPr>
        </p:nvSpPr>
        <p:spPr>
          <a:xfrm>
            <a:off x="9180549" y="3979333"/>
            <a:ext cx="3085769"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8434886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318791" y="860759"/>
            <a:ext cx="1546776" cy="1546776"/>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8518539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8" y="1811869"/>
            <a:ext cx="6171538" cy="4334928"/>
          </a:xfrm>
        </p:spPr>
        <p:txBody>
          <a:bodyPr anchor="ctr">
            <a:normAutofit/>
          </a:bodyPr>
          <a:lstStyle>
            <a:lvl1pPr algn="ctr">
              <a:defRPr sz="1200">
                <a:solidFill>
                  <a:schemeClr val="tx2"/>
                </a:solidFill>
              </a:defRPr>
            </a:lvl1pPr>
          </a:lstStyle>
          <a:p>
            <a:endParaRPr lang="en-US"/>
          </a:p>
        </p:txBody>
      </p:sp>
      <p:sp>
        <p:nvSpPr>
          <p:cNvPr id="37" name="Picture Placeholder 2"/>
          <p:cNvSpPr>
            <a:spLocks noGrp="1"/>
          </p:cNvSpPr>
          <p:nvPr>
            <p:ph type="pic" sz="quarter" idx="18"/>
          </p:nvPr>
        </p:nvSpPr>
        <p:spPr>
          <a:xfrm>
            <a:off x="9180549" y="1811869"/>
            <a:ext cx="3085769" cy="2167464"/>
          </a:xfrm>
        </p:spPr>
        <p:txBody>
          <a:bodyPr anchor="ctr">
            <a:normAutofit/>
          </a:bodyPr>
          <a:lstStyle>
            <a:lvl1pPr algn="ctr">
              <a:defRPr sz="1200">
                <a:solidFill>
                  <a:schemeClr val="tx2"/>
                </a:solidFill>
              </a:defRPr>
            </a:lvl1pPr>
          </a:lstStyle>
          <a:p>
            <a:endParaRPr lang="en-US"/>
          </a:p>
        </p:txBody>
      </p:sp>
      <p:sp>
        <p:nvSpPr>
          <p:cNvPr id="40" name="Picture Placeholder 2"/>
          <p:cNvSpPr>
            <a:spLocks noGrp="1"/>
          </p:cNvSpPr>
          <p:nvPr>
            <p:ph type="pic" sz="quarter" idx="21"/>
          </p:nvPr>
        </p:nvSpPr>
        <p:spPr>
          <a:xfrm>
            <a:off x="6094780" y="3979333"/>
            <a:ext cx="3085769" cy="2167464"/>
          </a:xfrm>
        </p:spPr>
        <p:txBody>
          <a:bodyPr anchor="ctr">
            <a:normAutofit/>
          </a:bodyPr>
          <a:lstStyle>
            <a:lvl1pPr algn="ctr">
              <a:defRPr sz="1200">
                <a:solidFill>
                  <a:schemeClr val="tx2"/>
                </a:solidFill>
              </a:defRPr>
            </a:lvl1pPr>
          </a:lstStyle>
          <a:p>
            <a:endParaRPr lang="en-US"/>
          </a:p>
        </p:txBody>
      </p:sp>
      <p:sp>
        <p:nvSpPr>
          <p:cNvPr id="41" name="Picture Placeholder 2"/>
          <p:cNvSpPr>
            <a:spLocks noGrp="1"/>
          </p:cNvSpPr>
          <p:nvPr>
            <p:ph type="pic" sz="quarter" idx="22"/>
          </p:nvPr>
        </p:nvSpPr>
        <p:spPr>
          <a:xfrm>
            <a:off x="9180549" y="3979333"/>
            <a:ext cx="3085769"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8817183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20"/>
          </p:nvPr>
        </p:nvSpPr>
        <p:spPr>
          <a:xfrm>
            <a:off x="8115092" y="1811869"/>
            <a:ext cx="3376155" cy="2930252"/>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713360" y="1811869"/>
            <a:ext cx="3376155" cy="2930252"/>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22"/>
          </p:nvPr>
        </p:nvSpPr>
        <p:spPr>
          <a:xfrm>
            <a:off x="4414226" y="1811869"/>
            <a:ext cx="3376155" cy="293025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683388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8" y="1811869"/>
            <a:ext cx="2444512" cy="4334928"/>
          </a:xfrm>
        </p:spPr>
        <p:txBody>
          <a:bodyPr anchor="ctr">
            <a:normAutofit/>
          </a:bodyPr>
          <a:lstStyle>
            <a:lvl1pPr algn="ctr">
              <a:defRPr sz="1200">
                <a:solidFill>
                  <a:schemeClr val="tx2"/>
                </a:solidFill>
              </a:defRPr>
            </a:lvl1pPr>
          </a:lstStyle>
          <a:p>
            <a:endParaRPr lang="en-US"/>
          </a:p>
        </p:txBody>
      </p:sp>
      <p:sp>
        <p:nvSpPr>
          <p:cNvPr id="33" name="Picture Placeholder 2"/>
          <p:cNvSpPr>
            <a:spLocks noGrp="1"/>
          </p:cNvSpPr>
          <p:nvPr>
            <p:ph type="pic" sz="quarter" idx="22"/>
          </p:nvPr>
        </p:nvSpPr>
        <p:spPr>
          <a:xfrm>
            <a:off x="9048054" y="1811869"/>
            <a:ext cx="2444512" cy="4334928"/>
          </a:xfrm>
        </p:spPr>
        <p:txBody>
          <a:bodyPr anchor="ctr">
            <a:normAutofit/>
          </a:bodyPr>
          <a:lstStyle>
            <a:lvl1pPr algn="ctr">
              <a:defRPr sz="1200">
                <a:solidFill>
                  <a:schemeClr val="tx2"/>
                </a:solidFill>
              </a:defRPr>
            </a:lvl1pPr>
          </a:lstStyle>
          <a:p>
            <a:endParaRPr lang="en-US"/>
          </a:p>
        </p:txBody>
      </p:sp>
      <p:sp>
        <p:nvSpPr>
          <p:cNvPr id="34" name="Picture Placeholder 2"/>
          <p:cNvSpPr>
            <a:spLocks noGrp="1"/>
          </p:cNvSpPr>
          <p:nvPr>
            <p:ph type="pic" sz="quarter" idx="23"/>
          </p:nvPr>
        </p:nvSpPr>
        <p:spPr>
          <a:xfrm>
            <a:off x="6269822" y="1811869"/>
            <a:ext cx="2444512" cy="4334928"/>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24"/>
          </p:nvPr>
        </p:nvSpPr>
        <p:spPr>
          <a:xfrm>
            <a:off x="3491590" y="1811869"/>
            <a:ext cx="2444512" cy="433492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5801497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60" y="1811869"/>
            <a:ext cx="3454607" cy="2058382"/>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2"/>
          </p:nvPr>
        </p:nvSpPr>
        <p:spPr>
          <a:xfrm>
            <a:off x="8037963" y="1811869"/>
            <a:ext cx="3454607" cy="2058382"/>
          </a:xfrm>
        </p:spPr>
        <p:txBody>
          <a:bodyPr anchor="ctr">
            <a:normAutofit/>
          </a:bodyPr>
          <a:lstStyle>
            <a:lvl1pPr algn="ctr">
              <a:defRPr sz="1200">
                <a:solidFill>
                  <a:schemeClr val="tx2"/>
                </a:solidFill>
              </a:defRPr>
            </a:lvl1pPr>
          </a:lstStyle>
          <a:p>
            <a:endParaRPr lang="en-US"/>
          </a:p>
        </p:txBody>
      </p:sp>
      <p:sp>
        <p:nvSpPr>
          <p:cNvPr id="28" name="Picture Placeholder 2"/>
          <p:cNvSpPr>
            <a:spLocks noGrp="1"/>
          </p:cNvSpPr>
          <p:nvPr>
            <p:ph type="pic" sz="quarter" idx="23"/>
          </p:nvPr>
        </p:nvSpPr>
        <p:spPr>
          <a:xfrm>
            <a:off x="4375661" y="1811869"/>
            <a:ext cx="3454607" cy="2058382"/>
          </a:xfrm>
        </p:spPr>
        <p:txBody>
          <a:bodyPr anchor="ctr">
            <a:normAutofit/>
          </a:bodyPr>
          <a:lstStyle>
            <a:lvl1pPr algn="ctr">
              <a:defRPr sz="1200">
                <a:solidFill>
                  <a:schemeClr val="tx2"/>
                </a:solidFill>
              </a:defRPr>
            </a:lvl1pPr>
          </a:lstStyle>
          <a:p>
            <a:endParaRPr lang="en-US"/>
          </a:p>
        </p:txBody>
      </p:sp>
      <p:sp>
        <p:nvSpPr>
          <p:cNvPr id="29" name="Picture Placeholder 2"/>
          <p:cNvSpPr>
            <a:spLocks noGrp="1"/>
          </p:cNvSpPr>
          <p:nvPr>
            <p:ph type="pic" sz="quarter" idx="24"/>
          </p:nvPr>
        </p:nvSpPr>
        <p:spPr>
          <a:xfrm>
            <a:off x="713360" y="4087236"/>
            <a:ext cx="3454607" cy="2058382"/>
          </a:xfrm>
        </p:spPr>
        <p:txBody>
          <a:bodyPr anchor="ctr">
            <a:normAutofit/>
          </a:bodyPr>
          <a:lstStyle>
            <a:lvl1pPr algn="ctr">
              <a:defRPr sz="1200">
                <a:solidFill>
                  <a:schemeClr val="tx2"/>
                </a:solidFill>
              </a:defRPr>
            </a:lvl1pPr>
          </a:lstStyle>
          <a:p>
            <a:endParaRPr lang="en-US"/>
          </a:p>
        </p:txBody>
      </p:sp>
      <p:sp>
        <p:nvSpPr>
          <p:cNvPr id="30" name="Picture Placeholder 2"/>
          <p:cNvSpPr>
            <a:spLocks noGrp="1"/>
          </p:cNvSpPr>
          <p:nvPr>
            <p:ph type="pic" sz="quarter" idx="25"/>
          </p:nvPr>
        </p:nvSpPr>
        <p:spPr>
          <a:xfrm>
            <a:off x="8037963" y="4087236"/>
            <a:ext cx="3454607" cy="2058382"/>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6"/>
          </p:nvPr>
        </p:nvSpPr>
        <p:spPr>
          <a:xfrm>
            <a:off x="4375661" y="4087236"/>
            <a:ext cx="3454607" cy="205838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3834172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68"/>
            <a:ext cx="2593370" cy="4333749"/>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2"/>
          </p:nvPr>
        </p:nvSpPr>
        <p:spPr>
          <a:xfrm>
            <a:off x="6093435" y="1811869"/>
            <a:ext cx="5399135" cy="2972782"/>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27"/>
          </p:nvPr>
        </p:nvSpPr>
        <p:spPr>
          <a:xfrm>
            <a:off x="3403398" y="1811868"/>
            <a:ext cx="2593370" cy="433374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698502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69"/>
            <a:ext cx="10777885" cy="2835308"/>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25"/>
          </p:nvPr>
        </p:nvSpPr>
        <p:spPr>
          <a:xfrm>
            <a:off x="713362" y="4718492"/>
            <a:ext cx="1604540" cy="1428304"/>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26"/>
          </p:nvPr>
        </p:nvSpPr>
        <p:spPr>
          <a:xfrm>
            <a:off x="2393302" y="4718492"/>
            <a:ext cx="1604540" cy="1428304"/>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27"/>
          </p:nvPr>
        </p:nvSpPr>
        <p:spPr>
          <a:xfrm>
            <a:off x="4073250" y="4718492"/>
            <a:ext cx="1604540" cy="1428304"/>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28"/>
          </p:nvPr>
        </p:nvSpPr>
        <p:spPr>
          <a:xfrm>
            <a:off x="5753190" y="4718492"/>
            <a:ext cx="1604540" cy="142830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6543951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1"/>
          </p:nvPr>
        </p:nvSpPr>
        <p:spPr>
          <a:xfrm>
            <a:off x="713358" y="2727448"/>
            <a:ext cx="2444512" cy="2248590"/>
          </a:xfr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22"/>
          </p:nvPr>
        </p:nvSpPr>
        <p:spPr>
          <a:xfrm>
            <a:off x="9048054" y="2727448"/>
            <a:ext cx="2444512" cy="224859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23"/>
          </p:nvPr>
        </p:nvSpPr>
        <p:spPr>
          <a:xfrm>
            <a:off x="6269822" y="2727448"/>
            <a:ext cx="2444512" cy="224859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24"/>
          </p:nvPr>
        </p:nvSpPr>
        <p:spPr>
          <a:xfrm>
            <a:off x="3491590" y="2727448"/>
            <a:ext cx="2444512" cy="224859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873499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4"/>
          </p:nvPr>
        </p:nvSpPr>
        <p:spPr>
          <a:xfrm>
            <a:off x="728013" y="2948626"/>
            <a:ext cx="6855411" cy="276942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866731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6028318"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6"/>
          </p:nvPr>
        </p:nvSpPr>
        <p:spPr>
          <a:xfrm>
            <a:off x="7896187"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7"/>
          </p:nvPr>
        </p:nvSpPr>
        <p:spPr>
          <a:xfrm>
            <a:off x="9787531"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4"/>
          </p:nvPr>
        </p:nvSpPr>
        <p:spPr>
          <a:xfrm>
            <a:off x="-2677591" y="2160052"/>
            <a:ext cx="8386386" cy="3387904"/>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605938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solated Photos-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4" y="950976"/>
            <a:ext cx="7946136" cy="4956048"/>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5669280" y="2029968"/>
            <a:ext cx="3310128" cy="4828032"/>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1768372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418436" y="1836297"/>
            <a:ext cx="1385651" cy="1385650"/>
          </a:xfrm>
          <a:prstGeom prst="ellipse">
            <a:avLst/>
          </a:prstGeo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17"/>
          </p:nvPr>
        </p:nvSpPr>
        <p:spPr>
          <a:xfrm>
            <a:off x="3064968" y="1978703"/>
            <a:ext cx="1160800" cy="1160798"/>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9700017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solated Photos-2">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4" y="0"/>
            <a:ext cx="12192000" cy="4352544"/>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0" y="118872"/>
            <a:ext cx="4059936" cy="4233672"/>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540668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solated Photos-3">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196331" y="1170432"/>
            <a:ext cx="3877057" cy="568756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39797517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solated Photos-4">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008842" y="-12191"/>
            <a:ext cx="12018218" cy="6879336"/>
          </a:xfrm>
          <a:prstGeom prst="parallelogram">
            <a:avLst>
              <a:gd name="adj" fmla="val 91376"/>
            </a:avLst>
          </a:prstGeo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059169" y="438912"/>
            <a:ext cx="4014216" cy="641908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616917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solated Photos-5">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1" y="1874520"/>
            <a:ext cx="12191999" cy="3813048"/>
          </a:xfrm>
        </p:spPr>
        <p:txBody>
          <a:bodyPr anchor="ctr">
            <a:normAutofit/>
          </a:bodyPr>
          <a:lstStyle>
            <a:lvl1pPr algn="ctr">
              <a:defRPr sz="1200">
                <a:solidFill>
                  <a:schemeClr val="tx2"/>
                </a:solidFill>
              </a:defRPr>
            </a:lvl1pPr>
          </a:lstStyle>
          <a:p>
            <a:endParaRPr lang="en-US"/>
          </a:p>
        </p:txBody>
      </p:sp>
      <p:sp>
        <p:nvSpPr>
          <p:cNvPr id="17" name="Picture Placeholder 2"/>
          <p:cNvSpPr>
            <a:spLocks noGrp="1"/>
          </p:cNvSpPr>
          <p:nvPr>
            <p:ph type="pic" sz="quarter" idx="13"/>
          </p:nvPr>
        </p:nvSpPr>
        <p:spPr>
          <a:xfrm>
            <a:off x="0" y="4"/>
            <a:ext cx="4704081" cy="568756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641543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solated Photos-6">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4" y="0"/>
            <a:ext cx="8412479" cy="6858000"/>
          </a:xfrm>
        </p:spPr>
        <p:txBody>
          <a:bodyPr anchor="ctr">
            <a:normAutofit/>
          </a:bodyPr>
          <a:lstStyle>
            <a:lvl1pPr algn="ctr">
              <a:defRPr sz="1200">
                <a:solidFill>
                  <a:schemeClr val="tx2"/>
                </a:solidFill>
              </a:defRPr>
            </a:lvl1pPr>
          </a:lstStyle>
          <a:p>
            <a:endParaRPr lang="en-US"/>
          </a:p>
        </p:txBody>
      </p:sp>
      <p:sp>
        <p:nvSpPr>
          <p:cNvPr id="11" name="Picture Placeholder 2"/>
          <p:cNvSpPr>
            <a:spLocks noGrp="1"/>
          </p:cNvSpPr>
          <p:nvPr>
            <p:ph type="pic" sz="quarter" idx="13"/>
          </p:nvPr>
        </p:nvSpPr>
        <p:spPr>
          <a:xfrm>
            <a:off x="1488443" y="508000"/>
            <a:ext cx="4602481" cy="6350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767506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solated Photos-7">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63" y="0"/>
            <a:ext cx="3759202" cy="6858000"/>
          </a:xfrm>
        </p:spPr>
        <p:txBody>
          <a:bodyPr anchor="ctr">
            <a:normAutofit/>
          </a:bodyPr>
          <a:lstStyle>
            <a:lvl1pPr algn="ctr">
              <a:defRPr sz="1200">
                <a:solidFill>
                  <a:schemeClr val="tx2"/>
                </a:solidFill>
              </a:defRPr>
            </a:lvl1pPr>
          </a:lstStyle>
          <a:p>
            <a:endParaRPr lang="en-US"/>
          </a:p>
        </p:txBody>
      </p:sp>
      <p:sp>
        <p:nvSpPr>
          <p:cNvPr id="17" name="Picture Placeholder 2"/>
          <p:cNvSpPr>
            <a:spLocks noGrp="1"/>
          </p:cNvSpPr>
          <p:nvPr>
            <p:ph type="pic" sz="quarter" idx="14"/>
          </p:nvPr>
        </p:nvSpPr>
        <p:spPr>
          <a:xfrm>
            <a:off x="2153922" y="1290324"/>
            <a:ext cx="3332482" cy="556768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6742210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solated Photos-8">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6" y="2560324"/>
            <a:ext cx="12222479" cy="3769360"/>
          </a:xfrm>
        </p:spPr>
        <p:txBody>
          <a:bodyPr anchor="ctr">
            <a:normAutofit/>
          </a:bodyPr>
          <a:lstStyle>
            <a:lvl1pPr algn="ctr">
              <a:defRPr sz="1200">
                <a:solidFill>
                  <a:schemeClr val="tx2"/>
                </a:solidFill>
              </a:defRPr>
            </a:lvl1pPr>
          </a:lstStyle>
          <a:p>
            <a:endParaRPr lang="en-US"/>
          </a:p>
        </p:txBody>
      </p:sp>
      <p:sp>
        <p:nvSpPr>
          <p:cNvPr id="14" name="Picture Placeholder 2"/>
          <p:cNvSpPr>
            <a:spLocks noGrp="1"/>
          </p:cNvSpPr>
          <p:nvPr>
            <p:ph type="pic" sz="quarter" idx="14"/>
          </p:nvPr>
        </p:nvSpPr>
        <p:spPr>
          <a:xfrm>
            <a:off x="5947091" y="487684"/>
            <a:ext cx="6255073" cy="5842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5"/>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9095987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solated Vector People 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4" y="950976"/>
            <a:ext cx="7946136" cy="4956048"/>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9831609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solated Vector People 2">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1" y="1874520"/>
            <a:ext cx="12191999" cy="381304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9197125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solated Vector People 3">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4" y="0"/>
            <a:ext cx="8412479" cy="6858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4"/>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5683655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meline">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86"/>
            <a:ext cx="12192001" cy="493562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6216411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solated Vector People 4">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63" y="0"/>
            <a:ext cx="3759202" cy="68580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406487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solated Vector People 5">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6" y="2560324"/>
            <a:ext cx="12222479" cy="376936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5"/>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40828432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21" name="Picture Placeholder 2"/>
          <p:cNvSpPr>
            <a:spLocks noGrp="1"/>
          </p:cNvSpPr>
          <p:nvPr>
            <p:ph type="pic" sz="quarter" idx="21"/>
          </p:nvPr>
        </p:nvSpPr>
        <p:spPr>
          <a:xfrm>
            <a:off x="7407801" y="2602249"/>
            <a:ext cx="3964739" cy="3219821"/>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1159928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okcup 2">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7619999" y="2491880"/>
            <a:ext cx="3699310" cy="2091699"/>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50627" y="2141624"/>
            <a:ext cx="5151642" cy="244195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2319654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109" name="Picture Placeholder 2"/>
          <p:cNvSpPr>
            <a:spLocks noGrp="1"/>
          </p:cNvSpPr>
          <p:nvPr>
            <p:ph type="pic" sz="quarter" idx="23"/>
          </p:nvPr>
        </p:nvSpPr>
        <p:spPr>
          <a:xfrm>
            <a:off x="1816659" y="2354130"/>
            <a:ext cx="4472418" cy="268921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3678701" y="2354130"/>
            <a:ext cx="4853959" cy="2877751"/>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5898470" y="2354130"/>
            <a:ext cx="4472418" cy="268921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231187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ockup 4">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9243204" y="1682150"/>
            <a:ext cx="1962510" cy="3441941"/>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358333" y="1570008"/>
            <a:ext cx="2078966" cy="365223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0483303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Mockup 5">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672955" y="1413389"/>
            <a:ext cx="2388406" cy="422739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9213805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Mockup 6">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2708824" y="1749360"/>
            <a:ext cx="1980053" cy="3455161"/>
          </a:xfrm>
        </p:spPr>
        <p:txBody>
          <a:bodyPr anchor="ctr">
            <a:normAutofit/>
          </a:bodyPr>
          <a:lstStyle>
            <a:lvl1pPr algn="ctr">
              <a:defRPr sz="1200">
                <a:solidFill>
                  <a:schemeClr val="tx2"/>
                </a:solidFill>
              </a:defRPr>
            </a:lvl1pPr>
          </a:lstStyle>
          <a:p>
            <a:endParaRPr lang="en-US"/>
          </a:p>
        </p:txBody>
      </p:sp>
      <p:sp>
        <p:nvSpPr>
          <p:cNvPr id="92" name="Picture Placeholder 2"/>
          <p:cNvSpPr>
            <a:spLocks noGrp="1"/>
          </p:cNvSpPr>
          <p:nvPr>
            <p:ph type="pic" sz="quarter" idx="22"/>
          </p:nvPr>
        </p:nvSpPr>
        <p:spPr>
          <a:xfrm>
            <a:off x="4503248" y="1828804"/>
            <a:ext cx="1883800" cy="3272589"/>
          </a:xfrm>
        </p:spPr>
        <p:txBody>
          <a:bodyPr anchor="ctr">
            <a:normAutofit/>
          </a:bodyPr>
          <a:lstStyle>
            <a:lvl1pPr algn="ctr">
              <a:defRPr sz="1200">
                <a:solidFill>
                  <a:schemeClr val="tx2"/>
                </a:solidFill>
              </a:defRPr>
            </a:lvl1pPr>
          </a:lstStyle>
          <a:p>
            <a:endParaRPr lang="en-US"/>
          </a:p>
        </p:txBody>
      </p:sp>
      <p:sp>
        <p:nvSpPr>
          <p:cNvPr id="93" name="Picture Placeholder 2"/>
          <p:cNvSpPr>
            <a:spLocks noGrp="1"/>
          </p:cNvSpPr>
          <p:nvPr>
            <p:ph type="pic" sz="quarter" idx="23"/>
          </p:nvPr>
        </p:nvSpPr>
        <p:spPr>
          <a:xfrm>
            <a:off x="996902" y="1828804"/>
            <a:ext cx="1883800" cy="327258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753902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Mockup 7">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69" y="4"/>
            <a:ext cx="12200171" cy="4963319"/>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a:off x="4181868" y="1851949"/>
            <a:ext cx="1767523" cy="3113591"/>
          </a:xfrm>
        </p:spPr>
        <p:txBody>
          <a:bodyPr anchor="ctr">
            <a:normAutofit/>
          </a:bodyPr>
          <a:lstStyle>
            <a:lvl1pPr algn="ctr">
              <a:defRPr sz="1200">
                <a:solidFill>
                  <a:schemeClr val="tx2"/>
                </a:solidFill>
              </a:defRPr>
            </a:lvl1pPr>
          </a:lstStyle>
          <a:p>
            <a:endParaRPr lang="en-US"/>
          </a:p>
        </p:txBody>
      </p:sp>
      <p:sp>
        <p:nvSpPr>
          <p:cNvPr id="69" name="Picture Placeholder 2"/>
          <p:cNvSpPr>
            <a:spLocks noGrp="1"/>
          </p:cNvSpPr>
          <p:nvPr>
            <p:ph type="pic" sz="quarter" idx="25"/>
          </p:nvPr>
        </p:nvSpPr>
        <p:spPr>
          <a:xfrm>
            <a:off x="5000267" y="1458409"/>
            <a:ext cx="2187615" cy="384279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0299047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Mockup 8">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69" y="4"/>
            <a:ext cx="12200171" cy="3981691"/>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rot="21032442">
            <a:off x="7013978" y="1505221"/>
            <a:ext cx="2211333" cy="3841770"/>
          </a:xfrm>
        </p:spPr>
        <p:txBody>
          <a:bodyPr anchor="ctr">
            <a:normAutofit/>
          </a:bodyPr>
          <a:lstStyle>
            <a:lvl1pPr algn="ctr">
              <a:defRPr sz="1200">
                <a:solidFill>
                  <a:schemeClr val="tx2"/>
                </a:solidFill>
              </a:defRPr>
            </a:lvl1pPr>
          </a:lstStyle>
          <a:p>
            <a:endParaRPr lang="en-US"/>
          </a:p>
        </p:txBody>
      </p:sp>
      <p:sp>
        <p:nvSpPr>
          <p:cNvPr id="69" name="Picture Placeholder 2"/>
          <p:cNvSpPr>
            <a:spLocks noGrp="1"/>
          </p:cNvSpPr>
          <p:nvPr>
            <p:ph type="pic" sz="quarter" idx="25"/>
          </p:nvPr>
        </p:nvSpPr>
        <p:spPr>
          <a:xfrm rot="777804">
            <a:off x="8800944" y="1928128"/>
            <a:ext cx="2120683" cy="375374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5647441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s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500">
                <a:solidFill>
                  <a:schemeClr val="tx2"/>
                </a:solidFill>
              </a:defRPr>
            </a:lvl1pPr>
          </a:lstStyle>
          <a:p>
            <a:endParaRPr lang="en-US"/>
          </a:p>
        </p:txBody>
      </p:sp>
      <p:sp>
        <p:nvSpPr>
          <p:cNvPr id="4" name="Picture Placeholder 2"/>
          <p:cNvSpPr>
            <a:spLocks noGrp="1"/>
          </p:cNvSpPr>
          <p:nvPr>
            <p:ph type="pic" sz="quarter" idx="11"/>
          </p:nvPr>
        </p:nvSpPr>
        <p:spPr>
          <a:xfrm>
            <a:off x="-1" y="462989"/>
            <a:ext cx="5590573" cy="6395012"/>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1356509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Mockup 9">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505325" y="1529437"/>
            <a:ext cx="2025221" cy="347082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7240189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ockup 10">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3104661" y="1607853"/>
            <a:ext cx="2843062" cy="3705552"/>
          </a:xfr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22"/>
          </p:nvPr>
        </p:nvSpPr>
        <p:spPr>
          <a:xfrm>
            <a:off x="1457090" y="1731421"/>
            <a:ext cx="2670067" cy="345841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047326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ockup 11">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608340" y="1465616"/>
            <a:ext cx="2971023" cy="391918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267678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ockup 12">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958585" y="1255541"/>
            <a:ext cx="2945815" cy="391460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5360128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ockup 13">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215385" y="1428257"/>
            <a:ext cx="2622299" cy="350950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387197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ockup 1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7117666" y="3481886"/>
            <a:ext cx="3143934" cy="1974034"/>
          </a:xfrm>
        </p:spPr>
        <p:txBody>
          <a:bodyPr anchor="ctr">
            <a:normAutofit/>
          </a:bodyPr>
          <a:lstStyle>
            <a:lvl1pPr algn="ctr">
              <a:defRPr sz="1200">
                <a:solidFill>
                  <a:schemeClr val="tx2"/>
                </a:solidFill>
              </a:defRPr>
            </a:lvl1pPr>
          </a:lstStyle>
          <a:p>
            <a:endParaRPr lang="en-US"/>
          </a:p>
        </p:txBody>
      </p:sp>
      <p:sp>
        <p:nvSpPr>
          <p:cNvPr id="94" name="Picture Placeholder 2"/>
          <p:cNvSpPr>
            <a:spLocks noGrp="1"/>
          </p:cNvSpPr>
          <p:nvPr>
            <p:ph type="pic" sz="quarter" idx="24"/>
          </p:nvPr>
        </p:nvSpPr>
        <p:spPr>
          <a:xfrm>
            <a:off x="1956390" y="3471730"/>
            <a:ext cx="3143934" cy="197403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3739657" y="2689406"/>
            <a:ext cx="4733783" cy="297987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499822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Mockup 15">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81145" y="1123461"/>
            <a:ext cx="4725419" cy="2971023"/>
          </a:xfrm>
        </p:spPr>
        <p:txBody>
          <a:bodyPr anchor="ctr">
            <a:normAutofit/>
          </a:bodyPr>
          <a:lstStyle>
            <a:lvl1pPr algn="ctr">
              <a:defRPr sz="1200">
                <a:solidFill>
                  <a:schemeClr val="tx2"/>
                </a:solidFill>
              </a:defRPr>
            </a:lvl1pPr>
          </a:lstStyle>
          <a:p>
            <a:endParaRPr lang="en-US"/>
          </a:p>
        </p:txBody>
      </p:sp>
      <p:sp>
        <p:nvSpPr>
          <p:cNvPr id="43" name="Picture Placeholder 2"/>
          <p:cNvSpPr>
            <a:spLocks noGrp="1"/>
          </p:cNvSpPr>
          <p:nvPr>
            <p:ph type="pic" sz="quarter" idx="22"/>
          </p:nvPr>
        </p:nvSpPr>
        <p:spPr>
          <a:xfrm>
            <a:off x="-20318" y="1487492"/>
            <a:ext cx="2353124" cy="221678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560817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ockup 1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528123" y="2823544"/>
            <a:ext cx="3425842" cy="215356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171549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Mockup 17">
    <p:spTree>
      <p:nvGrpSpPr>
        <p:cNvPr id="1" name=""/>
        <p:cNvGrpSpPr/>
        <p:nvPr/>
      </p:nvGrpSpPr>
      <p:grpSpPr>
        <a:xfrm>
          <a:off x="0" y="0"/>
          <a:ext cx="0" cy="0"/>
          <a:chOff x="0" y="0"/>
          <a:chExt cx="0" cy="0"/>
        </a:xfrm>
      </p:grpSpPr>
      <p:sp>
        <p:nvSpPr>
          <p:cNvPr id="14" name="Rectangle 13"/>
          <p:cNvSpPr/>
          <p:nvPr userDrawn="1"/>
        </p:nvSpPr>
        <p:spPr>
          <a:xfrm>
            <a:off x="-34724" y="-11571"/>
            <a:ext cx="8021256" cy="6904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solidFill>
                  <a:schemeClr val="tx2">
                    <a:lumMod val="40000"/>
                    <a:lumOff val="60000"/>
                  </a:schemeClr>
                </a:solidFill>
                <a:latin typeface="Raleway" charset="0"/>
                <a:ea typeface="Raleway" charset="0"/>
                <a:cs typeface="Raleway" charset="0"/>
              </a:defRPr>
            </a:lvl1pPr>
          </a:lstStyle>
          <a:p>
            <a:r>
              <a:rPr lang="en-US" smtClean="0">
                <a:solidFill>
                  <a:srgbClr val="64696E">
                    <a:lumMod val="40000"/>
                    <a:lumOff val="60000"/>
                  </a:srgbClr>
                </a:solidFill>
              </a:rPr>
              <a:t>www.yourcompany.com</a:t>
            </a:r>
            <a:endParaRPr lang="en-US" dirty="0">
              <a:solidFill>
                <a:srgbClr val="64696E">
                  <a:lumMod val="40000"/>
                  <a:lumOff val="60000"/>
                </a:srgbClr>
              </a:solidFill>
            </a:endParaRPr>
          </a:p>
        </p:txBody>
      </p:sp>
      <p:sp>
        <p:nvSpPr>
          <p:cNvPr id="21" name="Picture Placeholder 2"/>
          <p:cNvSpPr>
            <a:spLocks noGrp="1"/>
          </p:cNvSpPr>
          <p:nvPr>
            <p:ph type="pic" sz="quarter" idx="21"/>
          </p:nvPr>
        </p:nvSpPr>
        <p:spPr>
          <a:xfrm>
            <a:off x="6467819" y="1517001"/>
            <a:ext cx="5789775" cy="363373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977688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Mockup 1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4951810" y="2238754"/>
            <a:ext cx="3618035" cy="2056800"/>
          </a:xfrm>
        </p:spPr>
        <p:txBody>
          <a:bodyPr anchor="ctr">
            <a:normAutofit/>
          </a:bodyPr>
          <a:lstStyle>
            <a:lvl1pPr algn="ctr">
              <a:defRPr sz="1200">
                <a:solidFill>
                  <a:schemeClr val="tx2"/>
                </a:solidFill>
              </a:defRPr>
            </a:lvl1pPr>
          </a:lstStyle>
          <a:p>
            <a:endParaRPr lang="en-US"/>
          </a:p>
        </p:txBody>
      </p:sp>
      <p:sp>
        <p:nvSpPr>
          <p:cNvPr id="58" name="Picture Placeholder 2"/>
          <p:cNvSpPr>
            <a:spLocks noGrp="1"/>
          </p:cNvSpPr>
          <p:nvPr>
            <p:ph type="pic" sz="quarter" idx="25"/>
          </p:nvPr>
        </p:nvSpPr>
        <p:spPr>
          <a:xfrm>
            <a:off x="3877923" y="3823005"/>
            <a:ext cx="2629208" cy="167402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6728179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sion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21" name="Picture Placeholder 2"/>
          <p:cNvSpPr>
            <a:spLocks noGrp="1"/>
          </p:cNvSpPr>
          <p:nvPr>
            <p:ph type="pic" sz="quarter" idx="16"/>
          </p:nvPr>
        </p:nvSpPr>
        <p:spPr>
          <a:xfrm>
            <a:off x="-173628" y="2025580"/>
            <a:ext cx="5416959" cy="5416953"/>
          </a:xfrm>
          <a:prstGeom prst="ellipse">
            <a:avLst/>
          </a:prstGeom>
        </p:spPr>
        <p:txBody>
          <a:bodyPr anchor="ctr">
            <a:normAutofit/>
          </a:bodyPr>
          <a:lstStyle>
            <a:lvl1pPr algn="ctr">
              <a:defRPr sz="1500">
                <a:solidFill>
                  <a:schemeClr val="tx2"/>
                </a:solidFill>
              </a:defRPr>
            </a:lvl1pPr>
          </a:lstStyle>
          <a:p>
            <a:endParaRPr lang="en-US"/>
          </a:p>
        </p:txBody>
      </p:sp>
      <p:sp>
        <p:nvSpPr>
          <p:cNvPr id="22" name="Picture Placeholder 2"/>
          <p:cNvSpPr>
            <a:spLocks noGrp="1"/>
          </p:cNvSpPr>
          <p:nvPr>
            <p:ph type="pic" sz="quarter" idx="17"/>
          </p:nvPr>
        </p:nvSpPr>
        <p:spPr>
          <a:xfrm>
            <a:off x="5108806" y="2391133"/>
            <a:ext cx="1581371" cy="1581368"/>
          </a:xfrm>
          <a:prstGeom prst="ellipse">
            <a:avLst/>
          </a:prstGeom>
        </p:spPr>
        <p:txBody>
          <a:bodyPr anchor="ctr">
            <a:normAutofit/>
          </a:bodyPr>
          <a:lstStyle>
            <a:lvl1pPr algn="ctr">
              <a:defRPr sz="1500">
                <a:solidFill>
                  <a:schemeClr val="tx2"/>
                </a:solidFill>
              </a:defRPr>
            </a:lvl1pPr>
          </a:lstStyle>
          <a:p>
            <a:endParaRPr lang="en-US"/>
          </a:p>
        </p:txBody>
      </p:sp>
      <p:sp>
        <p:nvSpPr>
          <p:cNvPr id="23" name="Picture Placeholder 2"/>
          <p:cNvSpPr>
            <a:spLocks noGrp="1"/>
          </p:cNvSpPr>
          <p:nvPr>
            <p:ph type="pic" sz="quarter" idx="18"/>
          </p:nvPr>
        </p:nvSpPr>
        <p:spPr>
          <a:xfrm>
            <a:off x="6659816" y="3513887"/>
            <a:ext cx="1234131" cy="1234127"/>
          </a:xfrm>
          <a:prstGeom prst="ellipse">
            <a:avLst/>
          </a:prstGeom>
        </p:spPr>
        <p:txBody>
          <a:bodyPr anchor="ctr">
            <a:normAutofit/>
          </a:bodyPr>
          <a:lstStyle>
            <a:lvl1pPr algn="ctr">
              <a:defRPr sz="1500">
                <a:solidFill>
                  <a:schemeClr val="tx2"/>
                </a:solidFill>
              </a:defRPr>
            </a:lvl1pPr>
          </a:lstStyle>
          <a:p>
            <a:endParaRPr lang="en-US"/>
          </a:p>
        </p:txBody>
      </p:sp>
      <p:sp>
        <p:nvSpPr>
          <p:cNvPr id="24" name="Picture Placeholder 2"/>
          <p:cNvSpPr>
            <a:spLocks noGrp="1"/>
          </p:cNvSpPr>
          <p:nvPr>
            <p:ph type="pic" sz="quarter" idx="19"/>
          </p:nvPr>
        </p:nvSpPr>
        <p:spPr>
          <a:xfrm>
            <a:off x="6625090" y="5782517"/>
            <a:ext cx="1558219" cy="1558217"/>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44779486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Mockup 1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145355" y="2196224"/>
            <a:ext cx="4022073" cy="230134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75996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Mockup 20">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576013" y="1355235"/>
            <a:ext cx="3088444" cy="176010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1665145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ockup 21">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5288503" y="1812439"/>
            <a:ext cx="3951194" cy="2249202"/>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8952614" y="2503552"/>
            <a:ext cx="2413590" cy="138796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201818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Mockup 2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2261770" y="2302549"/>
            <a:ext cx="3501078" cy="2014270"/>
          </a:xfrm>
        </p:spPr>
        <p:txBody>
          <a:bodyPr anchor="ctr">
            <a:normAutofit/>
          </a:bodyPr>
          <a:lstStyle>
            <a:lvl1pPr algn="ctr">
              <a:defRPr sz="1200">
                <a:solidFill>
                  <a:schemeClr val="tx2"/>
                </a:solidFill>
              </a:defRPr>
            </a:lvl1pPr>
          </a:lstStyle>
          <a:p>
            <a:endParaRPr lang="en-US"/>
          </a:p>
        </p:txBody>
      </p:sp>
      <p:sp>
        <p:nvSpPr>
          <p:cNvPr id="96" name="Picture Placeholder 2"/>
          <p:cNvSpPr>
            <a:spLocks noGrp="1"/>
          </p:cNvSpPr>
          <p:nvPr>
            <p:ph type="pic" sz="quarter" idx="25"/>
          </p:nvPr>
        </p:nvSpPr>
        <p:spPr>
          <a:xfrm>
            <a:off x="4547774" y="3642251"/>
            <a:ext cx="2714267" cy="1705926"/>
          </a:xfrm>
        </p:spPr>
        <p:txBody>
          <a:bodyPr anchor="ctr">
            <a:normAutofit/>
          </a:bodyPr>
          <a:lstStyle>
            <a:lvl1pPr algn="ctr">
              <a:defRPr sz="1200">
                <a:solidFill>
                  <a:schemeClr val="tx2"/>
                </a:solidFill>
              </a:defRPr>
            </a:lvl1pPr>
          </a:lstStyle>
          <a:p>
            <a:endParaRPr lang="en-US"/>
          </a:p>
        </p:txBody>
      </p:sp>
      <p:sp>
        <p:nvSpPr>
          <p:cNvPr id="97" name="Picture Placeholder 2"/>
          <p:cNvSpPr>
            <a:spLocks noGrp="1"/>
          </p:cNvSpPr>
          <p:nvPr>
            <p:ph type="pic" sz="quarter" idx="26"/>
          </p:nvPr>
        </p:nvSpPr>
        <p:spPr>
          <a:xfrm>
            <a:off x="1581287" y="3737948"/>
            <a:ext cx="1268240" cy="1663396"/>
          </a:xfrm>
        </p:spPr>
        <p:txBody>
          <a:bodyPr anchor="ctr">
            <a:normAutofit/>
          </a:bodyPr>
          <a:lstStyle>
            <a:lvl1pPr algn="ctr">
              <a:defRPr sz="1200">
                <a:solidFill>
                  <a:schemeClr val="tx2"/>
                </a:solidFill>
              </a:defRPr>
            </a:lvl1pPr>
          </a:lstStyle>
          <a:p>
            <a:endParaRPr lang="en-US"/>
          </a:p>
        </p:txBody>
      </p:sp>
      <p:sp>
        <p:nvSpPr>
          <p:cNvPr id="98" name="Picture Placeholder 2"/>
          <p:cNvSpPr>
            <a:spLocks noGrp="1"/>
          </p:cNvSpPr>
          <p:nvPr>
            <p:ph type="pic" sz="quarter" idx="27"/>
          </p:nvPr>
        </p:nvSpPr>
        <p:spPr>
          <a:xfrm>
            <a:off x="1060333" y="4521153"/>
            <a:ext cx="639075" cy="111189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05075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Mockup 23">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334982" y="1863234"/>
            <a:ext cx="4200941" cy="2637646"/>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4928759" y="3371203"/>
            <a:ext cx="2091805" cy="1576717"/>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6802783" y="3701900"/>
            <a:ext cx="885987" cy="151687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63615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Mockup 24">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706422" y="2409994"/>
            <a:ext cx="4194761" cy="2637646"/>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10184160" y="3701614"/>
            <a:ext cx="885987" cy="1539689"/>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7475459" y="3148553"/>
            <a:ext cx="1593131" cy="210494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5044581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Mockup 25">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7134" y="1297631"/>
            <a:ext cx="3846135" cy="3519469"/>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5461332" y="3720468"/>
            <a:ext cx="1184569" cy="2048736"/>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2102181" y="3657605"/>
            <a:ext cx="2780908" cy="209275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4660031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alendar Info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8488952" y="2499322"/>
            <a:ext cx="3814941" cy="274401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4738996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roduct Schedule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2468882" y="2194560"/>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7609842" y="4064000"/>
            <a:ext cx="1788158" cy="178815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689242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roduct Schedule 2">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2499362" y="2570481"/>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userDrawn="1">
            <p:ph type="pic" sz="quarter" idx="16"/>
          </p:nvPr>
        </p:nvSpPr>
        <p:spPr>
          <a:xfrm>
            <a:off x="7403257" y="4135120"/>
            <a:ext cx="1788158" cy="178815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7"/>
          </p:nvPr>
        </p:nvSpPr>
        <p:spPr>
          <a:xfrm>
            <a:off x="7233922" y="1097281"/>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8"/>
          </p:nvPr>
        </p:nvSpPr>
        <p:spPr>
          <a:xfrm>
            <a:off x="3376512" y="230295"/>
            <a:ext cx="1083728" cy="108372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7730518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Tree>
    <p:extLst>
      <p:ext uri="{BB962C8B-B14F-4D97-AF65-F5344CB8AC3E}">
        <p14:creationId xmlns:p14="http://schemas.microsoft.com/office/powerpoint/2010/main" val="16714016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28025" y="1896035"/>
            <a:ext cx="3427126" cy="2194560"/>
          </a:xfr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15"/>
          </p:nvPr>
        </p:nvSpPr>
        <p:spPr>
          <a:xfrm>
            <a:off x="8036862" y="1896035"/>
            <a:ext cx="3427126" cy="2194560"/>
          </a:xfrm>
        </p:spPr>
        <p:txBody>
          <a:bodyPr anchor="ctr">
            <a:normAutofit/>
          </a:bodyPr>
          <a:lstStyle>
            <a:lvl1pPr algn="ctr">
              <a:defRPr sz="1500">
                <a:solidFill>
                  <a:schemeClr val="tx2"/>
                </a:solidFill>
              </a:defRPr>
            </a:lvl1pPr>
          </a:lstStyle>
          <a:p>
            <a:endParaRPr lang="en-US"/>
          </a:p>
        </p:txBody>
      </p:sp>
      <p:sp>
        <p:nvSpPr>
          <p:cNvPr id="26" name="Picture Placeholder 2"/>
          <p:cNvSpPr>
            <a:spLocks noGrp="1"/>
          </p:cNvSpPr>
          <p:nvPr>
            <p:ph type="pic" sz="quarter" idx="16"/>
          </p:nvPr>
        </p:nvSpPr>
        <p:spPr>
          <a:xfrm>
            <a:off x="4382448" y="1896035"/>
            <a:ext cx="3427126" cy="219456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4591557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roduct Schedule 3">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1931975" y="2204722"/>
            <a:ext cx="1747518" cy="174751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7"/>
          </p:nvPr>
        </p:nvSpPr>
        <p:spPr>
          <a:xfrm>
            <a:off x="7648905" y="274320"/>
            <a:ext cx="1686560" cy="168656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9058753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roduct Schedule 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162558" y="1838960"/>
            <a:ext cx="4104638" cy="410463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047610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Product Schedule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5222241" y="3080229"/>
            <a:ext cx="1747520" cy="174752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555836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Product Schedule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802645" y="1979883"/>
            <a:ext cx="2915920" cy="2358871"/>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25"/>
          </p:nvPr>
        </p:nvSpPr>
        <p:spPr>
          <a:xfrm>
            <a:off x="802645" y="4391351"/>
            <a:ext cx="2915920" cy="180625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26"/>
          </p:nvPr>
        </p:nvSpPr>
        <p:spPr>
          <a:xfrm>
            <a:off x="3769359" y="1979883"/>
            <a:ext cx="2631441" cy="4217721"/>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7"/>
          </p:nvPr>
        </p:nvSpPr>
        <p:spPr>
          <a:xfrm>
            <a:off x="6450892" y="1979883"/>
            <a:ext cx="2606041" cy="1911401"/>
          </a:xfrm>
        </p:spPr>
        <p:txBody>
          <a:bodyPr anchor="ctr">
            <a:normAutofit/>
          </a:bodyPr>
          <a:lstStyle>
            <a:lvl1pPr algn="ctr">
              <a:defRPr sz="1200">
                <a:solidFill>
                  <a:schemeClr val="tx2"/>
                </a:solidFill>
              </a:defRPr>
            </a:lvl1pPr>
          </a:lstStyle>
          <a:p>
            <a:endParaRPr lang="en-US"/>
          </a:p>
        </p:txBody>
      </p:sp>
      <p:sp>
        <p:nvSpPr>
          <p:cNvPr id="28" name="Picture Placeholder 2"/>
          <p:cNvSpPr>
            <a:spLocks noGrp="1"/>
          </p:cNvSpPr>
          <p:nvPr>
            <p:ph type="pic" sz="quarter" idx="28"/>
          </p:nvPr>
        </p:nvSpPr>
        <p:spPr>
          <a:xfrm>
            <a:off x="9113521" y="1979883"/>
            <a:ext cx="2377722" cy="1911401"/>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4205673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Product Schedule 7">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4" y="1655178"/>
            <a:ext cx="12222866" cy="254643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1316834" y="2253279"/>
            <a:ext cx="1423045" cy="1350238"/>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5"/>
          </p:nvPr>
        </p:nvSpPr>
        <p:spPr>
          <a:xfrm>
            <a:off x="4697116" y="2253279"/>
            <a:ext cx="1423045" cy="1350238"/>
          </a:xfrm>
        </p:spPr>
        <p:txBody>
          <a:bodyPr anchor="ctr">
            <a:normAutofit/>
          </a:bodyPr>
          <a:lstStyle>
            <a:lvl1pPr algn="ctr">
              <a:defRPr sz="1200">
                <a:solidFill>
                  <a:schemeClr val="tx2"/>
                </a:solidFill>
              </a:defRPr>
            </a:lvl1pPr>
          </a:lstStyle>
          <a:p>
            <a:endParaRPr lang="en-US"/>
          </a:p>
        </p:txBody>
      </p:sp>
      <p:sp>
        <p:nvSpPr>
          <p:cNvPr id="32" name="Picture Placeholder 2"/>
          <p:cNvSpPr>
            <a:spLocks noGrp="1"/>
          </p:cNvSpPr>
          <p:nvPr>
            <p:ph type="pic" sz="quarter" idx="26"/>
          </p:nvPr>
        </p:nvSpPr>
        <p:spPr>
          <a:xfrm>
            <a:off x="8084893" y="2253279"/>
            <a:ext cx="1423045" cy="1350238"/>
          </a:xfrm>
        </p:spPr>
        <p:txBody>
          <a:bodyPr anchor="ctr">
            <a:normAutofit/>
          </a:bodyPr>
          <a:lstStyle>
            <a:lvl1pPr algn="ctr">
              <a:defRPr sz="1200">
                <a:solidFill>
                  <a:schemeClr val="tx2"/>
                </a:solidFill>
              </a:defRPr>
            </a:lvl1pPr>
          </a:lstStyle>
          <a:p>
            <a:endParaRPr lang="en-US"/>
          </a:p>
        </p:txBody>
      </p:sp>
      <p:sp>
        <p:nvSpPr>
          <p:cNvPr id="33" name="Picture Placeholder 2"/>
          <p:cNvSpPr>
            <a:spLocks noGrp="1"/>
          </p:cNvSpPr>
          <p:nvPr>
            <p:ph type="pic" sz="quarter" idx="27"/>
          </p:nvPr>
        </p:nvSpPr>
        <p:spPr>
          <a:xfrm>
            <a:off x="819125" y="4824113"/>
            <a:ext cx="1160152" cy="1100795"/>
          </a:xfrm>
        </p:spPr>
        <p:txBody>
          <a:bodyPr anchor="ctr">
            <a:normAutofit/>
          </a:bodyPr>
          <a:lstStyle>
            <a:lvl1pPr algn="ctr">
              <a:defRPr sz="1200">
                <a:solidFill>
                  <a:schemeClr val="tx2"/>
                </a:solidFill>
              </a:defRPr>
            </a:lvl1pPr>
          </a:lstStyle>
          <a:p>
            <a:endParaRPr lang="en-US"/>
          </a:p>
        </p:txBody>
      </p:sp>
      <p:sp>
        <p:nvSpPr>
          <p:cNvPr id="34" name="Picture Placeholder 2"/>
          <p:cNvSpPr>
            <a:spLocks noGrp="1"/>
          </p:cNvSpPr>
          <p:nvPr>
            <p:ph type="pic" sz="quarter" idx="28"/>
          </p:nvPr>
        </p:nvSpPr>
        <p:spPr>
          <a:xfrm>
            <a:off x="3485136" y="4824113"/>
            <a:ext cx="1160152" cy="1100795"/>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29"/>
          </p:nvPr>
        </p:nvSpPr>
        <p:spPr>
          <a:xfrm>
            <a:off x="6151220" y="4824113"/>
            <a:ext cx="1160152" cy="1100795"/>
          </a:xfrm>
        </p:spPr>
        <p:txBody>
          <a:bodyPr anchor="ctr">
            <a:normAutofit/>
          </a:bodyPr>
          <a:lstStyle>
            <a:lvl1pPr algn="ctr">
              <a:defRPr sz="1200">
                <a:solidFill>
                  <a:schemeClr val="tx2"/>
                </a:solidFill>
              </a:defRPr>
            </a:lvl1pPr>
          </a:lstStyle>
          <a:p>
            <a:endParaRPr lang="en-US"/>
          </a:p>
        </p:txBody>
      </p:sp>
      <p:sp>
        <p:nvSpPr>
          <p:cNvPr id="36" name="Picture Placeholder 2"/>
          <p:cNvSpPr>
            <a:spLocks noGrp="1"/>
          </p:cNvSpPr>
          <p:nvPr>
            <p:ph type="pic" sz="quarter" idx="30"/>
          </p:nvPr>
        </p:nvSpPr>
        <p:spPr>
          <a:xfrm>
            <a:off x="8817231" y="4824113"/>
            <a:ext cx="1160152" cy="110079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160088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usiness Plan 1">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5"/>
          </p:nvPr>
        </p:nvSpPr>
        <p:spPr>
          <a:xfrm>
            <a:off x="3240716" y="-2392180"/>
            <a:ext cx="5737262" cy="5737262"/>
          </a:xfrm>
          <a:prstGeom prst="chord">
            <a:avLst>
              <a:gd name="adj1" fmla="val 20898004"/>
              <a:gd name="adj2" fmla="val 11472367"/>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74987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usiness Plan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9774" y="-5496"/>
            <a:ext cx="12232254" cy="688932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5987988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usiness Plan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979920" y="-5496"/>
            <a:ext cx="5242560" cy="6889320"/>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1842929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usiness Plan 4">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412374" y="-5496"/>
            <a:ext cx="7060557" cy="6889320"/>
          </a:xfrm>
          <a:prstGeom prst="parallelogram">
            <a:avLst>
              <a:gd name="adj" fmla="val 47229"/>
            </a:avLst>
          </a:prstGeo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564419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Marketing 1">
    <p:spTree>
      <p:nvGrpSpPr>
        <p:cNvPr id="1" name=""/>
        <p:cNvGrpSpPr/>
        <p:nvPr/>
      </p:nvGrpSpPr>
      <p:grpSpPr>
        <a:xfrm>
          <a:off x="0" y="0"/>
          <a:ext cx="0" cy="0"/>
          <a:chOff x="0" y="0"/>
          <a:chExt cx="0" cy="0"/>
        </a:xfrm>
      </p:grpSpPr>
      <p:sp>
        <p:nvSpPr>
          <p:cNvPr id="4" name="Rectangle 3"/>
          <p:cNvSpPr/>
          <p:nvPr userDrawn="1"/>
        </p:nvSpPr>
        <p:spPr>
          <a:xfrm>
            <a:off x="4504766" y="2837333"/>
            <a:ext cx="3321422" cy="40341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7" name="Picture Placeholder 2"/>
          <p:cNvSpPr>
            <a:spLocks noGrp="1"/>
          </p:cNvSpPr>
          <p:nvPr>
            <p:ph type="pic" sz="quarter" idx="31"/>
          </p:nvPr>
        </p:nvSpPr>
        <p:spPr>
          <a:xfrm>
            <a:off x="7826192" y="1788460"/>
            <a:ext cx="4396291" cy="2702858"/>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8403615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467601" y="2837328"/>
            <a:ext cx="3588494" cy="3039038"/>
          </a:xfrm>
          <a:prstGeom prst="parallelogram">
            <a:avLst>
              <a:gd name="adj" fmla="val 40640"/>
            </a:avLst>
          </a:prstGeo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5"/>
          </p:nvPr>
        </p:nvSpPr>
        <p:spPr>
          <a:xfrm>
            <a:off x="4615970" y="2017057"/>
            <a:ext cx="3588494" cy="3039038"/>
          </a:xfrm>
          <a:prstGeom prst="parallelogram">
            <a:avLst>
              <a:gd name="adj" fmla="val 40640"/>
            </a:avLst>
          </a:prstGeo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6"/>
          </p:nvPr>
        </p:nvSpPr>
        <p:spPr>
          <a:xfrm>
            <a:off x="7088471" y="2837328"/>
            <a:ext cx="3588494" cy="3039038"/>
          </a:xfrm>
          <a:prstGeom prst="parallelogram">
            <a:avLst>
              <a:gd name="adj" fmla="val 40640"/>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2264830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Marketing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40636" y="4541520"/>
            <a:ext cx="12263119" cy="1813502"/>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6661839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arketing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728016" y="-10160"/>
            <a:ext cx="3468067" cy="686816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21410117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Marketing 4">
    <p:spTree>
      <p:nvGrpSpPr>
        <p:cNvPr id="1" name=""/>
        <p:cNvGrpSpPr/>
        <p:nvPr/>
      </p:nvGrpSpPr>
      <p:grpSpPr>
        <a:xfrm>
          <a:off x="0" y="0"/>
          <a:ext cx="0" cy="0"/>
          <a:chOff x="0" y="0"/>
          <a:chExt cx="0" cy="0"/>
        </a:xfrm>
      </p:grpSpPr>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2"/>
          </p:nvPr>
        </p:nvSpPr>
        <p:spPr>
          <a:xfrm>
            <a:off x="-1710085" y="3287"/>
            <a:ext cx="11302026" cy="6316831"/>
          </a:xfrm>
          <a:custGeom>
            <a:avLst/>
            <a:gdLst>
              <a:gd name="connsiteX0" fmla="*/ 0 w 8617694"/>
              <a:gd name="connsiteY0" fmla="*/ 6868160 h 6868160"/>
              <a:gd name="connsiteX1" fmla="*/ 1717040 w 8617694"/>
              <a:gd name="connsiteY1" fmla="*/ 0 h 6868160"/>
              <a:gd name="connsiteX2" fmla="*/ 8617694 w 8617694"/>
              <a:gd name="connsiteY2" fmla="*/ 0 h 6868160"/>
              <a:gd name="connsiteX3" fmla="*/ 6900654 w 8617694"/>
              <a:gd name="connsiteY3" fmla="*/ 6868160 h 6868160"/>
              <a:gd name="connsiteX4" fmla="*/ 0 w 8617694"/>
              <a:gd name="connsiteY4" fmla="*/ 6868160 h 6868160"/>
              <a:gd name="connsiteX0" fmla="*/ 4401372 w 13019066"/>
              <a:gd name="connsiteY0" fmla="*/ 6868160 h 6868160"/>
              <a:gd name="connsiteX1" fmla="*/ 0 w 13019066"/>
              <a:gd name="connsiteY1" fmla="*/ 26894 h 6868160"/>
              <a:gd name="connsiteX2" fmla="*/ 13019066 w 13019066"/>
              <a:gd name="connsiteY2" fmla="*/ 0 h 6868160"/>
              <a:gd name="connsiteX3" fmla="*/ 11302026 w 13019066"/>
              <a:gd name="connsiteY3" fmla="*/ 6868160 h 6868160"/>
              <a:gd name="connsiteX4" fmla="*/ 4401372 w 13019066"/>
              <a:gd name="connsiteY4" fmla="*/ 6868160 h 6868160"/>
              <a:gd name="connsiteX0" fmla="*/ 4401372 w 11302026"/>
              <a:gd name="connsiteY0" fmla="*/ 6854713 h 6854713"/>
              <a:gd name="connsiteX1" fmla="*/ 0 w 11302026"/>
              <a:gd name="connsiteY1" fmla="*/ 13447 h 6854713"/>
              <a:gd name="connsiteX2" fmla="*/ 6887207 w 11302026"/>
              <a:gd name="connsiteY2" fmla="*/ 0 h 6854713"/>
              <a:gd name="connsiteX3" fmla="*/ 11302026 w 11302026"/>
              <a:gd name="connsiteY3" fmla="*/ 6854713 h 6854713"/>
              <a:gd name="connsiteX4" fmla="*/ 4401372 w 11302026"/>
              <a:gd name="connsiteY4" fmla="*/ 6854713 h 685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026" h="6854713">
                <a:moveTo>
                  <a:pt x="4401372" y="6854713"/>
                </a:moveTo>
                <a:lnTo>
                  <a:pt x="0" y="13447"/>
                </a:lnTo>
                <a:lnTo>
                  <a:pt x="6887207" y="0"/>
                </a:lnTo>
                <a:lnTo>
                  <a:pt x="11302026" y="6854713"/>
                </a:lnTo>
                <a:lnTo>
                  <a:pt x="4401372" y="6854713"/>
                </a:ln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471351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1708761" y="2322055"/>
            <a:ext cx="2184400" cy="2184400"/>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32"/>
          </p:nvPr>
        </p:nvSpPr>
        <p:spPr>
          <a:xfrm>
            <a:off x="5010761" y="2322055"/>
            <a:ext cx="2184400" cy="2184400"/>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33"/>
          </p:nvPr>
        </p:nvSpPr>
        <p:spPr>
          <a:xfrm>
            <a:off x="8312761" y="2322055"/>
            <a:ext cx="2184400" cy="21844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6001520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ward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3588360" y="2178536"/>
            <a:ext cx="2802280" cy="359285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609765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wards 3">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78"/>
            <a:ext cx="12192001" cy="4935627"/>
          </a:xfrm>
        </p:spPr>
        <p:txBody>
          <a:bodyPr anchor="ctr">
            <a:normAutofit/>
          </a:bodyPr>
          <a:lstStyle>
            <a:lvl1pPr algn="ctr">
              <a:defRPr sz="1200">
                <a:solidFill>
                  <a:schemeClr val="tx2"/>
                </a:solidFill>
              </a:defRPr>
            </a:lvl1pPr>
          </a:lstStyle>
          <a:p>
            <a:endParaRPr lang="en-US"/>
          </a:p>
        </p:txBody>
      </p:sp>
      <p:sp>
        <p:nvSpPr>
          <p:cNvPr id="14" name="Picture Placeholder 2"/>
          <p:cNvSpPr>
            <a:spLocks noGrp="1"/>
          </p:cNvSpPr>
          <p:nvPr>
            <p:ph type="pic" sz="quarter" idx="31"/>
          </p:nvPr>
        </p:nvSpPr>
        <p:spPr>
          <a:xfrm>
            <a:off x="7002124" y="2178536"/>
            <a:ext cx="2619400" cy="359285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8086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7"/>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3"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4"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7"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1"/>
          </p:nvPr>
        </p:nvSpPr>
        <p:spPr>
          <a:xfrm>
            <a:off x="728012" y="2194979"/>
            <a:ext cx="1425907" cy="1422476"/>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32"/>
          </p:nvPr>
        </p:nvSpPr>
        <p:spPr>
          <a:xfrm>
            <a:off x="6064283" y="2194979"/>
            <a:ext cx="1425907" cy="142247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21981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0688610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0550256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Without Footer">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Tree>
    <p:extLst>
      <p:ext uri="{BB962C8B-B14F-4D97-AF65-F5344CB8AC3E}">
        <p14:creationId xmlns:p14="http://schemas.microsoft.com/office/powerpoint/2010/main" val="36263076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1" name="Picture Placeholder 2"/>
          <p:cNvSpPr>
            <a:spLocks noGrp="1"/>
          </p:cNvSpPr>
          <p:nvPr>
            <p:ph type="pic" sz="quarter" idx="19"/>
          </p:nvPr>
        </p:nvSpPr>
        <p:spPr>
          <a:xfrm>
            <a:off x="-8882" y="-1"/>
            <a:ext cx="12200882" cy="3267635"/>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7" y="1896032"/>
            <a:ext cx="2148840" cy="2148840"/>
          </a:xfr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6"/>
          </p:nvPr>
        </p:nvSpPr>
        <p:spPr>
          <a:xfrm>
            <a:off x="9326591" y="1896032"/>
            <a:ext cx="2148840" cy="2148840"/>
          </a:xfr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17"/>
          </p:nvPr>
        </p:nvSpPr>
        <p:spPr>
          <a:xfrm>
            <a:off x="3584445" y="1896032"/>
            <a:ext cx="2148840" cy="2148840"/>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8"/>
          </p:nvPr>
        </p:nvSpPr>
        <p:spPr>
          <a:xfrm>
            <a:off x="6455513" y="1896032"/>
            <a:ext cx="2148840" cy="214884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84888997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Without Header">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801668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5652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resentaer">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24931" y="1229443"/>
            <a:ext cx="3517885" cy="562855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495811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resenter Message 2">
    <p:spTree>
      <p:nvGrpSpPr>
        <p:cNvPr id="1" name=""/>
        <p:cNvGrpSpPr/>
        <p:nvPr/>
      </p:nvGrpSpPr>
      <p:grpSpPr>
        <a:xfrm>
          <a:off x="0" y="0"/>
          <a:ext cx="0" cy="0"/>
          <a:chOff x="0" y="0"/>
          <a:chExt cx="0" cy="0"/>
        </a:xfrm>
      </p:grpSpPr>
      <p:sp>
        <p:nvSpPr>
          <p:cNvPr id="19" name="Picture Placeholder 2"/>
          <p:cNvSpPr>
            <a:spLocks noGrp="1"/>
          </p:cNvSpPr>
          <p:nvPr>
            <p:ph type="pic" sz="quarter" idx="14"/>
          </p:nvPr>
        </p:nvSpPr>
        <p:spPr>
          <a:xfrm>
            <a:off x="-1" y="1"/>
            <a:ext cx="12192001" cy="2928395"/>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0"/>
          </p:nvPr>
        </p:nvSpPr>
        <p:spPr>
          <a:xfrm>
            <a:off x="5289808" y="1921396"/>
            <a:ext cx="1649456" cy="1649456"/>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290708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Agenda - Modern">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3345084" y="5127586"/>
            <a:ext cx="1509304" cy="1226917"/>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4"/>
          </p:nvPr>
        </p:nvSpPr>
        <p:spPr>
          <a:xfrm>
            <a:off x="6176040" y="1380745"/>
            <a:ext cx="3222604" cy="3156532"/>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5"/>
          </p:nvPr>
        </p:nvSpPr>
        <p:spPr>
          <a:xfrm>
            <a:off x="10152908" y="4537276"/>
            <a:ext cx="2039093" cy="1817227"/>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6"/>
          </p:nvPr>
        </p:nvSpPr>
        <p:spPr>
          <a:xfrm>
            <a:off x="8115276" y="4537276"/>
            <a:ext cx="2039093" cy="18172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297333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5" y="3865944"/>
            <a:ext cx="10777887"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62790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Objective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74" y="1724628"/>
            <a:ext cx="6378843" cy="251346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483016" y="1724628"/>
            <a:ext cx="2615878"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0263860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
        <p:nvSpPr>
          <p:cNvPr id="4" name="Picture Placeholder 2"/>
          <p:cNvSpPr>
            <a:spLocks noGrp="1"/>
          </p:cNvSpPr>
          <p:nvPr>
            <p:ph type="pic" sz="quarter" idx="11"/>
          </p:nvPr>
        </p:nvSpPr>
        <p:spPr>
          <a:xfrm>
            <a:off x="6368717" y="1219200"/>
            <a:ext cx="5823285" cy="56388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591385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bout U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574" y="1724628"/>
            <a:ext cx="12203575"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9293458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General Pag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chemeClr val="tx2">
                    <a:lumMod val="20000"/>
                    <a:lumOff val="80000"/>
                  </a:schemeClr>
                </a:solidFill>
              </a:defRPr>
            </a:lvl1pPr>
          </a:lstStyle>
          <a:p>
            <a:fld id="{32C5FF11-DEB2-6A4C-B29A-BC46883118B8}" type="slidenum">
              <a:rPr lang="en-US" smtClean="0">
                <a:solidFill>
                  <a:srgbClr val="64696E">
                    <a:lumMod val="20000"/>
                    <a:lumOff val="80000"/>
                  </a:srgbClr>
                </a:solidFill>
              </a:rPr>
              <a:pPr/>
              <a:t>‹#›</a:t>
            </a:fld>
            <a:endParaRPr lang="en-US" dirty="0">
              <a:solidFill>
                <a:srgbClr val="64696E">
                  <a:lumMod val="20000"/>
                  <a:lumOff val="80000"/>
                </a:srgbClr>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solidFill>
                  <a:schemeClr val="tx2">
                    <a:lumMod val="20000"/>
                    <a:lumOff val="80000"/>
                  </a:schemeClr>
                </a:solidFill>
                <a:latin typeface="Raleway" charset="0"/>
                <a:ea typeface="Raleway" charset="0"/>
                <a:cs typeface="Raleway" charset="0"/>
              </a:defRPr>
            </a:lvl1pPr>
          </a:lstStyle>
          <a:p>
            <a:r>
              <a:rPr lang="en-US" smtClean="0">
                <a:solidFill>
                  <a:srgbClr val="64696E">
                    <a:lumMod val="20000"/>
                    <a:lumOff val="80000"/>
                  </a:srgbClr>
                </a:solidFill>
              </a:rPr>
              <a:t>www.yourcompany.com</a:t>
            </a:r>
            <a:endParaRPr lang="en-US" dirty="0">
              <a:solidFill>
                <a:srgbClr val="64696E">
                  <a:lumMod val="20000"/>
                  <a:lumOff val="80000"/>
                </a:srgbClr>
              </a:solidFill>
            </a:endParaRPr>
          </a:p>
        </p:txBody>
      </p:sp>
      <p:sp>
        <p:nvSpPr>
          <p:cNvPr id="14" name="Picture Placeholder 2"/>
          <p:cNvSpPr>
            <a:spLocks noGrp="1"/>
          </p:cNvSpPr>
          <p:nvPr>
            <p:ph type="pic" sz="quarter" idx="14"/>
          </p:nvPr>
        </p:nvSpPr>
        <p:spPr>
          <a:xfrm>
            <a:off x="713356" y="1757682"/>
            <a:ext cx="2344804" cy="2344804"/>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963193" y="2810761"/>
            <a:ext cx="1500088" cy="1500088"/>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6"/>
          </p:nvPr>
        </p:nvSpPr>
        <p:spPr>
          <a:xfrm>
            <a:off x="4076470" y="3897882"/>
            <a:ext cx="1500088" cy="150008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7678433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22" name="Picture Placeholder 2"/>
          <p:cNvSpPr>
            <a:spLocks noGrp="1"/>
          </p:cNvSpPr>
          <p:nvPr>
            <p:ph type="pic" sz="quarter" idx="19"/>
          </p:nvPr>
        </p:nvSpPr>
        <p:spPr>
          <a:xfrm rot="21195176">
            <a:off x="-544081" y="2845583"/>
            <a:ext cx="14772023" cy="5947445"/>
          </a:xfrm>
          <a:prstGeom prst="ellipse">
            <a:avLst/>
          </a:prstGeom>
        </p:spPr>
        <p:txBody>
          <a:bodyPr anchor="ctr">
            <a:normAutofit/>
          </a:bodyPr>
          <a:lstStyle>
            <a:lvl1pPr algn="ctr">
              <a:defRPr sz="1500">
                <a:solidFill>
                  <a:schemeClr val="tx2"/>
                </a:solidFill>
              </a:defRPr>
            </a:lvl1pPr>
          </a:lstStyle>
          <a:p>
            <a:endParaRPr lang="en-US" dirty="0"/>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sp>
        <p:nvSpPr>
          <p:cNvPr id="14" name="Picture Placeholder 2"/>
          <p:cNvSpPr>
            <a:spLocks noGrp="1"/>
          </p:cNvSpPr>
          <p:nvPr>
            <p:ph type="pic" sz="quarter" idx="14"/>
          </p:nvPr>
        </p:nvSpPr>
        <p:spPr>
          <a:xfrm>
            <a:off x="1435606" y="1896032"/>
            <a:ext cx="2148840" cy="2148840"/>
          </a:xfrm>
          <a:prstGeom prst="ellipse">
            <a:avLst/>
          </a:prstGeo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6"/>
          </p:nvPr>
        </p:nvSpPr>
        <p:spPr>
          <a:xfrm>
            <a:off x="8604363" y="1896032"/>
            <a:ext cx="2148840" cy="2148840"/>
          </a:xfrm>
          <a:prstGeom prst="ellipse">
            <a:avLst/>
          </a:prstGeo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17"/>
          </p:nvPr>
        </p:nvSpPr>
        <p:spPr>
          <a:xfrm>
            <a:off x="3825191" y="1896032"/>
            <a:ext cx="2148840" cy="2148840"/>
          </a:xfrm>
          <a:prstGeom prst="ellipse">
            <a:avLst/>
          </a:prstGeo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8"/>
          </p:nvPr>
        </p:nvSpPr>
        <p:spPr>
          <a:xfrm>
            <a:off x="6214778" y="1896032"/>
            <a:ext cx="2148840" cy="214884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663351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meline 0">
    <p:spTree>
      <p:nvGrpSpPr>
        <p:cNvPr id="1" name=""/>
        <p:cNvGrpSpPr/>
        <p:nvPr/>
      </p:nvGrpSpPr>
      <p:grpSpPr>
        <a:xfrm>
          <a:off x="0" y="0"/>
          <a:ext cx="0" cy="0"/>
          <a:chOff x="0" y="0"/>
          <a:chExt cx="0" cy="0"/>
        </a:xfrm>
      </p:grpSpPr>
      <p:sp>
        <p:nvSpPr>
          <p:cNvPr id="18" name="Picture Placeholder 2"/>
          <p:cNvSpPr>
            <a:spLocks noGrp="1"/>
          </p:cNvSpPr>
          <p:nvPr>
            <p:ph type="pic" sz="quarter" idx="14"/>
          </p:nvPr>
        </p:nvSpPr>
        <p:spPr>
          <a:xfrm>
            <a:off x="-939418" y="-2433918"/>
            <a:ext cx="14028516" cy="6913320"/>
          </a:xfrm>
          <a:prstGeom prst="ellipse">
            <a:avLst/>
          </a:prstGeo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2592076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318791" y="860758"/>
            <a:ext cx="1546776" cy="1546776"/>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6227809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6"/>
          </p:nvPr>
        </p:nvSpPr>
        <p:spPr>
          <a:xfrm>
            <a:off x="5418425" y="1836296"/>
            <a:ext cx="1385651" cy="1385651"/>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064968" y="1978702"/>
            <a:ext cx="1160800" cy="116079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745325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hort Timeline">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75"/>
            <a:ext cx="12192001" cy="49356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0065116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Viss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2001" cy="6858000"/>
          </a:xfrm>
        </p:spPr>
        <p:txBody>
          <a:bodyPr anchor="ctr">
            <a:normAutofit/>
          </a:bodyPr>
          <a:lstStyle>
            <a:lvl1pPr algn="ctr">
              <a:defRPr sz="1200">
                <a:solidFill>
                  <a:schemeClr val="tx2"/>
                </a:solidFill>
              </a:defRPr>
            </a:lvl1pPr>
          </a:lstStyle>
          <a:p>
            <a:endParaRPr lang="en-US"/>
          </a:p>
        </p:txBody>
      </p:sp>
      <p:sp>
        <p:nvSpPr>
          <p:cNvPr id="4" name="Picture Placeholder 2"/>
          <p:cNvSpPr>
            <a:spLocks noGrp="1"/>
          </p:cNvSpPr>
          <p:nvPr>
            <p:ph type="pic" sz="quarter" idx="11"/>
          </p:nvPr>
        </p:nvSpPr>
        <p:spPr>
          <a:xfrm>
            <a:off x="-1" y="462988"/>
            <a:ext cx="5590573" cy="639501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440115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ission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21" name="Picture Placeholder 2"/>
          <p:cNvSpPr>
            <a:spLocks noGrp="1"/>
          </p:cNvSpPr>
          <p:nvPr>
            <p:ph type="pic" sz="quarter" idx="16"/>
          </p:nvPr>
        </p:nvSpPr>
        <p:spPr>
          <a:xfrm>
            <a:off x="-173628" y="2025570"/>
            <a:ext cx="5416959" cy="5416953"/>
          </a:xfrm>
          <a:prstGeom prst="ellipse">
            <a:avLst/>
          </a:prstGeo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7"/>
          </p:nvPr>
        </p:nvSpPr>
        <p:spPr>
          <a:xfrm>
            <a:off x="5108797" y="2391133"/>
            <a:ext cx="1581370" cy="1581368"/>
          </a:xfrm>
          <a:prstGeom prst="ellipse">
            <a:avLst/>
          </a:prstGeo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8"/>
          </p:nvPr>
        </p:nvSpPr>
        <p:spPr>
          <a:xfrm>
            <a:off x="6659805" y="3513877"/>
            <a:ext cx="1234130" cy="123412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9"/>
          </p:nvPr>
        </p:nvSpPr>
        <p:spPr>
          <a:xfrm>
            <a:off x="6625082" y="5782515"/>
            <a:ext cx="1558219" cy="1558217"/>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815436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28014" y="1896034"/>
            <a:ext cx="3427126" cy="219456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5"/>
          </p:nvPr>
        </p:nvSpPr>
        <p:spPr>
          <a:xfrm>
            <a:off x="8036860" y="1896034"/>
            <a:ext cx="3427126" cy="219456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16"/>
          </p:nvPr>
        </p:nvSpPr>
        <p:spPr>
          <a:xfrm>
            <a:off x="4382436" y="1896034"/>
            <a:ext cx="3427126" cy="21945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6709322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467602" y="2837328"/>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5"/>
          </p:nvPr>
        </p:nvSpPr>
        <p:spPr>
          <a:xfrm>
            <a:off x="4615971" y="2017057"/>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6"/>
          </p:nvPr>
        </p:nvSpPr>
        <p:spPr>
          <a:xfrm>
            <a:off x="7088472" y="2837328"/>
            <a:ext cx="3588493" cy="3039038"/>
          </a:xfrm>
          <a:prstGeom prst="parallelogram">
            <a:avLst>
              <a:gd name="adj" fmla="val 40640"/>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4641007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1" name="Picture Placeholder 2"/>
          <p:cNvSpPr>
            <a:spLocks noGrp="1"/>
          </p:cNvSpPr>
          <p:nvPr>
            <p:ph type="pic" sz="quarter" idx="19"/>
          </p:nvPr>
        </p:nvSpPr>
        <p:spPr>
          <a:xfrm>
            <a:off x="-8882" y="-1"/>
            <a:ext cx="12200882" cy="3267635"/>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7" y="1896033"/>
            <a:ext cx="2148840" cy="214884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9326589" y="1896033"/>
            <a:ext cx="2148840" cy="2148840"/>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584435" y="1896033"/>
            <a:ext cx="2148840" cy="2148840"/>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8"/>
          </p:nvPr>
        </p:nvSpPr>
        <p:spPr>
          <a:xfrm>
            <a:off x="6455512" y="1896033"/>
            <a:ext cx="2148840" cy="214884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2860096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22" name="Picture Placeholder 2"/>
          <p:cNvSpPr>
            <a:spLocks noGrp="1"/>
          </p:cNvSpPr>
          <p:nvPr>
            <p:ph type="pic" sz="quarter" idx="19"/>
          </p:nvPr>
        </p:nvSpPr>
        <p:spPr>
          <a:xfrm rot="21195176">
            <a:off x="-544091" y="2845582"/>
            <a:ext cx="14772022" cy="5947445"/>
          </a:xfrm>
          <a:prstGeom prst="ellipse">
            <a:avLst/>
          </a:prstGeom>
        </p:spPr>
        <p:txBody>
          <a:bodyPr anchor="ctr">
            <a:normAutofit/>
          </a:bodyPr>
          <a:lstStyle>
            <a:lvl1pPr algn="ctr">
              <a:defRPr sz="1200">
                <a:solidFill>
                  <a:schemeClr val="tx2"/>
                </a:solidFill>
              </a:defRPr>
            </a:lvl1pPr>
          </a:lstStyle>
          <a:p>
            <a:endParaRPr lang="en-US" dirty="0"/>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4" name="Picture Placeholder 2"/>
          <p:cNvSpPr>
            <a:spLocks noGrp="1"/>
          </p:cNvSpPr>
          <p:nvPr>
            <p:ph type="pic" sz="quarter" idx="14"/>
          </p:nvPr>
        </p:nvSpPr>
        <p:spPr>
          <a:xfrm>
            <a:off x="1435595"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8604353"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17"/>
          </p:nvPr>
        </p:nvSpPr>
        <p:spPr>
          <a:xfrm>
            <a:off x="3825181"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8"/>
          </p:nvPr>
        </p:nvSpPr>
        <p:spPr>
          <a:xfrm>
            <a:off x="6214767" y="1896033"/>
            <a:ext cx="2148840" cy="214884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735742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7" y="1824914"/>
            <a:ext cx="2148840" cy="2148840"/>
          </a:xfr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6"/>
          </p:nvPr>
        </p:nvSpPr>
        <p:spPr>
          <a:xfrm>
            <a:off x="9311609" y="1824914"/>
            <a:ext cx="2148840" cy="2148840"/>
          </a:xfr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18"/>
          </p:nvPr>
        </p:nvSpPr>
        <p:spPr>
          <a:xfrm>
            <a:off x="5011037" y="1824914"/>
            <a:ext cx="2148840" cy="2148840"/>
          </a:xfrm>
        </p:spPr>
        <p:txBody>
          <a:bodyPr anchor="ctr">
            <a:normAutofit/>
          </a:bodyPr>
          <a:lstStyle>
            <a:lvl1pPr algn="ctr">
              <a:defRPr sz="1500">
                <a:solidFill>
                  <a:schemeClr val="tx2"/>
                </a:solidFill>
              </a:defRPr>
            </a:lvl1pPr>
          </a:lstStyle>
          <a:p>
            <a:endParaRPr lang="en-US"/>
          </a:p>
        </p:txBody>
      </p:sp>
      <p:sp>
        <p:nvSpPr>
          <p:cNvPr id="29" name="Picture Placeholder 2"/>
          <p:cNvSpPr>
            <a:spLocks noGrp="1"/>
          </p:cNvSpPr>
          <p:nvPr>
            <p:ph type="pic" sz="quarter" idx="22"/>
          </p:nvPr>
        </p:nvSpPr>
        <p:spPr>
          <a:xfrm>
            <a:off x="2862197" y="3973753"/>
            <a:ext cx="2148840" cy="2148840"/>
          </a:xfrm>
        </p:spPr>
        <p:txBody>
          <a:bodyPr anchor="ctr">
            <a:normAutofit/>
          </a:bodyPr>
          <a:lstStyle>
            <a:lvl1pPr algn="ctr">
              <a:defRPr sz="1500">
                <a:solidFill>
                  <a:schemeClr val="tx2"/>
                </a:solidFill>
              </a:defRPr>
            </a:lvl1pPr>
          </a:lstStyle>
          <a:p>
            <a:endParaRPr lang="en-US"/>
          </a:p>
        </p:txBody>
      </p:sp>
      <p:sp>
        <p:nvSpPr>
          <p:cNvPr id="31" name="Picture Placeholder 2"/>
          <p:cNvSpPr>
            <a:spLocks noGrp="1"/>
          </p:cNvSpPr>
          <p:nvPr>
            <p:ph type="pic" sz="quarter" idx="24"/>
          </p:nvPr>
        </p:nvSpPr>
        <p:spPr>
          <a:xfrm>
            <a:off x="7159877" y="3973753"/>
            <a:ext cx="2148840" cy="214884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71129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7" y="1824913"/>
            <a:ext cx="2148840" cy="214884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6"/>
          </p:nvPr>
        </p:nvSpPr>
        <p:spPr>
          <a:xfrm>
            <a:off x="9311600" y="1824913"/>
            <a:ext cx="2148840" cy="214884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8"/>
          </p:nvPr>
        </p:nvSpPr>
        <p:spPr>
          <a:xfrm>
            <a:off x="5011036" y="1824913"/>
            <a:ext cx="2148840" cy="2148840"/>
          </a:xfrm>
        </p:spPr>
        <p:txBody>
          <a:bodyPr anchor="ctr">
            <a:normAutofit/>
          </a:bodyPr>
          <a:lstStyle>
            <a:lvl1pPr algn="ctr">
              <a:defRPr sz="1200">
                <a:solidFill>
                  <a:schemeClr val="tx2"/>
                </a:solidFill>
              </a:defRPr>
            </a:lvl1pPr>
          </a:lstStyle>
          <a:p>
            <a:endParaRPr lang="en-US"/>
          </a:p>
        </p:txBody>
      </p:sp>
      <p:sp>
        <p:nvSpPr>
          <p:cNvPr id="29" name="Picture Placeholder 2"/>
          <p:cNvSpPr>
            <a:spLocks noGrp="1"/>
          </p:cNvSpPr>
          <p:nvPr>
            <p:ph type="pic" sz="quarter" idx="22"/>
          </p:nvPr>
        </p:nvSpPr>
        <p:spPr>
          <a:xfrm>
            <a:off x="2862196" y="3973753"/>
            <a:ext cx="2148840" cy="2148840"/>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4"/>
          </p:nvPr>
        </p:nvSpPr>
        <p:spPr>
          <a:xfrm>
            <a:off x="7159876" y="3973753"/>
            <a:ext cx="2148840" cy="214884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6400924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35721"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4" name="Picture Placeholder 2"/>
          <p:cNvSpPr>
            <a:spLocks noGrp="1"/>
          </p:cNvSpPr>
          <p:nvPr>
            <p:ph type="pic" sz="quarter" idx="15"/>
          </p:nvPr>
        </p:nvSpPr>
        <p:spPr>
          <a:xfrm>
            <a:off x="3246895"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16"/>
          </p:nvPr>
        </p:nvSpPr>
        <p:spPr>
          <a:xfrm>
            <a:off x="5358069"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6" name="Picture Placeholder 2"/>
          <p:cNvSpPr>
            <a:spLocks noGrp="1"/>
          </p:cNvSpPr>
          <p:nvPr>
            <p:ph type="pic" sz="quarter" idx="17"/>
          </p:nvPr>
        </p:nvSpPr>
        <p:spPr>
          <a:xfrm>
            <a:off x="7469243"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
        <p:nvSpPr>
          <p:cNvPr id="47" name="Picture Placeholder 2"/>
          <p:cNvSpPr>
            <a:spLocks noGrp="1"/>
          </p:cNvSpPr>
          <p:nvPr>
            <p:ph type="pic" sz="quarter" idx="18"/>
          </p:nvPr>
        </p:nvSpPr>
        <p:spPr>
          <a:xfrm>
            <a:off x="9580416" y="2444325"/>
            <a:ext cx="1508760" cy="150876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762774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eam 7">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89509"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4" name="Picture Placeholder 2"/>
          <p:cNvSpPr>
            <a:spLocks noGrp="1"/>
          </p:cNvSpPr>
          <p:nvPr>
            <p:ph type="pic" sz="quarter" idx="15"/>
          </p:nvPr>
        </p:nvSpPr>
        <p:spPr>
          <a:xfrm>
            <a:off x="3300683"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16"/>
          </p:nvPr>
        </p:nvSpPr>
        <p:spPr>
          <a:xfrm>
            <a:off x="5411857"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6" name="Picture Placeholder 2"/>
          <p:cNvSpPr>
            <a:spLocks noGrp="1"/>
          </p:cNvSpPr>
          <p:nvPr>
            <p:ph type="pic" sz="quarter" idx="17"/>
          </p:nvPr>
        </p:nvSpPr>
        <p:spPr>
          <a:xfrm>
            <a:off x="7523031"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7" name="Picture Placeholder 2"/>
          <p:cNvSpPr>
            <a:spLocks noGrp="1"/>
          </p:cNvSpPr>
          <p:nvPr>
            <p:ph type="pic" sz="quarter" idx="18"/>
          </p:nvPr>
        </p:nvSpPr>
        <p:spPr>
          <a:xfrm>
            <a:off x="9634204" y="1730784"/>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19"/>
          </p:nvPr>
        </p:nvSpPr>
        <p:spPr>
          <a:xfrm>
            <a:off x="1189509"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0" name="Picture Placeholder 2"/>
          <p:cNvSpPr>
            <a:spLocks noGrp="1"/>
          </p:cNvSpPr>
          <p:nvPr>
            <p:ph type="pic" sz="quarter" idx="20"/>
          </p:nvPr>
        </p:nvSpPr>
        <p:spPr>
          <a:xfrm>
            <a:off x="3300683"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1" name="Picture Placeholder 2"/>
          <p:cNvSpPr>
            <a:spLocks noGrp="1"/>
          </p:cNvSpPr>
          <p:nvPr>
            <p:ph type="pic" sz="quarter" idx="21"/>
          </p:nvPr>
        </p:nvSpPr>
        <p:spPr>
          <a:xfrm>
            <a:off x="5411857"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2" name="Picture Placeholder 2"/>
          <p:cNvSpPr>
            <a:spLocks noGrp="1"/>
          </p:cNvSpPr>
          <p:nvPr>
            <p:ph type="pic" sz="quarter" idx="22"/>
          </p:nvPr>
        </p:nvSpPr>
        <p:spPr>
          <a:xfrm>
            <a:off x="7523031"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
        <p:nvSpPr>
          <p:cNvPr id="53" name="Picture Placeholder 2"/>
          <p:cNvSpPr>
            <a:spLocks noGrp="1"/>
          </p:cNvSpPr>
          <p:nvPr>
            <p:ph type="pic" sz="quarter" idx="23"/>
          </p:nvPr>
        </p:nvSpPr>
        <p:spPr>
          <a:xfrm>
            <a:off x="9634204" y="3942591"/>
            <a:ext cx="1371600" cy="13716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320046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am 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1824912"/>
            <a:ext cx="4129457" cy="261261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461424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am 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7"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6377028"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7274289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am brush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rgbClr val="FFFFFF"/>
                </a:solidFill>
              </a:defRPr>
            </a:lvl1pPr>
          </a:lstStyle>
          <a:p>
            <a:fld id="{32C5FF11-DEB2-6A4C-B29A-BC46883118B8}" type="slidenum">
              <a:rPr lang="en-US" smtClean="0"/>
              <a:pPr/>
              <a:t>‹#›</a:t>
            </a:fld>
            <a:endParaRPr lang="en-US" dirty="0"/>
          </a:p>
        </p:txBody>
      </p:sp>
      <p:sp>
        <p:nvSpPr>
          <p:cNvPr id="17" name="Footer Placeholder 16"/>
          <p:cNvSpPr>
            <a:spLocks noGrp="1"/>
          </p:cNvSpPr>
          <p:nvPr>
            <p:ph type="ftr" sz="quarter" idx="13"/>
          </p:nvPr>
        </p:nvSpPr>
        <p:spPr>
          <a:xfrm>
            <a:off x="728014"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4548049" y="1889659"/>
            <a:ext cx="6943195" cy="2804889"/>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928533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am 10">
    <p:spTree>
      <p:nvGrpSpPr>
        <p:cNvPr id="1" name=""/>
        <p:cNvGrpSpPr/>
        <p:nvPr/>
      </p:nvGrpSpPr>
      <p:grpSpPr>
        <a:xfrm>
          <a:off x="0" y="0"/>
          <a:ext cx="0" cy="0"/>
          <a:chOff x="0" y="0"/>
          <a:chExt cx="0" cy="0"/>
        </a:xfrm>
      </p:grpSpPr>
      <p:sp>
        <p:nvSpPr>
          <p:cNvPr id="4" name="Oval 3"/>
          <p:cNvSpPr/>
          <p:nvPr userDrawn="1"/>
        </p:nvSpPr>
        <p:spPr>
          <a:xfrm rot="1156626">
            <a:off x="-2655334" y="3332808"/>
            <a:ext cx="10880172" cy="8977756"/>
          </a:xfrm>
          <a:prstGeom prst="ellipse">
            <a:avLst/>
          </a:prstGeom>
          <a:gradFill>
            <a:gsLst>
              <a:gs pos="23000">
                <a:schemeClr val="accent4"/>
              </a:gs>
              <a:gs pos="100000">
                <a:schemeClr val="accent3"/>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713357" y="1892995"/>
            <a:ext cx="2743200" cy="274320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72268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am 1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9367" y="6487297"/>
            <a:ext cx="2743200" cy="234178"/>
          </a:xfrm>
        </p:spPr>
        <p:txBody>
          <a:bodyPr/>
          <a:lstStyle/>
          <a:p>
            <a:fld id="{32C5FF11-DEB2-6A4C-B29A-BC46883118B8}" type="slidenum">
              <a:rPr lang="en-US" smtClean="0">
                <a:solidFill>
                  <a:srgbClr val="64696E"/>
                </a:solidFill>
              </a:rPr>
              <a:pPr/>
              <a:t>‹#›</a:t>
            </a:fld>
            <a:endParaRPr lang="en-US" dirty="0">
              <a:solidFill>
                <a:srgbClr val="64696E"/>
              </a:solidFill>
            </a:endParaRPr>
          </a:p>
        </p:txBody>
      </p:sp>
      <p:sp>
        <p:nvSpPr>
          <p:cNvPr id="19" name="Picture Placeholder 2"/>
          <p:cNvSpPr>
            <a:spLocks noGrp="1"/>
          </p:cNvSpPr>
          <p:nvPr>
            <p:ph type="pic" sz="quarter" idx="14"/>
          </p:nvPr>
        </p:nvSpPr>
        <p:spPr>
          <a:xfrm>
            <a:off x="713356" y="1382874"/>
            <a:ext cx="4129457" cy="547512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891536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am 12">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0" y="0"/>
            <a:ext cx="4203032" cy="685800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9" name="Picture Placeholder 2"/>
          <p:cNvSpPr>
            <a:spLocks noGrp="1"/>
          </p:cNvSpPr>
          <p:nvPr>
            <p:ph type="pic" sz="quarter" idx="14"/>
          </p:nvPr>
        </p:nvSpPr>
        <p:spPr>
          <a:xfrm>
            <a:off x="2831433" y="1735801"/>
            <a:ext cx="2743200" cy="27432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964126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am brush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lvl1pPr>
              <a:defRPr>
                <a:solidFill>
                  <a:schemeClr val="tx2"/>
                </a:solidFill>
              </a:defRPr>
            </a:lvl1pPr>
          </a:lstStyle>
          <a:p>
            <a:fld id="{32C5FF11-DEB2-6A4C-B29A-BC46883118B8}" type="slidenum">
              <a:rPr lang="en-US" smtClean="0">
                <a:solidFill>
                  <a:srgbClr val="64696E"/>
                </a:solidFill>
              </a:rPr>
              <a:pPr/>
              <a:t>‹#›</a:t>
            </a:fld>
            <a:endParaRPr lang="en-US" dirty="0">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solidFill>
                  <a:schemeClr val="tx2"/>
                </a:solidFill>
                <a:latin typeface="Raleway" charset="0"/>
                <a:ea typeface="Raleway" charset="0"/>
                <a:cs typeface="Raleway" charset="0"/>
              </a:defRPr>
            </a:lvl1pPr>
          </a:lstStyle>
          <a:p>
            <a:r>
              <a:rPr lang="en-US" smtClean="0">
                <a:solidFill>
                  <a:srgbClr val="64696E"/>
                </a:solidFill>
              </a:rPr>
              <a:t>www.yourcompany.com</a:t>
            </a:r>
            <a:endParaRPr lang="en-US" dirty="0">
              <a:solidFill>
                <a:srgbClr val="64696E"/>
              </a:solidFill>
            </a:endParaRPr>
          </a:p>
        </p:txBody>
      </p:sp>
      <p:sp>
        <p:nvSpPr>
          <p:cNvPr id="18" name="Picture Placeholder 2"/>
          <p:cNvSpPr>
            <a:spLocks noGrp="1"/>
          </p:cNvSpPr>
          <p:nvPr>
            <p:ph type="pic" sz="quarter" idx="14"/>
          </p:nvPr>
        </p:nvSpPr>
        <p:spPr>
          <a:xfrm>
            <a:off x="5069709" y="1702454"/>
            <a:ext cx="2438532" cy="4418292"/>
          </a:xfrm>
          <a:custGeom>
            <a:avLst/>
            <a:gdLst>
              <a:gd name="connsiteX0" fmla="*/ -7 w 2743200"/>
              <a:gd name="connsiteY0" fmla="*/ 1764170 h 2743200"/>
              <a:gd name="connsiteX1" fmla="*/ 422420 w 2743200"/>
              <a:gd name="connsiteY1" fmla="*/ 1220846 h 2743200"/>
              <a:gd name="connsiteX2" fmla="*/ 271661 w 2743200"/>
              <a:gd name="connsiteY2" fmla="*/ 543327 h 2743200"/>
              <a:gd name="connsiteX3" fmla="*/ 949180 w 2743200"/>
              <a:gd name="connsiteY3" fmla="*/ 543328 h 2743200"/>
              <a:gd name="connsiteX4" fmla="*/ 1371600 w 2743200"/>
              <a:gd name="connsiteY4" fmla="*/ 0 h 2743200"/>
              <a:gd name="connsiteX5" fmla="*/ 1794020 w 2743200"/>
              <a:gd name="connsiteY5" fmla="*/ 543328 h 2743200"/>
              <a:gd name="connsiteX6" fmla="*/ 2471539 w 2743200"/>
              <a:gd name="connsiteY6" fmla="*/ 543327 h 2743200"/>
              <a:gd name="connsiteX7" fmla="*/ 2320780 w 2743200"/>
              <a:gd name="connsiteY7" fmla="*/ 1220846 h 2743200"/>
              <a:gd name="connsiteX8" fmla="*/ 2743207 w 2743200"/>
              <a:gd name="connsiteY8" fmla="*/ 1764170 h 2743200"/>
              <a:gd name="connsiteX9" fmla="*/ 2132780 w 2743200"/>
              <a:gd name="connsiteY9" fmla="*/ 2065694 h 2743200"/>
              <a:gd name="connsiteX10" fmla="*/ 1982016 w 2743200"/>
              <a:gd name="connsiteY10" fmla="*/ 2743214 h 2743200"/>
              <a:gd name="connsiteX11" fmla="*/ 1371600 w 2743200"/>
              <a:gd name="connsiteY11" fmla="*/ 2441687 h 2743200"/>
              <a:gd name="connsiteX12" fmla="*/ 761184 w 2743200"/>
              <a:gd name="connsiteY12" fmla="*/ 2743214 h 2743200"/>
              <a:gd name="connsiteX13" fmla="*/ 610420 w 2743200"/>
              <a:gd name="connsiteY13" fmla="*/ 2065694 h 2743200"/>
              <a:gd name="connsiteX14" fmla="*/ -7 w 2743200"/>
              <a:gd name="connsiteY14" fmla="*/ 1764170 h 2743200"/>
              <a:gd name="connsiteX0" fmla="*/ 0 w 2743214"/>
              <a:gd name="connsiteY0" fmla="*/ 1764170 h 2743214"/>
              <a:gd name="connsiteX1" fmla="*/ 422427 w 2743214"/>
              <a:gd name="connsiteY1" fmla="*/ 1220846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5722 w 2748936"/>
              <a:gd name="connsiteY0" fmla="*/ 1764170 h 2743214"/>
              <a:gd name="connsiteX1" fmla="*/ 469252 w 2748936"/>
              <a:gd name="connsiteY1" fmla="*/ 915209 h 2743214"/>
              <a:gd name="connsiteX2" fmla="*/ 386124 w 2748936"/>
              <a:gd name="connsiteY2" fmla="*/ 897396 h 2743214"/>
              <a:gd name="connsiteX3" fmla="*/ 386585 w 2748936"/>
              <a:gd name="connsiteY3" fmla="*/ 656768 h 2743214"/>
              <a:gd name="connsiteX4" fmla="*/ 437706 w 2748936"/>
              <a:gd name="connsiteY4" fmla="*/ 270194 h 2743214"/>
              <a:gd name="connsiteX5" fmla="*/ 954909 w 2748936"/>
              <a:gd name="connsiteY5" fmla="*/ 543328 h 2743214"/>
              <a:gd name="connsiteX6" fmla="*/ 1377329 w 2748936"/>
              <a:gd name="connsiteY6" fmla="*/ 0 h 2743214"/>
              <a:gd name="connsiteX7" fmla="*/ 1799749 w 2748936"/>
              <a:gd name="connsiteY7" fmla="*/ 543328 h 2743214"/>
              <a:gd name="connsiteX8" fmla="*/ 2477268 w 2748936"/>
              <a:gd name="connsiteY8" fmla="*/ 543327 h 2743214"/>
              <a:gd name="connsiteX9" fmla="*/ 2326509 w 2748936"/>
              <a:gd name="connsiteY9" fmla="*/ 1220846 h 2743214"/>
              <a:gd name="connsiteX10" fmla="*/ 2748936 w 2748936"/>
              <a:gd name="connsiteY10" fmla="*/ 1764170 h 2743214"/>
              <a:gd name="connsiteX11" fmla="*/ 2138509 w 2748936"/>
              <a:gd name="connsiteY11" fmla="*/ 2065694 h 2743214"/>
              <a:gd name="connsiteX12" fmla="*/ 1987745 w 2748936"/>
              <a:gd name="connsiteY12" fmla="*/ 2743214 h 2743214"/>
              <a:gd name="connsiteX13" fmla="*/ 1377329 w 2748936"/>
              <a:gd name="connsiteY13" fmla="*/ 2441687 h 2743214"/>
              <a:gd name="connsiteX14" fmla="*/ 766913 w 2748936"/>
              <a:gd name="connsiteY14" fmla="*/ 2743214 h 2743214"/>
              <a:gd name="connsiteX15" fmla="*/ 616149 w 2748936"/>
              <a:gd name="connsiteY15" fmla="*/ 2065694 h 2743214"/>
              <a:gd name="connsiteX16" fmla="*/ 5722 w 2748936"/>
              <a:gd name="connsiteY16"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237927 w 2749179"/>
              <a:gd name="connsiteY17" fmla="*/ 2239308 h 2743214"/>
              <a:gd name="connsiteX18" fmla="*/ 5965 w 2749179"/>
              <a:gd name="connsiteY18" fmla="*/ 1764170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76646 w 2386410"/>
              <a:gd name="connsiteY0" fmla="*/ 1989801 h 2743214"/>
              <a:gd name="connsiteX1" fmla="*/ 59224 w 2386410"/>
              <a:gd name="connsiteY1" fmla="*/ 1782108 h 2743214"/>
              <a:gd name="connsiteX2" fmla="*/ 106726 w 2386410"/>
              <a:gd name="connsiteY2" fmla="*/ 915209 h 2743214"/>
              <a:gd name="connsiteX3" fmla="*/ 23598 w 2386410"/>
              <a:gd name="connsiteY3" fmla="*/ 897396 h 2743214"/>
              <a:gd name="connsiteX4" fmla="*/ 24059 w 2386410"/>
              <a:gd name="connsiteY4" fmla="*/ 656768 h 2743214"/>
              <a:gd name="connsiteX5" fmla="*/ 75180 w 2386410"/>
              <a:gd name="connsiteY5" fmla="*/ 270194 h 2743214"/>
              <a:gd name="connsiteX6" fmla="*/ 592383 w 2386410"/>
              <a:gd name="connsiteY6" fmla="*/ 543328 h 2743214"/>
              <a:gd name="connsiteX7" fmla="*/ 1014803 w 2386410"/>
              <a:gd name="connsiteY7" fmla="*/ 0 h 2743214"/>
              <a:gd name="connsiteX8" fmla="*/ 1437223 w 2386410"/>
              <a:gd name="connsiteY8" fmla="*/ 543328 h 2743214"/>
              <a:gd name="connsiteX9" fmla="*/ 2114742 w 2386410"/>
              <a:gd name="connsiteY9" fmla="*/ 543327 h 2743214"/>
              <a:gd name="connsiteX10" fmla="*/ 1963983 w 2386410"/>
              <a:gd name="connsiteY10" fmla="*/ 1220846 h 2743214"/>
              <a:gd name="connsiteX11" fmla="*/ 2386410 w 2386410"/>
              <a:gd name="connsiteY11" fmla="*/ 1764170 h 2743214"/>
              <a:gd name="connsiteX12" fmla="*/ 1775983 w 2386410"/>
              <a:gd name="connsiteY12" fmla="*/ 2065694 h 2743214"/>
              <a:gd name="connsiteX13" fmla="*/ 1625219 w 2386410"/>
              <a:gd name="connsiteY13" fmla="*/ 2743214 h 2743214"/>
              <a:gd name="connsiteX14" fmla="*/ 1014803 w 2386410"/>
              <a:gd name="connsiteY14" fmla="*/ 2441687 h 2743214"/>
              <a:gd name="connsiteX15" fmla="*/ 404387 w 2386410"/>
              <a:gd name="connsiteY15" fmla="*/ 2743214 h 2743214"/>
              <a:gd name="connsiteX16" fmla="*/ 253623 w 2386410"/>
              <a:gd name="connsiteY16" fmla="*/ 2065694 h 2743214"/>
              <a:gd name="connsiteX17" fmla="*/ 35475 w 2386410"/>
              <a:gd name="connsiteY17" fmla="*/ 1847423 h 2743214"/>
              <a:gd name="connsiteX18" fmla="*/ 76646 w 2386410"/>
              <a:gd name="connsiteY18" fmla="*/ 1989801 h 2743214"/>
              <a:gd name="connsiteX0" fmla="*/ 125314 w 2435078"/>
              <a:gd name="connsiteY0" fmla="*/ 1989801 h 2743214"/>
              <a:gd name="connsiteX1" fmla="*/ 107892 w 2435078"/>
              <a:gd name="connsiteY1" fmla="*/ 1782108 h 2743214"/>
              <a:gd name="connsiteX2" fmla="*/ 155394 w 2435078"/>
              <a:gd name="connsiteY2" fmla="*/ 915209 h 2743214"/>
              <a:gd name="connsiteX3" fmla="*/ 72266 w 2435078"/>
              <a:gd name="connsiteY3" fmla="*/ 897396 h 2743214"/>
              <a:gd name="connsiteX4" fmla="*/ 72727 w 2435078"/>
              <a:gd name="connsiteY4" fmla="*/ 656768 h 2743214"/>
              <a:gd name="connsiteX5" fmla="*/ 123848 w 2435078"/>
              <a:gd name="connsiteY5" fmla="*/ 270194 h 2743214"/>
              <a:gd name="connsiteX6" fmla="*/ 641051 w 2435078"/>
              <a:gd name="connsiteY6" fmla="*/ 543328 h 2743214"/>
              <a:gd name="connsiteX7" fmla="*/ 1063471 w 2435078"/>
              <a:gd name="connsiteY7" fmla="*/ 0 h 2743214"/>
              <a:gd name="connsiteX8" fmla="*/ 1485891 w 2435078"/>
              <a:gd name="connsiteY8" fmla="*/ 543328 h 2743214"/>
              <a:gd name="connsiteX9" fmla="*/ 2163410 w 2435078"/>
              <a:gd name="connsiteY9" fmla="*/ 543327 h 2743214"/>
              <a:gd name="connsiteX10" fmla="*/ 2012651 w 2435078"/>
              <a:gd name="connsiteY10" fmla="*/ 1220846 h 2743214"/>
              <a:gd name="connsiteX11" fmla="*/ 2435078 w 2435078"/>
              <a:gd name="connsiteY11" fmla="*/ 1764170 h 2743214"/>
              <a:gd name="connsiteX12" fmla="*/ 1824651 w 2435078"/>
              <a:gd name="connsiteY12" fmla="*/ 2065694 h 2743214"/>
              <a:gd name="connsiteX13" fmla="*/ 1673887 w 2435078"/>
              <a:gd name="connsiteY13" fmla="*/ 2743214 h 2743214"/>
              <a:gd name="connsiteX14" fmla="*/ 1063471 w 2435078"/>
              <a:gd name="connsiteY14" fmla="*/ 2441687 h 2743214"/>
              <a:gd name="connsiteX15" fmla="*/ 453055 w 2435078"/>
              <a:gd name="connsiteY15" fmla="*/ 2743214 h 2743214"/>
              <a:gd name="connsiteX16" fmla="*/ 302291 w 2435078"/>
              <a:gd name="connsiteY16" fmla="*/ 2065694 h 2743214"/>
              <a:gd name="connsiteX17" fmla="*/ 84143 w 2435078"/>
              <a:gd name="connsiteY17" fmla="*/ 1847423 h 2743214"/>
              <a:gd name="connsiteX18" fmla="*/ 125314 w 2435078"/>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168643 w 2478407"/>
              <a:gd name="connsiteY0" fmla="*/ 1989801 h 2743214"/>
              <a:gd name="connsiteX1" fmla="*/ 151221 w 2478407"/>
              <a:gd name="connsiteY1" fmla="*/ 1782108 h 2743214"/>
              <a:gd name="connsiteX2" fmla="*/ 198723 w 2478407"/>
              <a:gd name="connsiteY2" fmla="*/ 915209 h 2743214"/>
              <a:gd name="connsiteX3" fmla="*/ 115595 w 2478407"/>
              <a:gd name="connsiteY3" fmla="*/ 897396 h 2743214"/>
              <a:gd name="connsiteX4" fmla="*/ 116056 w 2478407"/>
              <a:gd name="connsiteY4" fmla="*/ 656768 h 2743214"/>
              <a:gd name="connsiteX5" fmla="*/ 167177 w 2478407"/>
              <a:gd name="connsiteY5" fmla="*/ 270194 h 2743214"/>
              <a:gd name="connsiteX6" fmla="*/ 684380 w 2478407"/>
              <a:gd name="connsiteY6" fmla="*/ 543328 h 2743214"/>
              <a:gd name="connsiteX7" fmla="*/ 1106800 w 2478407"/>
              <a:gd name="connsiteY7" fmla="*/ 0 h 2743214"/>
              <a:gd name="connsiteX8" fmla="*/ 1529220 w 2478407"/>
              <a:gd name="connsiteY8" fmla="*/ 543328 h 2743214"/>
              <a:gd name="connsiteX9" fmla="*/ 2206739 w 2478407"/>
              <a:gd name="connsiteY9" fmla="*/ 543327 h 2743214"/>
              <a:gd name="connsiteX10" fmla="*/ 2055980 w 2478407"/>
              <a:gd name="connsiteY10" fmla="*/ 1220846 h 2743214"/>
              <a:gd name="connsiteX11" fmla="*/ 2478407 w 2478407"/>
              <a:gd name="connsiteY11" fmla="*/ 1764170 h 2743214"/>
              <a:gd name="connsiteX12" fmla="*/ 1867980 w 2478407"/>
              <a:gd name="connsiteY12" fmla="*/ 2065694 h 2743214"/>
              <a:gd name="connsiteX13" fmla="*/ 1717216 w 2478407"/>
              <a:gd name="connsiteY13" fmla="*/ 2743214 h 2743214"/>
              <a:gd name="connsiteX14" fmla="*/ 1106800 w 2478407"/>
              <a:gd name="connsiteY14" fmla="*/ 2441687 h 2743214"/>
              <a:gd name="connsiteX15" fmla="*/ 496384 w 2478407"/>
              <a:gd name="connsiteY15" fmla="*/ 2743214 h 2743214"/>
              <a:gd name="connsiteX16" fmla="*/ 84363 w 2478407"/>
              <a:gd name="connsiteY16" fmla="*/ 2730713 h 2743214"/>
              <a:gd name="connsiteX17" fmla="*/ 127472 w 2478407"/>
              <a:gd name="connsiteY17" fmla="*/ 1847423 h 2743214"/>
              <a:gd name="connsiteX18" fmla="*/ 168643 w 2478407"/>
              <a:gd name="connsiteY18" fmla="*/ 1989801 h 2743214"/>
              <a:gd name="connsiteX0" fmla="*/ 182447 w 2492211"/>
              <a:gd name="connsiteY0" fmla="*/ 1989801 h 2743214"/>
              <a:gd name="connsiteX1" fmla="*/ 165025 w 2492211"/>
              <a:gd name="connsiteY1" fmla="*/ 1782108 h 2743214"/>
              <a:gd name="connsiteX2" fmla="*/ 212527 w 2492211"/>
              <a:gd name="connsiteY2" fmla="*/ 915209 h 2743214"/>
              <a:gd name="connsiteX3" fmla="*/ 129399 w 2492211"/>
              <a:gd name="connsiteY3" fmla="*/ 897396 h 2743214"/>
              <a:gd name="connsiteX4" fmla="*/ 129860 w 2492211"/>
              <a:gd name="connsiteY4" fmla="*/ 656768 h 2743214"/>
              <a:gd name="connsiteX5" fmla="*/ 180981 w 2492211"/>
              <a:gd name="connsiteY5" fmla="*/ 270194 h 2743214"/>
              <a:gd name="connsiteX6" fmla="*/ 698184 w 2492211"/>
              <a:gd name="connsiteY6" fmla="*/ 543328 h 2743214"/>
              <a:gd name="connsiteX7" fmla="*/ 1120604 w 2492211"/>
              <a:gd name="connsiteY7" fmla="*/ 0 h 2743214"/>
              <a:gd name="connsiteX8" fmla="*/ 1543024 w 2492211"/>
              <a:gd name="connsiteY8" fmla="*/ 543328 h 2743214"/>
              <a:gd name="connsiteX9" fmla="*/ 2220543 w 2492211"/>
              <a:gd name="connsiteY9" fmla="*/ 543327 h 2743214"/>
              <a:gd name="connsiteX10" fmla="*/ 2069784 w 2492211"/>
              <a:gd name="connsiteY10" fmla="*/ 1220846 h 2743214"/>
              <a:gd name="connsiteX11" fmla="*/ 2492211 w 2492211"/>
              <a:gd name="connsiteY11" fmla="*/ 1764170 h 2743214"/>
              <a:gd name="connsiteX12" fmla="*/ 1881784 w 2492211"/>
              <a:gd name="connsiteY12" fmla="*/ 2065694 h 2743214"/>
              <a:gd name="connsiteX13" fmla="*/ 1731020 w 2492211"/>
              <a:gd name="connsiteY13" fmla="*/ 2743214 h 2743214"/>
              <a:gd name="connsiteX14" fmla="*/ 1120604 w 2492211"/>
              <a:gd name="connsiteY14" fmla="*/ 2441687 h 2743214"/>
              <a:gd name="connsiteX15" fmla="*/ 510188 w 2492211"/>
              <a:gd name="connsiteY15" fmla="*/ 2743214 h 2743214"/>
              <a:gd name="connsiteX16" fmla="*/ 80354 w 2492211"/>
              <a:gd name="connsiteY16" fmla="*/ 2107259 h 2743214"/>
              <a:gd name="connsiteX17" fmla="*/ 141276 w 2492211"/>
              <a:gd name="connsiteY17" fmla="*/ 1847423 h 2743214"/>
              <a:gd name="connsiteX18" fmla="*/ 182447 w 2492211"/>
              <a:gd name="connsiteY18" fmla="*/ 1989801 h 2743214"/>
              <a:gd name="connsiteX0" fmla="*/ 184728 w 2494492"/>
              <a:gd name="connsiteY0" fmla="*/ 1989801 h 2743214"/>
              <a:gd name="connsiteX1" fmla="*/ 167306 w 2494492"/>
              <a:gd name="connsiteY1" fmla="*/ 1782108 h 2743214"/>
              <a:gd name="connsiteX2" fmla="*/ 214808 w 2494492"/>
              <a:gd name="connsiteY2" fmla="*/ 915209 h 2743214"/>
              <a:gd name="connsiteX3" fmla="*/ 131680 w 2494492"/>
              <a:gd name="connsiteY3" fmla="*/ 897396 h 2743214"/>
              <a:gd name="connsiteX4" fmla="*/ 132141 w 2494492"/>
              <a:gd name="connsiteY4" fmla="*/ 656768 h 2743214"/>
              <a:gd name="connsiteX5" fmla="*/ 183262 w 2494492"/>
              <a:gd name="connsiteY5" fmla="*/ 270194 h 2743214"/>
              <a:gd name="connsiteX6" fmla="*/ 700465 w 2494492"/>
              <a:gd name="connsiteY6" fmla="*/ 543328 h 2743214"/>
              <a:gd name="connsiteX7" fmla="*/ 1122885 w 2494492"/>
              <a:gd name="connsiteY7" fmla="*/ 0 h 2743214"/>
              <a:gd name="connsiteX8" fmla="*/ 1545305 w 2494492"/>
              <a:gd name="connsiteY8" fmla="*/ 543328 h 2743214"/>
              <a:gd name="connsiteX9" fmla="*/ 2222824 w 2494492"/>
              <a:gd name="connsiteY9" fmla="*/ 543327 h 2743214"/>
              <a:gd name="connsiteX10" fmla="*/ 2072065 w 2494492"/>
              <a:gd name="connsiteY10" fmla="*/ 1220846 h 2743214"/>
              <a:gd name="connsiteX11" fmla="*/ 2494492 w 2494492"/>
              <a:gd name="connsiteY11" fmla="*/ 1764170 h 2743214"/>
              <a:gd name="connsiteX12" fmla="*/ 1884065 w 2494492"/>
              <a:gd name="connsiteY12" fmla="*/ 2065694 h 2743214"/>
              <a:gd name="connsiteX13" fmla="*/ 1733301 w 2494492"/>
              <a:gd name="connsiteY13" fmla="*/ 2743214 h 2743214"/>
              <a:gd name="connsiteX14" fmla="*/ 1122885 w 2494492"/>
              <a:gd name="connsiteY14" fmla="*/ 2441687 h 2743214"/>
              <a:gd name="connsiteX15" fmla="*/ 512469 w 2494492"/>
              <a:gd name="connsiteY15" fmla="*/ 2743214 h 2743214"/>
              <a:gd name="connsiteX16" fmla="*/ 82635 w 2494492"/>
              <a:gd name="connsiteY16" fmla="*/ 2107259 h 2743214"/>
              <a:gd name="connsiteX17" fmla="*/ 143557 w 2494492"/>
              <a:gd name="connsiteY17" fmla="*/ 1847423 h 2743214"/>
              <a:gd name="connsiteX18" fmla="*/ 184728 w 2494492"/>
              <a:gd name="connsiteY18" fmla="*/ 1989801 h 2743214"/>
              <a:gd name="connsiteX0" fmla="*/ 107583 w 2417347"/>
              <a:gd name="connsiteY0" fmla="*/ 1989801 h 2743214"/>
              <a:gd name="connsiteX1" fmla="*/ 90161 w 2417347"/>
              <a:gd name="connsiteY1" fmla="*/ 1782108 h 2743214"/>
              <a:gd name="connsiteX2" fmla="*/ 137663 w 2417347"/>
              <a:gd name="connsiteY2" fmla="*/ 915209 h 2743214"/>
              <a:gd name="connsiteX3" fmla="*/ 54535 w 2417347"/>
              <a:gd name="connsiteY3" fmla="*/ 897396 h 2743214"/>
              <a:gd name="connsiteX4" fmla="*/ 54996 w 2417347"/>
              <a:gd name="connsiteY4" fmla="*/ 656768 h 2743214"/>
              <a:gd name="connsiteX5" fmla="*/ 106117 w 2417347"/>
              <a:gd name="connsiteY5" fmla="*/ 270194 h 2743214"/>
              <a:gd name="connsiteX6" fmla="*/ 623320 w 2417347"/>
              <a:gd name="connsiteY6" fmla="*/ 543328 h 2743214"/>
              <a:gd name="connsiteX7" fmla="*/ 1045740 w 2417347"/>
              <a:gd name="connsiteY7" fmla="*/ 0 h 2743214"/>
              <a:gd name="connsiteX8" fmla="*/ 1468160 w 2417347"/>
              <a:gd name="connsiteY8" fmla="*/ 543328 h 2743214"/>
              <a:gd name="connsiteX9" fmla="*/ 2145679 w 2417347"/>
              <a:gd name="connsiteY9" fmla="*/ 543327 h 2743214"/>
              <a:gd name="connsiteX10" fmla="*/ 1994920 w 2417347"/>
              <a:gd name="connsiteY10" fmla="*/ 1220846 h 2743214"/>
              <a:gd name="connsiteX11" fmla="*/ 2417347 w 2417347"/>
              <a:gd name="connsiteY11" fmla="*/ 1764170 h 2743214"/>
              <a:gd name="connsiteX12" fmla="*/ 1806920 w 2417347"/>
              <a:gd name="connsiteY12" fmla="*/ 2065694 h 2743214"/>
              <a:gd name="connsiteX13" fmla="*/ 1656156 w 2417347"/>
              <a:gd name="connsiteY13" fmla="*/ 2743214 h 2743214"/>
              <a:gd name="connsiteX14" fmla="*/ 1045740 w 2417347"/>
              <a:gd name="connsiteY14" fmla="*/ 2441687 h 2743214"/>
              <a:gd name="connsiteX15" fmla="*/ 435324 w 2417347"/>
              <a:gd name="connsiteY15" fmla="*/ 2743214 h 2743214"/>
              <a:gd name="connsiteX16" fmla="*/ 5490 w 2417347"/>
              <a:gd name="connsiteY16" fmla="*/ 2107259 h 2743214"/>
              <a:gd name="connsiteX17" fmla="*/ 66412 w 2417347"/>
              <a:gd name="connsiteY17" fmla="*/ 1847423 h 2743214"/>
              <a:gd name="connsiteX18" fmla="*/ 107583 w 2417347"/>
              <a:gd name="connsiteY18" fmla="*/ 1989801 h 2743214"/>
              <a:gd name="connsiteX0" fmla="*/ 102093 w 2411857"/>
              <a:gd name="connsiteY0" fmla="*/ 1989801 h 2743214"/>
              <a:gd name="connsiteX1" fmla="*/ 84671 w 2411857"/>
              <a:gd name="connsiteY1" fmla="*/ 1782108 h 2743214"/>
              <a:gd name="connsiteX2" fmla="*/ 132173 w 2411857"/>
              <a:gd name="connsiteY2" fmla="*/ 915209 h 2743214"/>
              <a:gd name="connsiteX3" fmla="*/ 49045 w 2411857"/>
              <a:gd name="connsiteY3" fmla="*/ 897396 h 2743214"/>
              <a:gd name="connsiteX4" fmla="*/ 49506 w 2411857"/>
              <a:gd name="connsiteY4" fmla="*/ 656768 h 2743214"/>
              <a:gd name="connsiteX5" fmla="*/ 100627 w 2411857"/>
              <a:gd name="connsiteY5" fmla="*/ 270194 h 2743214"/>
              <a:gd name="connsiteX6" fmla="*/ 617830 w 2411857"/>
              <a:gd name="connsiteY6" fmla="*/ 543328 h 2743214"/>
              <a:gd name="connsiteX7" fmla="*/ 1040250 w 2411857"/>
              <a:gd name="connsiteY7" fmla="*/ 0 h 2743214"/>
              <a:gd name="connsiteX8" fmla="*/ 1462670 w 2411857"/>
              <a:gd name="connsiteY8" fmla="*/ 543328 h 2743214"/>
              <a:gd name="connsiteX9" fmla="*/ 2140189 w 2411857"/>
              <a:gd name="connsiteY9" fmla="*/ 543327 h 2743214"/>
              <a:gd name="connsiteX10" fmla="*/ 1989430 w 2411857"/>
              <a:gd name="connsiteY10" fmla="*/ 1220846 h 2743214"/>
              <a:gd name="connsiteX11" fmla="*/ 2411857 w 2411857"/>
              <a:gd name="connsiteY11" fmla="*/ 1764170 h 2743214"/>
              <a:gd name="connsiteX12" fmla="*/ 1801430 w 2411857"/>
              <a:gd name="connsiteY12" fmla="*/ 2065694 h 2743214"/>
              <a:gd name="connsiteX13" fmla="*/ 1650666 w 2411857"/>
              <a:gd name="connsiteY13" fmla="*/ 2743214 h 2743214"/>
              <a:gd name="connsiteX14" fmla="*/ 1040250 w 2411857"/>
              <a:gd name="connsiteY14" fmla="*/ 2441687 h 2743214"/>
              <a:gd name="connsiteX15" fmla="*/ 429834 w 2411857"/>
              <a:gd name="connsiteY15" fmla="*/ 2743214 h 2743214"/>
              <a:gd name="connsiteX16" fmla="*/ 0 w 2411857"/>
              <a:gd name="connsiteY16" fmla="*/ 2107259 h 2743214"/>
              <a:gd name="connsiteX17" fmla="*/ 60922 w 2411857"/>
              <a:gd name="connsiteY17" fmla="*/ 1847423 h 2743214"/>
              <a:gd name="connsiteX18" fmla="*/ 102093 w 2411857"/>
              <a:gd name="connsiteY18" fmla="*/ 1989801 h 2743214"/>
              <a:gd name="connsiteX0" fmla="*/ 96155 w 2405919"/>
              <a:gd name="connsiteY0" fmla="*/ 1989801 h 2743214"/>
              <a:gd name="connsiteX1" fmla="*/ 78733 w 2405919"/>
              <a:gd name="connsiteY1" fmla="*/ 1782108 h 2743214"/>
              <a:gd name="connsiteX2" fmla="*/ 126235 w 2405919"/>
              <a:gd name="connsiteY2" fmla="*/ 915209 h 2743214"/>
              <a:gd name="connsiteX3" fmla="*/ 43107 w 2405919"/>
              <a:gd name="connsiteY3" fmla="*/ 897396 h 2743214"/>
              <a:gd name="connsiteX4" fmla="*/ 43568 w 2405919"/>
              <a:gd name="connsiteY4" fmla="*/ 656768 h 2743214"/>
              <a:gd name="connsiteX5" fmla="*/ 94689 w 2405919"/>
              <a:gd name="connsiteY5" fmla="*/ 270194 h 2743214"/>
              <a:gd name="connsiteX6" fmla="*/ 611892 w 2405919"/>
              <a:gd name="connsiteY6" fmla="*/ 543328 h 2743214"/>
              <a:gd name="connsiteX7" fmla="*/ 1034312 w 2405919"/>
              <a:gd name="connsiteY7" fmla="*/ 0 h 2743214"/>
              <a:gd name="connsiteX8" fmla="*/ 1456732 w 2405919"/>
              <a:gd name="connsiteY8" fmla="*/ 543328 h 2743214"/>
              <a:gd name="connsiteX9" fmla="*/ 2134251 w 2405919"/>
              <a:gd name="connsiteY9" fmla="*/ 543327 h 2743214"/>
              <a:gd name="connsiteX10" fmla="*/ 1983492 w 2405919"/>
              <a:gd name="connsiteY10" fmla="*/ 1220846 h 2743214"/>
              <a:gd name="connsiteX11" fmla="*/ 2405919 w 2405919"/>
              <a:gd name="connsiteY11" fmla="*/ 1764170 h 2743214"/>
              <a:gd name="connsiteX12" fmla="*/ 1795492 w 2405919"/>
              <a:gd name="connsiteY12" fmla="*/ 2065694 h 2743214"/>
              <a:gd name="connsiteX13" fmla="*/ 1644728 w 2405919"/>
              <a:gd name="connsiteY13" fmla="*/ 2743214 h 2743214"/>
              <a:gd name="connsiteX14" fmla="*/ 1034312 w 2405919"/>
              <a:gd name="connsiteY14" fmla="*/ 2441687 h 2743214"/>
              <a:gd name="connsiteX15" fmla="*/ 423896 w 2405919"/>
              <a:gd name="connsiteY15" fmla="*/ 2743214 h 2743214"/>
              <a:gd name="connsiteX16" fmla="*/ 0 w 2405919"/>
              <a:gd name="connsiteY16" fmla="*/ 2659461 h 2743214"/>
              <a:gd name="connsiteX17" fmla="*/ 54984 w 2405919"/>
              <a:gd name="connsiteY17" fmla="*/ 1847423 h 2743214"/>
              <a:gd name="connsiteX18" fmla="*/ 96155 w 2405919"/>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439967 w 2421990"/>
              <a:gd name="connsiteY15" fmla="*/ 2743214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21038 w 2430802"/>
              <a:gd name="connsiteY0" fmla="*/ 1989801 h 2803904"/>
              <a:gd name="connsiteX1" fmla="*/ 103616 w 2430802"/>
              <a:gd name="connsiteY1" fmla="*/ 1782108 h 2803904"/>
              <a:gd name="connsiteX2" fmla="*/ 151118 w 2430802"/>
              <a:gd name="connsiteY2" fmla="*/ 915209 h 2803904"/>
              <a:gd name="connsiteX3" fmla="*/ 67990 w 2430802"/>
              <a:gd name="connsiteY3" fmla="*/ 897396 h 2803904"/>
              <a:gd name="connsiteX4" fmla="*/ 68451 w 2430802"/>
              <a:gd name="connsiteY4" fmla="*/ 656768 h 2803904"/>
              <a:gd name="connsiteX5" fmla="*/ 119572 w 2430802"/>
              <a:gd name="connsiteY5" fmla="*/ 270194 h 2803904"/>
              <a:gd name="connsiteX6" fmla="*/ 636775 w 2430802"/>
              <a:gd name="connsiteY6" fmla="*/ 543328 h 2803904"/>
              <a:gd name="connsiteX7" fmla="*/ 1059195 w 2430802"/>
              <a:gd name="connsiteY7" fmla="*/ 0 h 2803904"/>
              <a:gd name="connsiteX8" fmla="*/ 1481615 w 2430802"/>
              <a:gd name="connsiteY8" fmla="*/ 543328 h 2803904"/>
              <a:gd name="connsiteX9" fmla="*/ 2159134 w 2430802"/>
              <a:gd name="connsiteY9" fmla="*/ 543327 h 2803904"/>
              <a:gd name="connsiteX10" fmla="*/ 2008375 w 2430802"/>
              <a:gd name="connsiteY10" fmla="*/ 1220846 h 2803904"/>
              <a:gd name="connsiteX11" fmla="*/ 2430802 w 2430802"/>
              <a:gd name="connsiteY11" fmla="*/ 1764170 h 2803904"/>
              <a:gd name="connsiteX12" fmla="*/ 1820375 w 2430802"/>
              <a:gd name="connsiteY12" fmla="*/ 2065694 h 2803904"/>
              <a:gd name="connsiteX13" fmla="*/ 1669611 w 2430802"/>
              <a:gd name="connsiteY13" fmla="*/ 2743214 h 2803904"/>
              <a:gd name="connsiteX14" fmla="*/ 168546 w 2430802"/>
              <a:gd name="connsiteY14" fmla="*/ 2803885 h 2803904"/>
              <a:gd name="connsiteX15" fmla="*/ 80643 w 2430802"/>
              <a:gd name="connsiteY15" fmla="*/ 2452269 h 2803904"/>
              <a:gd name="connsiteX16" fmla="*/ 24883 w 2430802"/>
              <a:gd name="connsiteY16" fmla="*/ 2659461 h 2803904"/>
              <a:gd name="connsiteX17" fmla="*/ 56116 w 2430802"/>
              <a:gd name="connsiteY17" fmla="*/ 1900862 h 2803904"/>
              <a:gd name="connsiteX18" fmla="*/ 121038 w 2430802"/>
              <a:gd name="connsiteY18" fmla="*/ 1989801 h 2803904"/>
              <a:gd name="connsiteX0" fmla="*/ 117443 w 2427207"/>
              <a:gd name="connsiteY0" fmla="*/ 1989801 h 2803885"/>
              <a:gd name="connsiteX1" fmla="*/ 100021 w 2427207"/>
              <a:gd name="connsiteY1" fmla="*/ 1782108 h 2803885"/>
              <a:gd name="connsiteX2" fmla="*/ 147523 w 2427207"/>
              <a:gd name="connsiteY2" fmla="*/ 915209 h 2803885"/>
              <a:gd name="connsiteX3" fmla="*/ 64395 w 2427207"/>
              <a:gd name="connsiteY3" fmla="*/ 897396 h 2803885"/>
              <a:gd name="connsiteX4" fmla="*/ 64856 w 2427207"/>
              <a:gd name="connsiteY4" fmla="*/ 656768 h 2803885"/>
              <a:gd name="connsiteX5" fmla="*/ 115977 w 2427207"/>
              <a:gd name="connsiteY5" fmla="*/ 270194 h 2803885"/>
              <a:gd name="connsiteX6" fmla="*/ 633180 w 2427207"/>
              <a:gd name="connsiteY6" fmla="*/ 543328 h 2803885"/>
              <a:gd name="connsiteX7" fmla="*/ 1055600 w 2427207"/>
              <a:gd name="connsiteY7" fmla="*/ 0 h 2803885"/>
              <a:gd name="connsiteX8" fmla="*/ 1478020 w 2427207"/>
              <a:gd name="connsiteY8" fmla="*/ 543328 h 2803885"/>
              <a:gd name="connsiteX9" fmla="*/ 2155539 w 2427207"/>
              <a:gd name="connsiteY9" fmla="*/ 543327 h 2803885"/>
              <a:gd name="connsiteX10" fmla="*/ 2004780 w 2427207"/>
              <a:gd name="connsiteY10" fmla="*/ 1220846 h 2803885"/>
              <a:gd name="connsiteX11" fmla="*/ 2427207 w 2427207"/>
              <a:gd name="connsiteY11" fmla="*/ 1764170 h 2803885"/>
              <a:gd name="connsiteX12" fmla="*/ 1816780 w 2427207"/>
              <a:gd name="connsiteY12" fmla="*/ 2065694 h 2803885"/>
              <a:gd name="connsiteX13" fmla="*/ 1666016 w 2427207"/>
              <a:gd name="connsiteY13" fmla="*/ 2743214 h 2803885"/>
              <a:gd name="connsiteX14" fmla="*/ 164951 w 2427207"/>
              <a:gd name="connsiteY14" fmla="*/ 2803885 h 2803885"/>
              <a:gd name="connsiteX15" fmla="*/ 77048 w 2427207"/>
              <a:gd name="connsiteY15" fmla="*/ 2452269 h 2803885"/>
              <a:gd name="connsiteX16" fmla="*/ 21288 w 2427207"/>
              <a:gd name="connsiteY16" fmla="*/ 2659461 h 2803885"/>
              <a:gd name="connsiteX17" fmla="*/ 52521 w 2427207"/>
              <a:gd name="connsiteY17" fmla="*/ 1900862 h 2803885"/>
              <a:gd name="connsiteX18" fmla="*/ 117443 w 2427207"/>
              <a:gd name="connsiteY18" fmla="*/ 1989801 h 2803885"/>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882112"/>
              <a:gd name="connsiteX1" fmla="*/ 100021 w 2427207"/>
              <a:gd name="connsiteY1" fmla="*/ 1782108 h 2882112"/>
              <a:gd name="connsiteX2" fmla="*/ 147523 w 2427207"/>
              <a:gd name="connsiteY2" fmla="*/ 915209 h 2882112"/>
              <a:gd name="connsiteX3" fmla="*/ 64395 w 2427207"/>
              <a:gd name="connsiteY3" fmla="*/ 897396 h 2882112"/>
              <a:gd name="connsiteX4" fmla="*/ 64856 w 2427207"/>
              <a:gd name="connsiteY4" fmla="*/ 656768 h 2882112"/>
              <a:gd name="connsiteX5" fmla="*/ 115977 w 2427207"/>
              <a:gd name="connsiteY5" fmla="*/ 270194 h 2882112"/>
              <a:gd name="connsiteX6" fmla="*/ 633180 w 2427207"/>
              <a:gd name="connsiteY6" fmla="*/ 543328 h 2882112"/>
              <a:gd name="connsiteX7" fmla="*/ 1055600 w 2427207"/>
              <a:gd name="connsiteY7" fmla="*/ 0 h 2882112"/>
              <a:gd name="connsiteX8" fmla="*/ 1478020 w 2427207"/>
              <a:gd name="connsiteY8" fmla="*/ 543328 h 2882112"/>
              <a:gd name="connsiteX9" fmla="*/ 2155539 w 2427207"/>
              <a:gd name="connsiteY9" fmla="*/ 543327 h 2882112"/>
              <a:gd name="connsiteX10" fmla="*/ 2004780 w 2427207"/>
              <a:gd name="connsiteY10" fmla="*/ 1220846 h 2882112"/>
              <a:gd name="connsiteX11" fmla="*/ 2427207 w 2427207"/>
              <a:gd name="connsiteY11" fmla="*/ 1764170 h 2882112"/>
              <a:gd name="connsiteX12" fmla="*/ 1816780 w 2427207"/>
              <a:gd name="connsiteY12" fmla="*/ 2065694 h 2882112"/>
              <a:gd name="connsiteX13" fmla="*/ 1666016 w 2427207"/>
              <a:gd name="connsiteY13" fmla="*/ 2743214 h 2882112"/>
              <a:gd name="connsiteX14" fmla="*/ 141200 w 2427207"/>
              <a:gd name="connsiteY14" fmla="*/ 2792010 h 2882112"/>
              <a:gd name="connsiteX15" fmla="*/ 77048 w 2427207"/>
              <a:gd name="connsiteY15" fmla="*/ 2452269 h 2882112"/>
              <a:gd name="connsiteX16" fmla="*/ 21288 w 2427207"/>
              <a:gd name="connsiteY16" fmla="*/ 2659461 h 2882112"/>
              <a:gd name="connsiteX17" fmla="*/ 52521 w 2427207"/>
              <a:gd name="connsiteY17" fmla="*/ 1900862 h 2882112"/>
              <a:gd name="connsiteX18" fmla="*/ 117443 w 2427207"/>
              <a:gd name="connsiteY18" fmla="*/ 1989801 h 2882112"/>
              <a:gd name="connsiteX0" fmla="*/ 151970 w 2461734"/>
              <a:gd name="connsiteY0" fmla="*/ 1989801 h 2848644"/>
              <a:gd name="connsiteX1" fmla="*/ 134548 w 2461734"/>
              <a:gd name="connsiteY1" fmla="*/ 1782108 h 2848644"/>
              <a:gd name="connsiteX2" fmla="*/ 182050 w 2461734"/>
              <a:gd name="connsiteY2" fmla="*/ 915209 h 2848644"/>
              <a:gd name="connsiteX3" fmla="*/ 98922 w 2461734"/>
              <a:gd name="connsiteY3" fmla="*/ 897396 h 2848644"/>
              <a:gd name="connsiteX4" fmla="*/ 99383 w 2461734"/>
              <a:gd name="connsiteY4" fmla="*/ 656768 h 2848644"/>
              <a:gd name="connsiteX5" fmla="*/ 150504 w 2461734"/>
              <a:gd name="connsiteY5" fmla="*/ 270194 h 2848644"/>
              <a:gd name="connsiteX6" fmla="*/ 667707 w 2461734"/>
              <a:gd name="connsiteY6" fmla="*/ 543328 h 2848644"/>
              <a:gd name="connsiteX7" fmla="*/ 1090127 w 2461734"/>
              <a:gd name="connsiteY7" fmla="*/ 0 h 2848644"/>
              <a:gd name="connsiteX8" fmla="*/ 1512547 w 2461734"/>
              <a:gd name="connsiteY8" fmla="*/ 543328 h 2848644"/>
              <a:gd name="connsiteX9" fmla="*/ 2190066 w 2461734"/>
              <a:gd name="connsiteY9" fmla="*/ 543327 h 2848644"/>
              <a:gd name="connsiteX10" fmla="*/ 2039307 w 2461734"/>
              <a:gd name="connsiteY10" fmla="*/ 1220846 h 2848644"/>
              <a:gd name="connsiteX11" fmla="*/ 2461734 w 2461734"/>
              <a:gd name="connsiteY11" fmla="*/ 1764170 h 2848644"/>
              <a:gd name="connsiteX12" fmla="*/ 1851307 w 2461734"/>
              <a:gd name="connsiteY12" fmla="*/ 2065694 h 2848644"/>
              <a:gd name="connsiteX13" fmla="*/ 233940 w 2461734"/>
              <a:gd name="connsiteY13" fmla="*/ 2499770 h 2848644"/>
              <a:gd name="connsiteX14" fmla="*/ 175727 w 2461734"/>
              <a:gd name="connsiteY14" fmla="*/ 2792010 h 2848644"/>
              <a:gd name="connsiteX15" fmla="*/ 111575 w 2461734"/>
              <a:gd name="connsiteY15" fmla="*/ 2452269 h 2848644"/>
              <a:gd name="connsiteX16" fmla="*/ 55815 w 2461734"/>
              <a:gd name="connsiteY16" fmla="*/ 2659461 h 2848644"/>
              <a:gd name="connsiteX17" fmla="*/ 87048 w 2461734"/>
              <a:gd name="connsiteY17" fmla="*/ 1900862 h 2848644"/>
              <a:gd name="connsiteX18" fmla="*/ 151970 w 2461734"/>
              <a:gd name="connsiteY18" fmla="*/ 1989801 h 2848644"/>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3867875"/>
              <a:gd name="connsiteX1" fmla="*/ 100021 w 2427207"/>
              <a:gd name="connsiteY1" fmla="*/ 1782108 h 3867875"/>
              <a:gd name="connsiteX2" fmla="*/ 147523 w 2427207"/>
              <a:gd name="connsiteY2" fmla="*/ 915209 h 3867875"/>
              <a:gd name="connsiteX3" fmla="*/ 64395 w 2427207"/>
              <a:gd name="connsiteY3" fmla="*/ 897396 h 3867875"/>
              <a:gd name="connsiteX4" fmla="*/ 64856 w 2427207"/>
              <a:gd name="connsiteY4" fmla="*/ 656768 h 3867875"/>
              <a:gd name="connsiteX5" fmla="*/ 115977 w 2427207"/>
              <a:gd name="connsiteY5" fmla="*/ 270194 h 3867875"/>
              <a:gd name="connsiteX6" fmla="*/ 633180 w 2427207"/>
              <a:gd name="connsiteY6" fmla="*/ 543328 h 3867875"/>
              <a:gd name="connsiteX7" fmla="*/ 1055600 w 2427207"/>
              <a:gd name="connsiteY7" fmla="*/ 0 h 3867875"/>
              <a:gd name="connsiteX8" fmla="*/ 1478020 w 2427207"/>
              <a:gd name="connsiteY8" fmla="*/ 543328 h 3867875"/>
              <a:gd name="connsiteX9" fmla="*/ 2155539 w 2427207"/>
              <a:gd name="connsiteY9" fmla="*/ 543327 h 3867875"/>
              <a:gd name="connsiteX10" fmla="*/ 2004780 w 2427207"/>
              <a:gd name="connsiteY10" fmla="*/ 1220846 h 3867875"/>
              <a:gd name="connsiteX11" fmla="*/ 2427207 w 2427207"/>
              <a:gd name="connsiteY11" fmla="*/ 1764170 h 3867875"/>
              <a:gd name="connsiteX12" fmla="*/ 296738 w 2427207"/>
              <a:gd name="connsiteY12" fmla="*/ 3858868 h 3867875"/>
              <a:gd name="connsiteX13" fmla="*/ 199413 w 2427207"/>
              <a:gd name="connsiteY13" fmla="*/ 2499770 h 3867875"/>
              <a:gd name="connsiteX14" fmla="*/ 141200 w 2427207"/>
              <a:gd name="connsiteY14" fmla="*/ 2792010 h 3867875"/>
              <a:gd name="connsiteX15" fmla="*/ 77048 w 2427207"/>
              <a:gd name="connsiteY15" fmla="*/ 2452269 h 3867875"/>
              <a:gd name="connsiteX16" fmla="*/ 21288 w 2427207"/>
              <a:gd name="connsiteY16" fmla="*/ 2659461 h 3867875"/>
              <a:gd name="connsiteX17" fmla="*/ 52521 w 2427207"/>
              <a:gd name="connsiteY17" fmla="*/ 1900862 h 3867875"/>
              <a:gd name="connsiteX18" fmla="*/ 117443 w 2427207"/>
              <a:gd name="connsiteY18" fmla="*/ 1989801 h 3867875"/>
              <a:gd name="connsiteX0" fmla="*/ 117443 w 2427207"/>
              <a:gd name="connsiteY0" fmla="*/ 1989801 h 3860322"/>
              <a:gd name="connsiteX1" fmla="*/ 100021 w 2427207"/>
              <a:gd name="connsiteY1" fmla="*/ 1782108 h 3860322"/>
              <a:gd name="connsiteX2" fmla="*/ 147523 w 2427207"/>
              <a:gd name="connsiteY2" fmla="*/ 915209 h 3860322"/>
              <a:gd name="connsiteX3" fmla="*/ 64395 w 2427207"/>
              <a:gd name="connsiteY3" fmla="*/ 897396 h 3860322"/>
              <a:gd name="connsiteX4" fmla="*/ 64856 w 2427207"/>
              <a:gd name="connsiteY4" fmla="*/ 656768 h 3860322"/>
              <a:gd name="connsiteX5" fmla="*/ 115977 w 2427207"/>
              <a:gd name="connsiteY5" fmla="*/ 270194 h 3860322"/>
              <a:gd name="connsiteX6" fmla="*/ 633180 w 2427207"/>
              <a:gd name="connsiteY6" fmla="*/ 543328 h 3860322"/>
              <a:gd name="connsiteX7" fmla="*/ 1055600 w 2427207"/>
              <a:gd name="connsiteY7" fmla="*/ 0 h 3860322"/>
              <a:gd name="connsiteX8" fmla="*/ 1478020 w 2427207"/>
              <a:gd name="connsiteY8" fmla="*/ 543328 h 3860322"/>
              <a:gd name="connsiteX9" fmla="*/ 2155539 w 2427207"/>
              <a:gd name="connsiteY9" fmla="*/ 543327 h 3860322"/>
              <a:gd name="connsiteX10" fmla="*/ 2004780 w 2427207"/>
              <a:gd name="connsiteY10" fmla="*/ 1220846 h 3860322"/>
              <a:gd name="connsiteX11" fmla="*/ 2427207 w 2427207"/>
              <a:gd name="connsiteY11" fmla="*/ 1764170 h 3860322"/>
              <a:gd name="connsiteX12" fmla="*/ 296738 w 2427207"/>
              <a:gd name="connsiteY12" fmla="*/ 3858868 h 3860322"/>
              <a:gd name="connsiteX13" fmla="*/ 199413 w 2427207"/>
              <a:gd name="connsiteY13" fmla="*/ 2499770 h 3860322"/>
              <a:gd name="connsiteX14" fmla="*/ 141200 w 2427207"/>
              <a:gd name="connsiteY14" fmla="*/ 2792010 h 3860322"/>
              <a:gd name="connsiteX15" fmla="*/ 77048 w 2427207"/>
              <a:gd name="connsiteY15" fmla="*/ 2452269 h 3860322"/>
              <a:gd name="connsiteX16" fmla="*/ 21288 w 2427207"/>
              <a:gd name="connsiteY16" fmla="*/ 2659461 h 3860322"/>
              <a:gd name="connsiteX17" fmla="*/ 52521 w 2427207"/>
              <a:gd name="connsiteY17" fmla="*/ 1900862 h 3860322"/>
              <a:gd name="connsiteX18" fmla="*/ 117443 w 2427207"/>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4198839"/>
              <a:gd name="connsiteX1" fmla="*/ 100021 w 2155539"/>
              <a:gd name="connsiteY1" fmla="*/ 1782108 h 4198839"/>
              <a:gd name="connsiteX2" fmla="*/ 147523 w 2155539"/>
              <a:gd name="connsiteY2" fmla="*/ 915209 h 4198839"/>
              <a:gd name="connsiteX3" fmla="*/ 64395 w 2155539"/>
              <a:gd name="connsiteY3" fmla="*/ 897396 h 4198839"/>
              <a:gd name="connsiteX4" fmla="*/ 64856 w 2155539"/>
              <a:gd name="connsiteY4" fmla="*/ 656768 h 4198839"/>
              <a:gd name="connsiteX5" fmla="*/ 115977 w 2155539"/>
              <a:gd name="connsiteY5" fmla="*/ 270194 h 4198839"/>
              <a:gd name="connsiteX6" fmla="*/ 633180 w 2155539"/>
              <a:gd name="connsiteY6" fmla="*/ 543328 h 4198839"/>
              <a:gd name="connsiteX7" fmla="*/ 1055600 w 2155539"/>
              <a:gd name="connsiteY7" fmla="*/ 0 h 4198839"/>
              <a:gd name="connsiteX8" fmla="*/ 1478020 w 2155539"/>
              <a:gd name="connsiteY8" fmla="*/ 543328 h 4198839"/>
              <a:gd name="connsiteX9" fmla="*/ 2155539 w 2155539"/>
              <a:gd name="connsiteY9" fmla="*/ 543327 h 4198839"/>
              <a:gd name="connsiteX10" fmla="*/ 449113 w 2155539"/>
              <a:gd name="connsiteY10" fmla="*/ 4124363 h 4198839"/>
              <a:gd name="connsiteX11" fmla="*/ 271836 w 2155539"/>
              <a:gd name="connsiteY11" fmla="*/ 2666694 h 4198839"/>
              <a:gd name="connsiteX12" fmla="*/ 296738 w 2155539"/>
              <a:gd name="connsiteY12" fmla="*/ 3858868 h 4198839"/>
              <a:gd name="connsiteX13" fmla="*/ 199413 w 2155539"/>
              <a:gd name="connsiteY13" fmla="*/ 2499770 h 4198839"/>
              <a:gd name="connsiteX14" fmla="*/ 141200 w 2155539"/>
              <a:gd name="connsiteY14" fmla="*/ 2792010 h 4198839"/>
              <a:gd name="connsiteX15" fmla="*/ 77048 w 2155539"/>
              <a:gd name="connsiteY15" fmla="*/ 2452269 h 4198839"/>
              <a:gd name="connsiteX16" fmla="*/ 21288 w 2155539"/>
              <a:gd name="connsiteY16" fmla="*/ 2659461 h 4198839"/>
              <a:gd name="connsiteX17" fmla="*/ 52521 w 2155539"/>
              <a:gd name="connsiteY17" fmla="*/ 1900862 h 4198839"/>
              <a:gd name="connsiteX18" fmla="*/ 117443 w 2155539"/>
              <a:gd name="connsiteY18" fmla="*/ 1989801 h 4198839"/>
              <a:gd name="connsiteX0" fmla="*/ 117443 w 2155539"/>
              <a:gd name="connsiteY0" fmla="*/ 1989801 h 4124808"/>
              <a:gd name="connsiteX1" fmla="*/ 100021 w 2155539"/>
              <a:gd name="connsiteY1" fmla="*/ 1782108 h 4124808"/>
              <a:gd name="connsiteX2" fmla="*/ 147523 w 2155539"/>
              <a:gd name="connsiteY2" fmla="*/ 915209 h 4124808"/>
              <a:gd name="connsiteX3" fmla="*/ 64395 w 2155539"/>
              <a:gd name="connsiteY3" fmla="*/ 897396 h 4124808"/>
              <a:gd name="connsiteX4" fmla="*/ 64856 w 2155539"/>
              <a:gd name="connsiteY4" fmla="*/ 656768 h 4124808"/>
              <a:gd name="connsiteX5" fmla="*/ 115977 w 2155539"/>
              <a:gd name="connsiteY5" fmla="*/ 270194 h 4124808"/>
              <a:gd name="connsiteX6" fmla="*/ 633180 w 2155539"/>
              <a:gd name="connsiteY6" fmla="*/ 543328 h 4124808"/>
              <a:gd name="connsiteX7" fmla="*/ 1055600 w 2155539"/>
              <a:gd name="connsiteY7" fmla="*/ 0 h 4124808"/>
              <a:gd name="connsiteX8" fmla="*/ 1478020 w 2155539"/>
              <a:gd name="connsiteY8" fmla="*/ 543328 h 4124808"/>
              <a:gd name="connsiteX9" fmla="*/ 2155539 w 2155539"/>
              <a:gd name="connsiteY9" fmla="*/ 543327 h 4124808"/>
              <a:gd name="connsiteX10" fmla="*/ 449113 w 2155539"/>
              <a:gd name="connsiteY10" fmla="*/ 4124363 h 4124808"/>
              <a:gd name="connsiteX11" fmla="*/ 271836 w 2155539"/>
              <a:gd name="connsiteY11" fmla="*/ 2666694 h 4124808"/>
              <a:gd name="connsiteX12" fmla="*/ 296738 w 2155539"/>
              <a:gd name="connsiteY12" fmla="*/ 3858868 h 4124808"/>
              <a:gd name="connsiteX13" fmla="*/ 199413 w 2155539"/>
              <a:gd name="connsiteY13" fmla="*/ 2499770 h 4124808"/>
              <a:gd name="connsiteX14" fmla="*/ 141200 w 2155539"/>
              <a:gd name="connsiteY14" fmla="*/ 2792010 h 4124808"/>
              <a:gd name="connsiteX15" fmla="*/ 77048 w 2155539"/>
              <a:gd name="connsiteY15" fmla="*/ 2452269 h 4124808"/>
              <a:gd name="connsiteX16" fmla="*/ 21288 w 2155539"/>
              <a:gd name="connsiteY16" fmla="*/ 2659461 h 4124808"/>
              <a:gd name="connsiteX17" fmla="*/ 52521 w 2155539"/>
              <a:gd name="connsiteY17" fmla="*/ 1900862 h 4124808"/>
              <a:gd name="connsiteX18" fmla="*/ 117443 w 2155539"/>
              <a:gd name="connsiteY18" fmla="*/ 1989801 h 412480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350690"/>
              <a:gd name="connsiteX1" fmla="*/ 100021 w 2155539"/>
              <a:gd name="connsiteY1" fmla="*/ 1782108 h 4350690"/>
              <a:gd name="connsiteX2" fmla="*/ 147523 w 2155539"/>
              <a:gd name="connsiteY2" fmla="*/ 915209 h 4350690"/>
              <a:gd name="connsiteX3" fmla="*/ 64395 w 2155539"/>
              <a:gd name="connsiteY3" fmla="*/ 897396 h 4350690"/>
              <a:gd name="connsiteX4" fmla="*/ 64856 w 2155539"/>
              <a:gd name="connsiteY4" fmla="*/ 656768 h 4350690"/>
              <a:gd name="connsiteX5" fmla="*/ 115977 w 2155539"/>
              <a:gd name="connsiteY5" fmla="*/ 270194 h 4350690"/>
              <a:gd name="connsiteX6" fmla="*/ 633180 w 2155539"/>
              <a:gd name="connsiteY6" fmla="*/ 543328 h 4350690"/>
              <a:gd name="connsiteX7" fmla="*/ 1055600 w 2155539"/>
              <a:gd name="connsiteY7" fmla="*/ 0 h 4350690"/>
              <a:gd name="connsiteX8" fmla="*/ 1478020 w 2155539"/>
              <a:gd name="connsiteY8" fmla="*/ 543328 h 4350690"/>
              <a:gd name="connsiteX9" fmla="*/ 2155539 w 2155539"/>
              <a:gd name="connsiteY9" fmla="*/ 543327 h 4350690"/>
              <a:gd name="connsiteX10" fmla="*/ 699726 w 2155539"/>
              <a:gd name="connsiteY10" fmla="*/ 4068109 h 4350690"/>
              <a:gd name="connsiteX11" fmla="*/ 616599 w 2155539"/>
              <a:gd name="connsiteY11" fmla="*/ 4222488 h 4350690"/>
              <a:gd name="connsiteX12" fmla="*/ 449113 w 2155539"/>
              <a:gd name="connsiteY12" fmla="*/ 4124363 h 4350690"/>
              <a:gd name="connsiteX13" fmla="*/ 271836 w 2155539"/>
              <a:gd name="connsiteY13" fmla="*/ 2666694 h 4350690"/>
              <a:gd name="connsiteX14" fmla="*/ 296738 w 2155539"/>
              <a:gd name="connsiteY14" fmla="*/ 3858868 h 4350690"/>
              <a:gd name="connsiteX15" fmla="*/ 199413 w 2155539"/>
              <a:gd name="connsiteY15" fmla="*/ 2499770 h 4350690"/>
              <a:gd name="connsiteX16" fmla="*/ 141200 w 2155539"/>
              <a:gd name="connsiteY16" fmla="*/ 2792010 h 4350690"/>
              <a:gd name="connsiteX17" fmla="*/ 77048 w 2155539"/>
              <a:gd name="connsiteY17" fmla="*/ 2452269 h 4350690"/>
              <a:gd name="connsiteX18" fmla="*/ 21288 w 2155539"/>
              <a:gd name="connsiteY18" fmla="*/ 2659461 h 4350690"/>
              <a:gd name="connsiteX19" fmla="*/ 52521 w 2155539"/>
              <a:gd name="connsiteY19" fmla="*/ 1900862 h 4350690"/>
              <a:gd name="connsiteX20" fmla="*/ 117443 w 2155539"/>
              <a:gd name="connsiteY20" fmla="*/ 1989801 h 4350690"/>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1329119 w 2155539"/>
              <a:gd name="connsiteY10" fmla="*/ 4026545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34363"/>
              <a:gd name="connsiteX1" fmla="*/ 100021 w 2155539"/>
              <a:gd name="connsiteY1" fmla="*/ 1782108 h 4234363"/>
              <a:gd name="connsiteX2" fmla="*/ 147523 w 2155539"/>
              <a:gd name="connsiteY2" fmla="*/ 915209 h 4234363"/>
              <a:gd name="connsiteX3" fmla="*/ 64395 w 2155539"/>
              <a:gd name="connsiteY3" fmla="*/ 897396 h 4234363"/>
              <a:gd name="connsiteX4" fmla="*/ 64856 w 2155539"/>
              <a:gd name="connsiteY4" fmla="*/ 656768 h 4234363"/>
              <a:gd name="connsiteX5" fmla="*/ 115977 w 2155539"/>
              <a:gd name="connsiteY5" fmla="*/ 270194 h 4234363"/>
              <a:gd name="connsiteX6" fmla="*/ 633180 w 2155539"/>
              <a:gd name="connsiteY6" fmla="*/ 543328 h 4234363"/>
              <a:gd name="connsiteX7" fmla="*/ 1055600 w 2155539"/>
              <a:gd name="connsiteY7" fmla="*/ 0 h 4234363"/>
              <a:gd name="connsiteX8" fmla="*/ 1478020 w 2155539"/>
              <a:gd name="connsiteY8" fmla="*/ 543328 h 4234363"/>
              <a:gd name="connsiteX9" fmla="*/ 2155539 w 2155539"/>
              <a:gd name="connsiteY9" fmla="*/ 543327 h 4234363"/>
              <a:gd name="connsiteX10" fmla="*/ 1329119 w 2155539"/>
              <a:gd name="connsiteY10" fmla="*/ 4026545 h 4234363"/>
              <a:gd name="connsiteX11" fmla="*/ 616599 w 2155539"/>
              <a:gd name="connsiteY11" fmla="*/ 4234363 h 4234363"/>
              <a:gd name="connsiteX12" fmla="*/ 449113 w 2155539"/>
              <a:gd name="connsiteY12" fmla="*/ 4124363 h 4234363"/>
              <a:gd name="connsiteX13" fmla="*/ 271836 w 2155539"/>
              <a:gd name="connsiteY13" fmla="*/ 2666694 h 4234363"/>
              <a:gd name="connsiteX14" fmla="*/ 296738 w 2155539"/>
              <a:gd name="connsiteY14" fmla="*/ 3858868 h 4234363"/>
              <a:gd name="connsiteX15" fmla="*/ 199413 w 2155539"/>
              <a:gd name="connsiteY15" fmla="*/ 2499770 h 4234363"/>
              <a:gd name="connsiteX16" fmla="*/ 141200 w 2155539"/>
              <a:gd name="connsiteY16" fmla="*/ 2792010 h 4234363"/>
              <a:gd name="connsiteX17" fmla="*/ 77048 w 2155539"/>
              <a:gd name="connsiteY17" fmla="*/ 2452269 h 4234363"/>
              <a:gd name="connsiteX18" fmla="*/ 21288 w 2155539"/>
              <a:gd name="connsiteY18" fmla="*/ 2659461 h 4234363"/>
              <a:gd name="connsiteX19" fmla="*/ 52521 w 2155539"/>
              <a:gd name="connsiteY19" fmla="*/ 1900862 h 4234363"/>
              <a:gd name="connsiteX20" fmla="*/ 117443 w 2155539"/>
              <a:gd name="connsiteY20" fmla="*/ 1989801 h 4234363"/>
              <a:gd name="connsiteX0" fmla="*/ 117443 w 2155539"/>
              <a:gd name="connsiteY0" fmla="*/ 1989801 h 4264978"/>
              <a:gd name="connsiteX1" fmla="*/ 100021 w 2155539"/>
              <a:gd name="connsiteY1" fmla="*/ 1782108 h 4264978"/>
              <a:gd name="connsiteX2" fmla="*/ 147523 w 2155539"/>
              <a:gd name="connsiteY2" fmla="*/ 915209 h 4264978"/>
              <a:gd name="connsiteX3" fmla="*/ 64395 w 2155539"/>
              <a:gd name="connsiteY3" fmla="*/ 897396 h 4264978"/>
              <a:gd name="connsiteX4" fmla="*/ 64856 w 2155539"/>
              <a:gd name="connsiteY4" fmla="*/ 656768 h 4264978"/>
              <a:gd name="connsiteX5" fmla="*/ 115977 w 2155539"/>
              <a:gd name="connsiteY5" fmla="*/ 270194 h 4264978"/>
              <a:gd name="connsiteX6" fmla="*/ 633180 w 2155539"/>
              <a:gd name="connsiteY6" fmla="*/ 543328 h 4264978"/>
              <a:gd name="connsiteX7" fmla="*/ 1055600 w 2155539"/>
              <a:gd name="connsiteY7" fmla="*/ 0 h 4264978"/>
              <a:gd name="connsiteX8" fmla="*/ 1478020 w 2155539"/>
              <a:gd name="connsiteY8" fmla="*/ 543328 h 4264978"/>
              <a:gd name="connsiteX9" fmla="*/ 2155539 w 2155539"/>
              <a:gd name="connsiteY9" fmla="*/ 543327 h 4264978"/>
              <a:gd name="connsiteX10" fmla="*/ 1329119 w 2155539"/>
              <a:gd name="connsiteY10" fmla="*/ 4026545 h 4264978"/>
              <a:gd name="connsiteX11" fmla="*/ 616599 w 2155539"/>
              <a:gd name="connsiteY11" fmla="*/ 4234363 h 4264978"/>
              <a:gd name="connsiteX12" fmla="*/ 449113 w 2155539"/>
              <a:gd name="connsiteY12" fmla="*/ 4124363 h 4264978"/>
              <a:gd name="connsiteX13" fmla="*/ 271836 w 2155539"/>
              <a:gd name="connsiteY13" fmla="*/ 2666694 h 4264978"/>
              <a:gd name="connsiteX14" fmla="*/ 296738 w 2155539"/>
              <a:gd name="connsiteY14" fmla="*/ 3858868 h 4264978"/>
              <a:gd name="connsiteX15" fmla="*/ 199413 w 2155539"/>
              <a:gd name="connsiteY15" fmla="*/ 2499770 h 4264978"/>
              <a:gd name="connsiteX16" fmla="*/ 141200 w 2155539"/>
              <a:gd name="connsiteY16" fmla="*/ 2792010 h 4264978"/>
              <a:gd name="connsiteX17" fmla="*/ 77048 w 2155539"/>
              <a:gd name="connsiteY17" fmla="*/ 2452269 h 4264978"/>
              <a:gd name="connsiteX18" fmla="*/ 21288 w 2155539"/>
              <a:gd name="connsiteY18" fmla="*/ 2659461 h 4264978"/>
              <a:gd name="connsiteX19" fmla="*/ 52521 w 2155539"/>
              <a:gd name="connsiteY19" fmla="*/ 1900862 h 4264978"/>
              <a:gd name="connsiteX20" fmla="*/ 117443 w 2155539"/>
              <a:gd name="connsiteY20" fmla="*/ 1989801 h 4264978"/>
              <a:gd name="connsiteX0" fmla="*/ 117443 w 2155539"/>
              <a:gd name="connsiteY0" fmla="*/ 1989801 h 4241793"/>
              <a:gd name="connsiteX1" fmla="*/ 100021 w 2155539"/>
              <a:gd name="connsiteY1" fmla="*/ 1782108 h 4241793"/>
              <a:gd name="connsiteX2" fmla="*/ 147523 w 2155539"/>
              <a:gd name="connsiteY2" fmla="*/ 915209 h 4241793"/>
              <a:gd name="connsiteX3" fmla="*/ 64395 w 2155539"/>
              <a:gd name="connsiteY3" fmla="*/ 897396 h 4241793"/>
              <a:gd name="connsiteX4" fmla="*/ 64856 w 2155539"/>
              <a:gd name="connsiteY4" fmla="*/ 656768 h 4241793"/>
              <a:gd name="connsiteX5" fmla="*/ 115977 w 2155539"/>
              <a:gd name="connsiteY5" fmla="*/ 270194 h 4241793"/>
              <a:gd name="connsiteX6" fmla="*/ 633180 w 2155539"/>
              <a:gd name="connsiteY6" fmla="*/ 543328 h 4241793"/>
              <a:gd name="connsiteX7" fmla="*/ 1055600 w 2155539"/>
              <a:gd name="connsiteY7" fmla="*/ 0 h 4241793"/>
              <a:gd name="connsiteX8" fmla="*/ 1478020 w 2155539"/>
              <a:gd name="connsiteY8" fmla="*/ 543328 h 4241793"/>
              <a:gd name="connsiteX9" fmla="*/ 2155539 w 2155539"/>
              <a:gd name="connsiteY9" fmla="*/ 543327 h 4241793"/>
              <a:gd name="connsiteX10" fmla="*/ 687851 w 2155539"/>
              <a:gd name="connsiteY10" fmla="*/ 3854353 h 4241793"/>
              <a:gd name="connsiteX11" fmla="*/ 616599 w 2155539"/>
              <a:gd name="connsiteY11" fmla="*/ 4234363 h 4241793"/>
              <a:gd name="connsiteX12" fmla="*/ 449113 w 2155539"/>
              <a:gd name="connsiteY12" fmla="*/ 4124363 h 4241793"/>
              <a:gd name="connsiteX13" fmla="*/ 271836 w 2155539"/>
              <a:gd name="connsiteY13" fmla="*/ 2666694 h 4241793"/>
              <a:gd name="connsiteX14" fmla="*/ 296738 w 2155539"/>
              <a:gd name="connsiteY14" fmla="*/ 3858868 h 4241793"/>
              <a:gd name="connsiteX15" fmla="*/ 199413 w 2155539"/>
              <a:gd name="connsiteY15" fmla="*/ 2499770 h 4241793"/>
              <a:gd name="connsiteX16" fmla="*/ 141200 w 2155539"/>
              <a:gd name="connsiteY16" fmla="*/ 2792010 h 4241793"/>
              <a:gd name="connsiteX17" fmla="*/ 77048 w 2155539"/>
              <a:gd name="connsiteY17" fmla="*/ 2452269 h 4241793"/>
              <a:gd name="connsiteX18" fmla="*/ 21288 w 2155539"/>
              <a:gd name="connsiteY18" fmla="*/ 2659461 h 4241793"/>
              <a:gd name="connsiteX19" fmla="*/ 52521 w 2155539"/>
              <a:gd name="connsiteY19" fmla="*/ 1900862 h 4241793"/>
              <a:gd name="connsiteX20" fmla="*/ 117443 w 2155539"/>
              <a:gd name="connsiteY20" fmla="*/ 1989801 h 4241793"/>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687851 w 2155539"/>
              <a:gd name="connsiteY10" fmla="*/ 3854353 h 4256830"/>
              <a:gd name="connsiteX11" fmla="*/ 616599 w 2155539"/>
              <a:gd name="connsiteY11" fmla="*/ 4234363 h 4256830"/>
              <a:gd name="connsiteX12" fmla="*/ 449113 w 2155539"/>
              <a:gd name="connsiteY12" fmla="*/ 4124363 h 4256830"/>
              <a:gd name="connsiteX13" fmla="*/ 271836 w 2155539"/>
              <a:gd name="connsiteY13" fmla="*/ 2666694 h 4256830"/>
              <a:gd name="connsiteX14" fmla="*/ 296738 w 2155539"/>
              <a:gd name="connsiteY14" fmla="*/ 3858868 h 4256830"/>
              <a:gd name="connsiteX15" fmla="*/ 199413 w 2155539"/>
              <a:gd name="connsiteY15" fmla="*/ 2499770 h 4256830"/>
              <a:gd name="connsiteX16" fmla="*/ 141200 w 2155539"/>
              <a:gd name="connsiteY16" fmla="*/ 2792010 h 4256830"/>
              <a:gd name="connsiteX17" fmla="*/ 77048 w 2155539"/>
              <a:gd name="connsiteY17" fmla="*/ 2452269 h 4256830"/>
              <a:gd name="connsiteX18" fmla="*/ 21288 w 2155539"/>
              <a:gd name="connsiteY18" fmla="*/ 2659461 h 4256830"/>
              <a:gd name="connsiteX19" fmla="*/ 52521 w 2155539"/>
              <a:gd name="connsiteY19" fmla="*/ 1900862 h 4256830"/>
              <a:gd name="connsiteX20" fmla="*/ 117443 w 2155539"/>
              <a:gd name="connsiteY20" fmla="*/ 1989801 h 4256830"/>
              <a:gd name="connsiteX0" fmla="*/ 117443 w 2155539"/>
              <a:gd name="connsiteY0" fmla="*/ 1989801 h 4346051"/>
              <a:gd name="connsiteX1" fmla="*/ 100021 w 2155539"/>
              <a:gd name="connsiteY1" fmla="*/ 1782108 h 4346051"/>
              <a:gd name="connsiteX2" fmla="*/ 147523 w 2155539"/>
              <a:gd name="connsiteY2" fmla="*/ 915209 h 4346051"/>
              <a:gd name="connsiteX3" fmla="*/ 64395 w 2155539"/>
              <a:gd name="connsiteY3" fmla="*/ 897396 h 4346051"/>
              <a:gd name="connsiteX4" fmla="*/ 64856 w 2155539"/>
              <a:gd name="connsiteY4" fmla="*/ 656768 h 4346051"/>
              <a:gd name="connsiteX5" fmla="*/ 115977 w 2155539"/>
              <a:gd name="connsiteY5" fmla="*/ 270194 h 4346051"/>
              <a:gd name="connsiteX6" fmla="*/ 633180 w 2155539"/>
              <a:gd name="connsiteY6" fmla="*/ 543328 h 4346051"/>
              <a:gd name="connsiteX7" fmla="*/ 1055600 w 2155539"/>
              <a:gd name="connsiteY7" fmla="*/ 0 h 4346051"/>
              <a:gd name="connsiteX8" fmla="*/ 1478020 w 2155539"/>
              <a:gd name="connsiteY8" fmla="*/ 543328 h 4346051"/>
              <a:gd name="connsiteX9" fmla="*/ 2155539 w 2155539"/>
              <a:gd name="connsiteY9" fmla="*/ 543327 h 4346051"/>
              <a:gd name="connsiteX10" fmla="*/ 770978 w 2155539"/>
              <a:gd name="connsiteY10" fmla="*/ 4186861 h 4346051"/>
              <a:gd name="connsiteX11" fmla="*/ 687851 w 2155539"/>
              <a:gd name="connsiteY11" fmla="*/ 3854353 h 4346051"/>
              <a:gd name="connsiteX12" fmla="*/ 616599 w 2155539"/>
              <a:gd name="connsiteY12" fmla="*/ 4234363 h 4346051"/>
              <a:gd name="connsiteX13" fmla="*/ 449113 w 2155539"/>
              <a:gd name="connsiteY13" fmla="*/ 4124363 h 4346051"/>
              <a:gd name="connsiteX14" fmla="*/ 271836 w 2155539"/>
              <a:gd name="connsiteY14" fmla="*/ 2666694 h 4346051"/>
              <a:gd name="connsiteX15" fmla="*/ 296738 w 2155539"/>
              <a:gd name="connsiteY15" fmla="*/ 3858868 h 4346051"/>
              <a:gd name="connsiteX16" fmla="*/ 199413 w 2155539"/>
              <a:gd name="connsiteY16" fmla="*/ 2499770 h 4346051"/>
              <a:gd name="connsiteX17" fmla="*/ 141200 w 2155539"/>
              <a:gd name="connsiteY17" fmla="*/ 2792010 h 4346051"/>
              <a:gd name="connsiteX18" fmla="*/ 77048 w 2155539"/>
              <a:gd name="connsiteY18" fmla="*/ 2452269 h 4346051"/>
              <a:gd name="connsiteX19" fmla="*/ 21288 w 2155539"/>
              <a:gd name="connsiteY19" fmla="*/ 2659461 h 4346051"/>
              <a:gd name="connsiteX20" fmla="*/ 52521 w 2155539"/>
              <a:gd name="connsiteY20" fmla="*/ 1900862 h 4346051"/>
              <a:gd name="connsiteX21" fmla="*/ 117443 w 2155539"/>
              <a:gd name="connsiteY21" fmla="*/ 1989801 h 4346051"/>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770978 w 2155539"/>
              <a:gd name="connsiteY10" fmla="*/ 4186861 h 4256830"/>
              <a:gd name="connsiteX11" fmla="*/ 687851 w 2155539"/>
              <a:gd name="connsiteY11" fmla="*/ 3854353 h 4256830"/>
              <a:gd name="connsiteX12" fmla="*/ 616599 w 2155539"/>
              <a:gd name="connsiteY12" fmla="*/ 4234363 h 4256830"/>
              <a:gd name="connsiteX13" fmla="*/ 449113 w 2155539"/>
              <a:gd name="connsiteY13" fmla="*/ 4124363 h 4256830"/>
              <a:gd name="connsiteX14" fmla="*/ 271836 w 2155539"/>
              <a:gd name="connsiteY14" fmla="*/ 2666694 h 4256830"/>
              <a:gd name="connsiteX15" fmla="*/ 296738 w 2155539"/>
              <a:gd name="connsiteY15" fmla="*/ 3858868 h 4256830"/>
              <a:gd name="connsiteX16" fmla="*/ 199413 w 2155539"/>
              <a:gd name="connsiteY16" fmla="*/ 2499770 h 4256830"/>
              <a:gd name="connsiteX17" fmla="*/ 141200 w 2155539"/>
              <a:gd name="connsiteY17" fmla="*/ 2792010 h 4256830"/>
              <a:gd name="connsiteX18" fmla="*/ 77048 w 2155539"/>
              <a:gd name="connsiteY18" fmla="*/ 2452269 h 4256830"/>
              <a:gd name="connsiteX19" fmla="*/ 21288 w 2155539"/>
              <a:gd name="connsiteY19" fmla="*/ 2659461 h 4256830"/>
              <a:gd name="connsiteX20" fmla="*/ 52521 w 2155539"/>
              <a:gd name="connsiteY20" fmla="*/ 1900862 h 4256830"/>
              <a:gd name="connsiteX21" fmla="*/ 117443 w 2155539"/>
              <a:gd name="connsiteY21"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97548 w 2155539"/>
              <a:gd name="connsiteY10" fmla="*/ 3954987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301479"/>
              <a:gd name="connsiteX1" fmla="*/ 100021 w 2155539"/>
              <a:gd name="connsiteY1" fmla="*/ 1782108 h 4301479"/>
              <a:gd name="connsiteX2" fmla="*/ 147523 w 2155539"/>
              <a:gd name="connsiteY2" fmla="*/ 915209 h 4301479"/>
              <a:gd name="connsiteX3" fmla="*/ 64395 w 2155539"/>
              <a:gd name="connsiteY3" fmla="*/ 897396 h 4301479"/>
              <a:gd name="connsiteX4" fmla="*/ 64856 w 2155539"/>
              <a:gd name="connsiteY4" fmla="*/ 656768 h 4301479"/>
              <a:gd name="connsiteX5" fmla="*/ 115977 w 2155539"/>
              <a:gd name="connsiteY5" fmla="*/ 270194 h 4301479"/>
              <a:gd name="connsiteX6" fmla="*/ 633180 w 2155539"/>
              <a:gd name="connsiteY6" fmla="*/ 543328 h 4301479"/>
              <a:gd name="connsiteX7" fmla="*/ 1055600 w 2155539"/>
              <a:gd name="connsiteY7" fmla="*/ 0 h 4301479"/>
              <a:gd name="connsiteX8" fmla="*/ 1478020 w 2155539"/>
              <a:gd name="connsiteY8" fmla="*/ 543328 h 4301479"/>
              <a:gd name="connsiteX9" fmla="*/ 2155539 w 2155539"/>
              <a:gd name="connsiteY9" fmla="*/ 543327 h 4301479"/>
              <a:gd name="connsiteX10" fmla="*/ 1181946 w 2155539"/>
              <a:gd name="connsiteY10" fmla="*/ 4132965 h 4301479"/>
              <a:gd name="connsiteX11" fmla="*/ 1045176 w 2155539"/>
              <a:gd name="connsiteY11" fmla="*/ 3824258 h 4301479"/>
              <a:gd name="connsiteX12" fmla="*/ 982653 w 2155539"/>
              <a:gd name="connsiteY12" fmla="*/ 3871150 h 4301479"/>
              <a:gd name="connsiteX13" fmla="*/ 978746 w 2155539"/>
              <a:gd name="connsiteY13" fmla="*/ 3968841 h 4301479"/>
              <a:gd name="connsiteX14" fmla="*/ 897548 w 2155539"/>
              <a:gd name="connsiteY14" fmla="*/ 3954987 h 4301479"/>
              <a:gd name="connsiteX15" fmla="*/ 836293 w 2155539"/>
              <a:gd name="connsiteY15" fmla="*/ 3800913 h 4301479"/>
              <a:gd name="connsiteX16" fmla="*/ 770978 w 2155539"/>
              <a:gd name="connsiteY16" fmla="*/ 4186861 h 4301479"/>
              <a:gd name="connsiteX17" fmla="*/ 687851 w 2155539"/>
              <a:gd name="connsiteY17" fmla="*/ 3854353 h 4301479"/>
              <a:gd name="connsiteX18" fmla="*/ 616599 w 2155539"/>
              <a:gd name="connsiteY18" fmla="*/ 4234363 h 4301479"/>
              <a:gd name="connsiteX19" fmla="*/ 449113 w 2155539"/>
              <a:gd name="connsiteY19" fmla="*/ 4124363 h 4301479"/>
              <a:gd name="connsiteX20" fmla="*/ 271836 w 2155539"/>
              <a:gd name="connsiteY20" fmla="*/ 2666694 h 4301479"/>
              <a:gd name="connsiteX21" fmla="*/ 296738 w 2155539"/>
              <a:gd name="connsiteY21" fmla="*/ 3858868 h 4301479"/>
              <a:gd name="connsiteX22" fmla="*/ 199413 w 2155539"/>
              <a:gd name="connsiteY22" fmla="*/ 2499770 h 4301479"/>
              <a:gd name="connsiteX23" fmla="*/ 141200 w 2155539"/>
              <a:gd name="connsiteY23" fmla="*/ 2792010 h 4301479"/>
              <a:gd name="connsiteX24" fmla="*/ 77048 w 2155539"/>
              <a:gd name="connsiteY24" fmla="*/ 2452269 h 4301479"/>
              <a:gd name="connsiteX25" fmla="*/ 21288 w 2155539"/>
              <a:gd name="connsiteY25" fmla="*/ 2659461 h 4301479"/>
              <a:gd name="connsiteX26" fmla="*/ 52521 w 2155539"/>
              <a:gd name="connsiteY26" fmla="*/ 1900862 h 4301479"/>
              <a:gd name="connsiteX27" fmla="*/ 117443 w 2155539"/>
              <a:gd name="connsiteY27" fmla="*/ 1989801 h 4301479"/>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772479"/>
              <a:gd name="connsiteX1" fmla="*/ 100021 w 2155539"/>
              <a:gd name="connsiteY1" fmla="*/ 1782108 h 4772479"/>
              <a:gd name="connsiteX2" fmla="*/ 147523 w 2155539"/>
              <a:gd name="connsiteY2" fmla="*/ 915209 h 4772479"/>
              <a:gd name="connsiteX3" fmla="*/ 64395 w 2155539"/>
              <a:gd name="connsiteY3" fmla="*/ 897396 h 4772479"/>
              <a:gd name="connsiteX4" fmla="*/ 64856 w 2155539"/>
              <a:gd name="connsiteY4" fmla="*/ 656768 h 4772479"/>
              <a:gd name="connsiteX5" fmla="*/ 115977 w 2155539"/>
              <a:gd name="connsiteY5" fmla="*/ 270194 h 4772479"/>
              <a:gd name="connsiteX6" fmla="*/ 633180 w 2155539"/>
              <a:gd name="connsiteY6" fmla="*/ 543328 h 4772479"/>
              <a:gd name="connsiteX7" fmla="*/ 1055600 w 2155539"/>
              <a:gd name="connsiteY7" fmla="*/ 0 h 4772479"/>
              <a:gd name="connsiteX8" fmla="*/ 1478020 w 2155539"/>
              <a:gd name="connsiteY8" fmla="*/ 543328 h 4772479"/>
              <a:gd name="connsiteX9" fmla="*/ 2155539 w 2155539"/>
              <a:gd name="connsiteY9" fmla="*/ 543327 h 4772479"/>
              <a:gd name="connsiteX10" fmla="*/ 1349976 w 2155539"/>
              <a:gd name="connsiteY10" fmla="*/ 4594073 h 4772479"/>
              <a:gd name="connsiteX11" fmla="*/ 1181946 w 2155539"/>
              <a:gd name="connsiteY11" fmla="*/ 4132965 h 4772479"/>
              <a:gd name="connsiteX12" fmla="*/ 1045176 w 2155539"/>
              <a:gd name="connsiteY12" fmla="*/ 3824258 h 4772479"/>
              <a:gd name="connsiteX13" fmla="*/ 982653 w 2155539"/>
              <a:gd name="connsiteY13" fmla="*/ 3871150 h 4772479"/>
              <a:gd name="connsiteX14" fmla="*/ 978746 w 2155539"/>
              <a:gd name="connsiteY14" fmla="*/ 3968841 h 4772479"/>
              <a:gd name="connsiteX15" fmla="*/ 897548 w 2155539"/>
              <a:gd name="connsiteY15" fmla="*/ 3954987 h 4772479"/>
              <a:gd name="connsiteX16" fmla="*/ 836293 w 2155539"/>
              <a:gd name="connsiteY16" fmla="*/ 3800913 h 4772479"/>
              <a:gd name="connsiteX17" fmla="*/ 770978 w 2155539"/>
              <a:gd name="connsiteY17" fmla="*/ 4186861 h 4772479"/>
              <a:gd name="connsiteX18" fmla="*/ 687851 w 2155539"/>
              <a:gd name="connsiteY18" fmla="*/ 3854353 h 4772479"/>
              <a:gd name="connsiteX19" fmla="*/ 616599 w 2155539"/>
              <a:gd name="connsiteY19" fmla="*/ 4234363 h 4772479"/>
              <a:gd name="connsiteX20" fmla="*/ 449113 w 2155539"/>
              <a:gd name="connsiteY20" fmla="*/ 4124363 h 4772479"/>
              <a:gd name="connsiteX21" fmla="*/ 271836 w 2155539"/>
              <a:gd name="connsiteY21" fmla="*/ 2666694 h 4772479"/>
              <a:gd name="connsiteX22" fmla="*/ 296738 w 2155539"/>
              <a:gd name="connsiteY22" fmla="*/ 3858868 h 4772479"/>
              <a:gd name="connsiteX23" fmla="*/ 199413 w 2155539"/>
              <a:gd name="connsiteY23" fmla="*/ 2499770 h 4772479"/>
              <a:gd name="connsiteX24" fmla="*/ 141200 w 2155539"/>
              <a:gd name="connsiteY24" fmla="*/ 2792010 h 4772479"/>
              <a:gd name="connsiteX25" fmla="*/ 77048 w 2155539"/>
              <a:gd name="connsiteY25" fmla="*/ 2452269 h 4772479"/>
              <a:gd name="connsiteX26" fmla="*/ 21288 w 2155539"/>
              <a:gd name="connsiteY26" fmla="*/ 2659461 h 4772479"/>
              <a:gd name="connsiteX27" fmla="*/ 52521 w 2155539"/>
              <a:gd name="connsiteY27" fmla="*/ 1900862 h 4772479"/>
              <a:gd name="connsiteX28" fmla="*/ 117443 w 2155539"/>
              <a:gd name="connsiteY28" fmla="*/ 1989801 h 4772479"/>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700305"/>
              <a:gd name="connsiteX1" fmla="*/ 100021 w 2155539"/>
              <a:gd name="connsiteY1" fmla="*/ 1782108 h 4700305"/>
              <a:gd name="connsiteX2" fmla="*/ 147523 w 2155539"/>
              <a:gd name="connsiteY2" fmla="*/ 915209 h 4700305"/>
              <a:gd name="connsiteX3" fmla="*/ 64395 w 2155539"/>
              <a:gd name="connsiteY3" fmla="*/ 897396 h 4700305"/>
              <a:gd name="connsiteX4" fmla="*/ 64856 w 2155539"/>
              <a:gd name="connsiteY4" fmla="*/ 656768 h 4700305"/>
              <a:gd name="connsiteX5" fmla="*/ 115977 w 2155539"/>
              <a:gd name="connsiteY5" fmla="*/ 270194 h 4700305"/>
              <a:gd name="connsiteX6" fmla="*/ 633180 w 2155539"/>
              <a:gd name="connsiteY6" fmla="*/ 543328 h 4700305"/>
              <a:gd name="connsiteX7" fmla="*/ 1055600 w 2155539"/>
              <a:gd name="connsiteY7" fmla="*/ 0 h 4700305"/>
              <a:gd name="connsiteX8" fmla="*/ 1478020 w 2155539"/>
              <a:gd name="connsiteY8" fmla="*/ 543328 h 4700305"/>
              <a:gd name="connsiteX9" fmla="*/ 2155539 w 2155539"/>
              <a:gd name="connsiteY9" fmla="*/ 543327 h 4700305"/>
              <a:gd name="connsiteX10" fmla="*/ 1373422 w 2155539"/>
              <a:gd name="connsiteY10" fmla="*/ 4461212 h 4700305"/>
              <a:gd name="connsiteX11" fmla="*/ 1181946 w 2155539"/>
              <a:gd name="connsiteY11" fmla="*/ 4132965 h 4700305"/>
              <a:gd name="connsiteX12" fmla="*/ 1045176 w 2155539"/>
              <a:gd name="connsiteY12" fmla="*/ 3824258 h 4700305"/>
              <a:gd name="connsiteX13" fmla="*/ 982653 w 2155539"/>
              <a:gd name="connsiteY13" fmla="*/ 3871150 h 4700305"/>
              <a:gd name="connsiteX14" fmla="*/ 978746 w 2155539"/>
              <a:gd name="connsiteY14" fmla="*/ 3968841 h 4700305"/>
              <a:gd name="connsiteX15" fmla="*/ 897548 w 2155539"/>
              <a:gd name="connsiteY15" fmla="*/ 3954987 h 4700305"/>
              <a:gd name="connsiteX16" fmla="*/ 836293 w 2155539"/>
              <a:gd name="connsiteY16" fmla="*/ 3800913 h 4700305"/>
              <a:gd name="connsiteX17" fmla="*/ 770978 w 2155539"/>
              <a:gd name="connsiteY17" fmla="*/ 4186861 h 4700305"/>
              <a:gd name="connsiteX18" fmla="*/ 687851 w 2155539"/>
              <a:gd name="connsiteY18" fmla="*/ 3854353 h 4700305"/>
              <a:gd name="connsiteX19" fmla="*/ 616599 w 2155539"/>
              <a:gd name="connsiteY19" fmla="*/ 4234363 h 4700305"/>
              <a:gd name="connsiteX20" fmla="*/ 449113 w 2155539"/>
              <a:gd name="connsiteY20" fmla="*/ 4124363 h 4700305"/>
              <a:gd name="connsiteX21" fmla="*/ 271836 w 2155539"/>
              <a:gd name="connsiteY21" fmla="*/ 2666694 h 4700305"/>
              <a:gd name="connsiteX22" fmla="*/ 296738 w 2155539"/>
              <a:gd name="connsiteY22" fmla="*/ 3858868 h 4700305"/>
              <a:gd name="connsiteX23" fmla="*/ 199413 w 2155539"/>
              <a:gd name="connsiteY23" fmla="*/ 2499770 h 4700305"/>
              <a:gd name="connsiteX24" fmla="*/ 141200 w 2155539"/>
              <a:gd name="connsiteY24" fmla="*/ 2792010 h 4700305"/>
              <a:gd name="connsiteX25" fmla="*/ 77048 w 2155539"/>
              <a:gd name="connsiteY25" fmla="*/ 2452269 h 4700305"/>
              <a:gd name="connsiteX26" fmla="*/ 21288 w 2155539"/>
              <a:gd name="connsiteY26" fmla="*/ 2659461 h 4700305"/>
              <a:gd name="connsiteX27" fmla="*/ 52521 w 2155539"/>
              <a:gd name="connsiteY27" fmla="*/ 1900862 h 4700305"/>
              <a:gd name="connsiteX28" fmla="*/ 117443 w 2155539"/>
              <a:gd name="connsiteY28" fmla="*/ 1989801 h 4700305"/>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0 w 2155539"/>
              <a:gd name="connsiteY10" fmla="*/ 4429950 h 4642879"/>
              <a:gd name="connsiteX11" fmla="*/ 1181946 w 2155539"/>
              <a:gd name="connsiteY11" fmla="*/ 4132965 h 4642879"/>
              <a:gd name="connsiteX12" fmla="*/ 1045176 w 2155539"/>
              <a:gd name="connsiteY12" fmla="*/ 3824258 h 4642879"/>
              <a:gd name="connsiteX13" fmla="*/ 982653 w 2155539"/>
              <a:gd name="connsiteY13" fmla="*/ 3871150 h 4642879"/>
              <a:gd name="connsiteX14" fmla="*/ 978746 w 2155539"/>
              <a:gd name="connsiteY14" fmla="*/ 3968841 h 4642879"/>
              <a:gd name="connsiteX15" fmla="*/ 897548 w 2155539"/>
              <a:gd name="connsiteY15" fmla="*/ 3954987 h 4642879"/>
              <a:gd name="connsiteX16" fmla="*/ 836293 w 2155539"/>
              <a:gd name="connsiteY16" fmla="*/ 3800913 h 4642879"/>
              <a:gd name="connsiteX17" fmla="*/ 770978 w 2155539"/>
              <a:gd name="connsiteY17" fmla="*/ 4186861 h 4642879"/>
              <a:gd name="connsiteX18" fmla="*/ 687851 w 2155539"/>
              <a:gd name="connsiteY18" fmla="*/ 3854353 h 4642879"/>
              <a:gd name="connsiteX19" fmla="*/ 616599 w 2155539"/>
              <a:gd name="connsiteY19" fmla="*/ 4234363 h 4642879"/>
              <a:gd name="connsiteX20" fmla="*/ 449113 w 2155539"/>
              <a:gd name="connsiteY20" fmla="*/ 4124363 h 4642879"/>
              <a:gd name="connsiteX21" fmla="*/ 271836 w 2155539"/>
              <a:gd name="connsiteY21" fmla="*/ 2666694 h 4642879"/>
              <a:gd name="connsiteX22" fmla="*/ 296738 w 2155539"/>
              <a:gd name="connsiteY22" fmla="*/ 3858868 h 4642879"/>
              <a:gd name="connsiteX23" fmla="*/ 199413 w 2155539"/>
              <a:gd name="connsiteY23" fmla="*/ 2499770 h 4642879"/>
              <a:gd name="connsiteX24" fmla="*/ 141200 w 2155539"/>
              <a:gd name="connsiteY24" fmla="*/ 2792010 h 4642879"/>
              <a:gd name="connsiteX25" fmla="*/ 77048 w 2155539"/>
              <a:gd name="connsiteY25" fmla="*/ 2452269 h 4642879"/>
              <a:gd name="connsiteX26" fmla="*/ 21288 w 2155539"/>
              <a:gd name="connsiteY26" fmla="*/ 2659461 h 4642879"/>
              <a:gd name="connsiteX27" fmla="*/ 52521 w 2155539"/>
              <a:gd name="connsiteY27" fmla="*/ 1900862 h 4642879"/>
              <a:gd name="connsiteX28" fmla="*/ 117443 w 2155539"/>
              <a:gd name="connsiteY28"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6462"/>
              <a:gd name="connsiteY0" fmla="*/ 1989801 h 4642879"/>
              <a:gd name="connsiteX1" fmla="*/ 100021 w 2156462"/>
              <a:gd name="connsiteY1" fmla="*/ 1782108 h 4642879"/>
              <a:gd name="connsiteX2" fmla="*/ 147523 w 2156462"/>
              <a:gd name="connsiteY2" fmla="*/ 915209 h 4642879"/>
              <a:gd name="connsiteX3" fmla="*/ 64395 w 2156462"/>
              <a:gd name="connsiteY3" fmla="*/ 897396 h 4642879"/>
              <a:gd name="connsiteX4" fmla="*/ 64856 w 2156462"/>
              <a:gd name="connsiteY4" fmla="*/ 656768 h 4642879"/>
              <a:gd name="connsiteX5" fmla="*/ 115977 w 2156462"/>
              <a:gd name="connsiteY5" fmla="*/ 270194 h 4642879"/>
              <a:gd name="connsiteX6" fmla="*/ 633180 w 2156462"/>
              <a:gd name="connsiteY6" fmla="*/ 543328 h 4642879"/>
              <a:gd name="connsiteX7" fmla="*/ 1055600 w 2156462"/>
              <a:gd name="connsiteY7" fmla="*/ 0 h 4642879"/>
              <a:gd name="connsiteX8" fmla="*/ 1478020 w 2156462"/>
              <a:gd name="connsiteY8" fmla="*/ 543328 h 4642879"/>
              <a:gd name="connsiteX9" fmla="*/ 2155539 w 2156462"/>
              <a:gd name="connsiteY9" fmla="*/ 543327 h 4642879"/>
              <a:gd name="connsiteX10" fmla="*/ 1752468 w 2156462"/>
              <a:gd name="connsiteY10" fmla="*/ 4261919 h 4642879"/>
              <a:gd name="connsiteX11" fmla="*/ 1420315 w 2156462"/>
              <a:gd name="connsiteY11" fmla="*/ 3519458 h 4642879"/>
              <a:gd name="connsiteX12" fmla="*/ 1412500 w 2156462"/>
              <a:gd name="connsiteY12" fmla="*/ 4265827 h 4642879"/>
              <a:gd name="connsiteX13" fmla="*/ 1342161 w 2156462"/>
              <a:gd name="connsiteY13" fmla="*/ 4015734 h 4642879"/>
              <a:gd name="connsiteX14" fmla="*/ 1342160 w 2156462"/>
              <a:gd name="connsiteY14" fmla="*/ 4429950 h 4642879"/>
              <a:gd name="connsiteX15" fmla="*/ 1181946 w 2156462"/>
              <a:gd name="connsiteY15" fmla="*/ 4132965 h 4642879"/>
              <a:gd name="connsiteX16" fmla="*/ 1045176 w 2156462"/>
              <a:gd name="connsiteY16" fmla="*/ 3824258 h 4642879"/>
              <a:gd name="connsiteX17" fmla="*/ 982653 w 2156462"/>
              <a:gd name="connsiteY17" fmla="*/ 3871150 h 4642879"/>
              <a:gd name="connsiteX18" fmla="*/ 978746 w 2156462"/>
              <a:gd name="connsiteY18" fmla="*/ 3968841 h 4642879"/>
              <a:gd name="connsiteX19" fmla="*/ 897548 w 2156462"/>
              <a:gd name="connsiteY19" fmla="*/ 3954987 h 4642879"/>
              <a:gd name="connsiteX20" fmla="*/ 836293 w 2156462"/>
              <a:gd name="connsiteY20" fmla="*/ 3800913 h 4642879"/>
              <a:gd name="connsiteX21" fmla="*/ 770978 w 2156462"/>
              <a:gd name="connsiteY21" fmla="*/ 4186861 h 4642879"/>
              <a:gd name="connsiteX22" fmla="*/ 687851 w 2156462"/>
              <a:gd name="connsiteY22" fmla="*/ 3854353 h 4642879"/>
              <a:gd name="connsiteX23" fmla="*/ 616599 w 2156462"/>
              <a:gd name="connsiteY23" fmla="*/ 4234363 h 4642879"/>
              <a:gd name="connsiteX24" fmla="*/ 449113 w 2156462"/>
              <a:gd name="connsiteY24" fmla="*/ 4124363 h 4642879"/>
              <a:gd name="connsiteX25" fmla="*/ 271836 w 2156462"/>
              <a:gd name="connsiteY25" fmla="*/ 2666694 h 4642879"/>
              <a:gd name="connsiteX26" fmla="*/ 296738 w 2156462"/>
              <a:gd name="connsiteY26" fmla="*/ 3858868 h 4642879"/>
              <a:gd name="connsiteX27" fmla="*/ 199413 w 2156462"/>
              <a:gd name="connsiteY27" fmla="*/ 2499770 h 4642879"/>
              <a:gd name="connsiteX28" fmla="*/ 141200 w 2156462"/>
              <a:gd name="connsiteY28" fmla="*/ 2792010 h 4642879"/>
              <a:gd name="connsiteX29" fmla="*/ 77048 w 2156462"/>
              <a:gd name="connsiteY29" fmla="*/ 2452269 h 4642879"/>
              <a:gd name="connsiteX30" fmla="*/ 21288 w 2156462"/>
              <a:gd name="connsiteY30" fmla="*/ 2659461 h 4642879"/>
              <a:gd name="connsiteX31" fmla="*/ 52521 w 2156462"/>
              <a:gd name="connsiteY31" fmla="*/ 1900862 h 4642879"/>
              <a:gd name="connsiteX32" fmla="*/ 117443 w 2156462"/>
              <a:gd name="connsiteY32" fmla="*/ 1989801 h 4642879"/>
              <a:gd name="connsiteX0" fmla="*/ 117443 w 2156511"/>
              <a:gd name="connsiteY0" fmla="*/ 1989801 h 4751874"/>
              <a:gd name="connsiteX1" fmla="*/ 100021 w 2156511"/>
              <a:gd name="connsiteY1" fmla="*/ 1782108 h 4751874"/>
              <a:gd name="connsiteX2" fmla="*/ 147523 w 2156511"/>
              <a:gd name="connsiteY2" fmla="*/ 915209 h 4751874"/>
              <a:gd name="connsiteX3" fmla="*/ 64395 w 2156511"/>
              <a:gd name="connsiteY3" fmla="*/ 897396 h 4751874"/>
              <a:gd name="connsiteX4" fmla="*/ 64856 w 2156511"/>
              <a:gd name="connsiteY4" fmla="*/ 656768 h 4751874"/>
              <a:gd name="connsiteX5" fmla="*/ 115977 w 2156511"/>
              <a:gd name="connsiteY5" fmla="*/ 270194 h 4751874"/>
              <a:gd name="connsiteX6" fmla="*/ 633180 w 2156511"/>
              <a:gd name="connsiteY6" fmla="*/ 543328 h 4751874"/>
              <a:gd name="connsiteX7" fmla="*/ 1055600 w 2156511"/>
              <a:gd name="connsiteY7" fmla="*/ 0 h 4751874"/>
              <a:gd name="connsiteX8" fmla="*/ 1478020 w 2156511"/>
              <a:gd name="connsiteY8" fmla="*/ 543328 h 4751874"/>
              <a:gd name="connsiteX9" fmla="*/ 2155539 w 2156511"/>
              <a:gd name="connsiteY9" fmla="*/ 543327 h 4751874"/>
              <a:gd name="connsiteX10" fmla="*/ 1768099 w 2156511"/>
              <a:gd name="connsiteY10" fmla="*/ 4668319 h 4751874"/>
              <a:gd name="connsiteX11" fmla="*/ 1420315 w 2156511"/>
              <a:gd name="connsiteY11" fmla="*/ 3519458 h 4751874"/>
              <a:gd name="connsiteX12" fmla="*/ 1412500 w 2156511"/>
              <a:gd name="connsiteY12" fmla="*/ 4265827 h 4751874"/>
              <a:gd name="connsiteX13" fmla="*/ 1342161 w 2156511"/>
              <a:gd name="connsiteY13" fmla="*/ 4015734 h 4751874"/>
              <a:gd name="connsiteX14" fmla="*/ 1342160 w 2156511"/>
              <a:gd name="connsiteY14" fmla="*/ 4429950 h 4751874"/>
              <a:gd name="connsiteX15" fmla="*/ 1181946 w 2156511"/>
              <a:gd name="connsiteY15" fmla="*/ 4132965 h 4751874"/>
              <a:gd name="connsiteX16" fmla="*/ 1045176 w 2156511"/>
              <a:gd name="connsiteY16" fmla="*/ 3824258 h 4751874"/>
              <a:gd name="connsiteX17" fmla="*/ 982653 w 2156511"/>
              <a:gd name="connsiteY17" fmla="*/ 3871150 h 4751874"/>
              <a:gd name="connsiteX18" fmla="*/ 978746 w 2156511"/>
              <a:gd name="connsiteY18" fmla="*/ 3968841 h 4751874"/>
              <a:gd name="connsiteX19" fmla="*/ 897548 w 2156511"/>
              <a:gd name="connsiteY19" fmla="*/ 3954987 h 4751874"/>
              <a:gd name="connsiteX20" fmla="*/ 836293 w 2156511"/>
              <a:gd name="connsiteY20" fmla="*/ 3800913 h 4751874"/>
              <a:gd name="connsiteX21" fmla="*/ 770978 w 2156511"/>
              <a:gd name="connsiteY21" fmla="*/ 4186861 h 4751874"/>
              <a:gd name="connsiteX22" fmla="*/ 687851 w 2156511"/>
              <a:gd name="connsiteY22" fmla="*/ 3854353 h 4751874"/>
              <a:gd name="connsiteX23" fmla="*/ 616599 w 2156511"/>
              <a:gd name="connsiteY23" fmla="*/ 4234363 h 4751874"/>
              <a:gd name="connsiteX24" fmla="*/ 449113 w 2156511"/>
              <a:gd name="connsiteY24" fmla="*/ 4124363 h 4751874"/>
              <a:gd name="connsiteX25" fmla="*/ 271836 w 2156511"/>
              <a:gd name="connsiteY25" fmla="*/ 2666694 h 4751874"/>
              <a:gd name="connsiteX26" fmla="*/ 296738 w 2156511"/>
              <a:gd name="connsiteY26" fmla="*/ 3858868 h 4751874"/>
              <a:gd name="connsiteX27" fmla="*/ 199413 w 2156511"/>
              <a:gd name="connsiteY27" fmla="*/ 2499770 h 4751874"/>
              <a:gd name="connsiteX28" fmla="*/ 141200 w 2156511"/>
              <a:gd name="connsiteY28" fmla="*/ 2792010 h 4751874"/>
              <a:gd name="connsiteX29" fmla="*/ 77048 w 2156511"/>
              <a:gd name="connsiteY29" fmla="*/ 2452269 h 4751874"/>
              <a:gd name="connsiteX30" fmla="*/ 21288 w 2156511"/>
              <a:gd name="connsiteY30" fmla="*/ 2659461 h 4751874"/>
              <a:gd name="connsiteX31" fmla="*/ 52521 w 2156511"/>
              <a:gd name="connsiteY31" fmla="*/ 1900862 h 4751874"/>
              <a:gd name="connsiteX32" fmla="*/ 117443 w 2156511"/>
              <a:gd name="connsiteY32" fmla="*/ 1989801 h 4751874"/>
              <a:gd name="connsiteX0" fmla="*/ 117443 w 2156511"/>
              <a:gd name="connsiteY0" fmla="*/ 1989801 h 4730345"/>
              <a:gd name="connsiteX1" fmla="*/ 100021 w 2156511"/>
              <a:gd name="connsiteY1" fmla="*/ 1782108 h 4730345"/>
              <a:gd name="connsiteX2" fmla="*/ 147523 w 2156511"/>
              <a:gd name="connsiteY2" fmla="*/ 915209 h 4730345"/>
              <a:gd name="connsiteX3" fmla="*/ 64395 w 2156511"/>
              <a:gd name="connsiteY3" fmla="*/ 897396 h 4730345"/>
              <a:gd name="connsiteX4" fmla="*/ 64856 w 2156511"/>
              <a:gd name="connsiteY4" fmla="*/ 656768 h 4730345"/>
              <a:gd name="connsiteX5" fmla="*/ 115977 w 2156511"/>
              <a:gd name="connsiteY5" fmla="*/ 270194 h 4730345"/>
              <a:gd name="connsiteX6" fmla="*/ 633180 w 2156511"/>
              <a:gd name="connsiteY6" fmla="*/ 543328 h 4730345"/>
              <a:gd name="connsiteX7" fmla="*/ 1055600 w 2156511"/>
              <a:gd name="connsiteY7" fmla="*/ 0 h 4730345"/>
              <a:gd name="connsiteX8" fmla="*/ 1478020 w 2156511"/>
              <a:gd name="connsiteY8" fmla="*/ 543328 h 4730345"/>
              <a:gd name="connsiteX9" fmla="*/ 2155539 w 2156511"/>
              <a:gd name="connsiteY9" fmla="*/ 543327 h 4730345"/>
              <a:gd name="connsiteX10" fmla="*/ 1768099 w 2156511"/>
              <a:gd name="connsiteY10" fmla="*/ 4668319 h 4730345"/>
              <a:gd name="connsiteX11" fmla="*/ 1420315 w 2156511"/>
              <a:gd name="connsiteY11" fmla="*/ 3519458 h 4730345"/>
              <a:gd name="connsiteX12" fmla="*/ 1412500 w 2156511"/>
              <a:gd name="connsiteY12" fmla="*/ 4265827 h 4730345"/>
              <a:gd name="connsiteX13" fmla="*/ 1342161 w 2156511"/>
              <a:gd name="connsiteY13" fmla="*/ 4015734 h 4730345"/>
              <a:gd name="connsiteX14" fmla="*/ 1342160 w 2156511"/>
              <a:gd name="connsiteY14" fmla="*/ 4429950 h 4730345"/>
              <a:gd name="connsiteX15" fmla="*/ 1181946 w 2156511"/>
              <a:gd name="connsiteY15" fmla="*/ 4132965 h 4730345"/>
              <a:gd name="connsiteX16" fmla="*/ 1045176 w 2156511"/>
              <a:gd name="connsiteY16" fmla="*/ 3824258 h 4730345"/>
              <a:gd name="connsiteX17" fmla="*/ 982653 w 2156511"/>
              <a:gd name="connsiteY17" fmla="*/ 3871150 h 4730345"/>
              <a:gd name="connsiteX18" fmla="*/ 978746 w 2156511"/>
              <a:gd name="connsiteY18" fmla="*/ 3968841 h 4730345"/>
              <a:gd name="connsiteX19" fmla="*/ 897548 w 2156511"/>
              <a:gd name="connsiteY19" fmla="*/ 3954987 h 4730345"/>
              <a:gd name="connsiteX20" fmla="*/ 836293 w 2156511"/>
              <a:gd name="connsiteY20" fmla="*/ 3800913 h 4730345"/>
              <a:gd name="connsiteX21" fmla="*/ 770978 w 2156511"/>
              <a:gd name="connsiteY21" fmla="*/ 4186861 h 4730345"/>
              <a:gd name="connsiteX22" fmla="*/ 687851 w 2156511"/>
              <a:gd name="connsiteY22" fmla="*/ 3854353 h 4730345"/>
              <a:gd name="connsiteX23" fmla="*/ 616599 w 2156511"/>
              <a:gd name="connsiteY23" fmla="*/ 4234363 h 4730345"/>
              <a:gd name="connsiteX24" fmla="*/ 449113 w 2156511"/>
              <a:gd name="connsiteY24" fmla="*/ 4124363 h 4730345"/>
              <a:gd name="connsiteX25" fmla="*/ 271836 w 2156511"/>
              <a:gd name="connsiteY25" fmla="*/ 2666694 h 4730345"/>
              <a:gd name="connsiteX26" fmla="*/ 296738 w 2156511"/>
              <a:gd name="connsiteY26" fmla="*/ 3858868 h 4730345"/>
              <a:gd name="connsiteX27" fmla="*/ 199413 w 2156511"/>
              <a:gd name="connsiteY27" fmla="*/ 2499770 h 4730345"/>
              <a:gd name="connsiteX28" fmla="*/ 141200 w 2156511"/>
              <a:gd name="connsiteY28" fmla="*/ 2792010 h 4730345"/>
              <a:gd name="connsiteX29" fmla="*/ 77048 w 2156511"/>
              <a:gd name="connsiteY29" fmla="*/ 2452269 h 4730345"/>
              <a:gd name="connsiteX30" fmla="*/ 21288 w 2156511"/>
              <a:gd name="connsiteY30" fmla="*/ 2659461 h 4730345"/>
              <a:gd name="connsiteX31" fmla="*/ 52521 w 2156511"/>
              <a:gd name="connsiteY31" fmla="*/ 1900862 h 4730345"/>
              <a:gd name="connsiteX32" fmla="*/ 117443 w 2156511"/>
              <a:gd name="connsiteY32" fmla="*/ 1989801 h 4730345"/>
              <a:gd name="connsiteX0" fmla="*/ 117443 w 2156133"/>
              <a:gd name="connsiteY0" fmla="*/ 1989801 h 4730345"/>
              <a:gd name="connsiteX1" fmla="*/ 100021 w 2156133"/>
              <a:gd name="connsiteY1" fmla="*/ 1782108 h 4730345"/>
              <a:gd name="connsiteX2" fmla="*/ 147523 w 2156133"/>
              <a:gd name="connsiteY2" fmla="*/ 915209 h 4730345"/>
              <a:gd name="connsiteX3" fmla="*/ 64395 w 2156133"/>
              <a:gd name="connsiteY3" fmla="*/ 897396 h 4730345"/>
              <a:gd name="connsiteX4" fmla="*/ 64856 w 2156133"/>
              <a:gd name="connsiteY4" fmla="*/ 656768 h 4730345"/>
              <a:gd name="connsiteX5" fmla="*/ 115977 w 2156133"/>
              <a:gd name="connsiteY5" fmla="*/ 270194 h 4730345"/>
              <a:gd name="connsiteX6" fmla="*/ 633180 w 2156133"/>
              <a:gd name="connsiteY6" fmla="*/ 543328 h 4730345"/>
              <a:gd name="connsiteX7" fmla="*/ 1055600 w 2156133"/>
              <a:gd name="connsiteY7" fmla="*/ 0 h 4730345"/>
              <a:gd name="connsiteX8" fmla="*/ 1478020 w 2156133"/>
              <a:gd name="connsiteY8" fmla="*/ 543328 h 4730345"/>
              <a:gd name="connsiteX9" fmla="*/ 2155539 w 2156133"/>
              <a:gd name="connsiteY9" fmla="*/ 543327 h 4730345"/>
              <a:gd name="connsiteX10" fmla="*/ 1768099 w 2156133"/>
              <a:gd name="connsiteY10" fmla="*/ 4668319 h 4730345"/>
              <a:gd name="connsiteX11" fmla="*/ 1420315 w 2156133"/>
              <a:gd name="connsiteY11" fmla="*/ 3519458 h 4730345"/>
              <a:gd name="connsiteX12" fmla="*/ 1412500 w 2156133"/>
              <a:gd name="connsiteY12" fmla="*/ 4265827 h 4730345"/>
              <a:gd name="connsiteX13" fmla="*/ 1342161 w 2156133"/>
              <a:gd name="connsiteY13" fmla="*/ 4015734 h 4730345"/>
              <a:gd name="connsiteX14" fmla="*/ 1342160 w 2156133"/>
              <a:gd name="connsiteY14" fmla="*/ 4429950 h 4730345"/>
              <a:gd name="connsiteX15" fmla="*/ 1181946 w 2156133"/>
              <a:gd name="connsiteY15" fmla="*/ 4132965 h 4730345"/>
              <a:gd name="connsiteX16" fmla="*/ 1045176 w 2156133"/>
              <a:gd name="connsiteY16" fmla="*/ 3824258 h 4730345"/>
              <a:gd name="connsiteX17" fmla="*/ 982653 w 2156133"/>
              <a:gd name="connsiteY17" fmla="*/ 3871150 h 4730345"/>
              <a:gd name="connsiteX18" fmla="*/ 978746 w 2156133"/>
              <a:gd name="connsiteY18" fmla="*/ 3968841 h 4730345"/>
              <a:gd name="connsiteX19" fmla="*/ 897548 w 2156133"/>
              <a:gd name="connsiteY19" fmla="*/ 3954987 h 4730345"/>
              <a:gd name="connsiteX20" fmla="*/ 836293 w 2156133"/>
              <a:gd name="connsiteY20" fmla="*/ 3800913 h 4730345"/>
              <a:gd name="connsiteX21" fmla="*/ 770978 w 2156133"/>
              <a:gd name="connsiteY21" fmla="*/ 4186861 h 4730345"/>
              <a:gd name="connsiteX22" fmla="*/ 687851 w 2156133"/>
              <a:gd name="connsiteY22" fmla="*/ 3854353 h 4730345"/>
              <a:gd name="connsiteX23" fmla="*/ 616599 w 2156133"/>
              <a:gd name="connsiteY23" fmla="*/ 4234363 h 4730345"/>
              <a:gd name="connsiteX24" fmla="*/ 449113 w 2156133"/>
              <a:gd name="connsiteY24" fmla="*/ 4124363 h 4730345"/>
              <a:gd name="connsiteX25" fmla="*/ 271836 w 2156133"/>
              <a:gd name="connsiteY25" fmla="*/ 2666694 h 4730345"/>
              <a:gd name="connsiteX26" fmla="*/ 296738 w 2156133"/>
              <a:gd name="connsiteY26" fmla="*/ 3858868 h 4730345"/>
              <a:gd name="connsiteX27" fmla="*/ 199413 w 2156133"/>
              <a:gd name="connsiteY27" fmla="*/ 2499770 h 4730345"/>
              <a:gd name="connsiteX28" fmla="*/ 141200 w 2156133"/>
              <a:gd name="connsiteY28" fmla="*/ 2792010 h 4730345"/>
              <a:gd name="connsiteX29" fmla="*/ 77048 w 2156133"/>
              <a:gd name="connsiteY29" fmla="*/ 2452269 h 4730345"/>
              <a:gd name="connsiteX30" fmla="*/ 21288 w 2156133"/>
              <a:gd name="connsiteY30" fmla="*/ 2659461 h 4730345"/>
              <a:gd name="connsiteX31" fmla="*/ 52521 w 2156133"/>
              <a:gd name="connsiteY31" fmla="*/ 1900862 h 4730345"/>
              <a:gd name="connsiteX32" fmla="*/ 117443 w 2156133"/>
              <a:gd name="connsiteY32"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289"/>
              <a:gd name="connsiteY0" fmla="*/ 1989801 h 4730345"/>
              <a:gd name="connsiteX1" fmla="*/ 100021 w 2159289"/>
              <a:gd name="connsiteY1" fmla="*/ 1782108 h 4730345"/>
              <a:gd name="connsiteX2" fmla="*/ 147523 w 2159289"/>
              <a:gd name="connsiteY2" fmla="*/ 915209 h 4730345"/>
              <a:gd name="connsiteX3" fmla="*/ 64395 w 2159289"/>
              <a:gd name="connsiteY3" fmla="*/ 897396 h 4730345"/>
              <a:gd name="connsiteX4" fmla="*/ 64856 w 2159289"/>
              <a:gd name="connsiteY4" fmla="*/ 656768 h 4730345"/>
              <a:gd name="connsiteX5" fmla="*/ 115977 w 2159289"/>
              <a:gd name="connsiteY5" fmla="*/ 270194 h 4730345"/>
              <a:gd name="connsiteX6" fmla="*/ 633180 w 2159289"/>
              <a:gd name="connsiteY6" fmla="*/ 543328 h 4730345"/>
              <a:gd name="connsiteX7" fmla="*/ 1055600 w 2159289"/>
              <a:gd name="connsiteY7" fmla="*/ 0 h 4730345"/>
              <a:gd name="connsiteX8" fmla="*/ 1478020 w 2159289"/>
              <a:gd name="connsiteY8" fmla="*/ 543328 h 4730345"/>
              <a:gd name="connsiteX9" fmla="*/ 2155539 w 2159289"/>
              <a:gd name="connsiteY9" fmla="*/ 543327 h 4730345"/>
              <a:gd name="connsiteX10" fmla="*/ 1607883 w 2159289"/>
              <a:gd name="connsiteY10" fmla="*/ 3269366 h 4730345"/>
              <a:gd name="connsiteX11" fmla="*/ 1768099 w 2159289"/>
              <a:gd name="connsiteY11" fmla="*/ 4668319 h 4730345"/>
              <a:gd name="connsiteX12" fmla="*/ 1420315 w 2159289"/>
              <a:gd name="connsiteY12" fmla="*/ 3519458 h 4730345"/>
              <a:gd name="connsiteX13" fmla="*/ 1412500 w 2159289"/>
              <a:gd name="connsiteY13" fmla="*/ 4265827 h 4730345"/>
              <a:gd name="connsiteX14" fmla="*/ 1342161 w 2159289"/>
              <a:gd name="connsiteY14" fmla="*/ 4015734 h 4730345"/>
              <a:gd name="connsiteX15" fmla="*/ 1342160 w 2159289"/>
              <a:gd name="connsiteY15" fmla="*/ 4429950 h 4730345"/>
              <a:gd name="connsiteX16" fmla="*/ 1181946 w 2159289"/>
              <a:gd name="connsiteY16" fmla="*/ 4132965 h 4730345"/>
              <a:gd name="connsiteX17" fmla="*/ 1045176 w 2159289"/>
              <a:gd name="connsiteY17" fmla="*/ 3824258 h 4730345"/>
              <a:gd name="connsiteX18" fmla="*/ 982653 w 2159289"/>
              <a:gd name="connsiteY18" fmla="*/ 3871150 h 4730345"/>
              <a:gd name="connsiteX19" fmla="*/ 978746 w 2159289"/>
              <a:gd name="connsiteY19" fmla="*/ 3968841 h 4730345"/>
              <a:gd name="connsiteX20" fmla="*/ 897548 w 2159289"/>
              <a:gd name="connsiteY20" fmla="*/ 3954987 h 4730345"/>
              <a:gd name="connsiteX21" fmla="*/ 836293 w 2159289"/>
              <a:gd name="connsiteY21" fmla="*/ 3800913 h 4730345"/>
              <a:gd name="connsiteX22" fmla="*/ 770978 w 2159289"/>
              <a:gd name="connsiteY22" fmla="*/ 4186861 h 4730345"/>
              <a:gd name="connsiteX23" fmla="*/ 687851 w 2159289"/>
              <a:gd name="connsiteY23" fmla="*/ 3854353 h 4730345"/>
              <a:gd name="connsiteX24" fmla="*/ 616599 w 2159289"/>
              <a:gd name="connsiteY24" fmla="*/ 4234363 h 4730345"/>
              <a:gd name="connsiteX25" fmla="*/ 449113 w 2159289"/>
              <a:gd name="connsiteY25" fmla="*/ 4124363 h 4730345"/>
              <a:gd name="connsiteX26" fmla="*/ 271836 w 2159289"/>
              <a:gd name="connsiteY26" fmla="*/ 2666694 h 4730345"/>
              <a:gd name="connsiteX27" fmla="*/ 296738 w 2159289"/>
              <a:gd name="connsiteY27" fmla="*/ 3858868 h 4730345"/>
              <a:gd name="connsiteX28" fmla="*/ 199413 w 2159289"/>
              <a:gd name="connsiteY28" fmla="*/ 2499770 h 4730345"/>
              <a:gd name="connsiteX29" fmla="*/ 141200 w 2159289"/>
              <a:gd name="connsiteY29" fmla="*/ 2792010 h 4730345"/>
              <a:gd name="connsiteX30" fmla="*/ 77048 w 2159289"/>
              <a:gd name="connsiteY30" fmla="*/ 2452269 h 4730345"/>
              <a:gd name="connsiteX31" fmla="*/ 21288 w 2159289"/>
              <a:gd name="connsiteY31" fmla="*/ 2659461 h 4730345"/>
              <a:gd name="connsiteX32" fmla="*/ 52521 w 2159289"/>
              <a:gd name="connsiteY32" fmla="*/ 1900862 h 4730345"/>
              <a:gd name="connsiteX33" fmla="*/ 117443 w 2159289"/>
              <a:gd name="connsiteY33" fmla="*/ 1989801 h 4730345"/>
              <a:gd name="connsiteX0" fmla="*/ 117443 w 2159396"/>
              <a:gd name="connsiteY0" fmla="*/ 1989801 h 4730345"/>
              <a:gd name="connsiteX1" fmla="*/ 100021 w 2159396"/>
              <a:gd name="connsiteY1" fmla="*/ 1782108 h 4730345"/>
              <a:gd name="connsiteX2" fmla="*/ 147523 w 2159396"/>
              <a:gd name="connsiteY2" fmla="*/ 915209 h 4730345"/>
              <a:gd name="connsiteX3" fmla="*/ 64395 w 2159396"/>
              <a:gd name="connsiteY3" fmla="*/ 897396 h 4730345"/>
              <a:gd name="connsiteX4" fmla="*/ 64856 w 2159396"/>
              <a:gd name="connsiteY4" fmla="*/ 656768 h 4730345"/>
              <a:gd name="connsiteX5" fmla="*/ 115977 w 2159396"/>
              <a:gd name="connsiteY5" fmla="*/ 270194 h 4730345"/>
              <a:gd name="connsiteX6" fmla="*/ 633180 w 2159396"/>
              <a:gd name="connsiteY6" fmla="*/ 543328 h 4730345"/>
              <a:gd name="connsiteX7" fmla="*/ 1055600 w 2159396"/>
              <a:gd name="connsiteY7" fmla="*/ 0 h 4730345"/>
              <a:gd name="connsiteX8" fmla="*/ 1478020 w 2159396"/>
              <a:gd name="connsiteY8" fmla="*/ 543328 h 4730345"/>
              <a:gd name="connsiteX9" fmla="*/ 2155539 w 2159396"/>
              <a:gd name="connsiteY9" fmla="*/ 543327 h 4730345"/>
              <a:gd name="connsiteX10" fmla="*/ 1850160 w 2159396"/>
              <a:gd name="connsiteY10" fmla="*/ 3480381 h 4730345"/>
              <a:gd name="connsiteX11" fmla="*/ 1607883 w 2159396"/>
              <a:gd name="connsiteY11" fmla="*/ 3269366 h 4730345"/>
              <a:gd name="connsiteX12" fmla="*/ 1768099 w 2159396"/>
              <a:gd name="connsiteY12" fmla="*/ 4668319 h 4730345"/>
              <a:gd name="connsiteX13" fmla="*/ 1420315 w 2159396"/>
              <a:gd name="connsiteY13" fmla="*/ 3519458 h 4730345"/>
              <a:gd name="connsiteX14" fmla="*/ 1412500 w 2159396"/>
              <a:gd name="connsiteY14" fmla="*/ 4265827 h 4730345"/>
              <a:gd name="connsiteX15" fmla="*/ 1342161 w 2159396"/>
              <a:gd name="connsiteY15" fmla="*/ 4015734 h 4730345"/>
              <a:gd name="connsiteX16" fmla="*/ 1342160 w 2159396"/>
              <a:gd name="connsiteY16" fmla="*/ 4429950 h 4730345"/>
              <a:gd name="connsiteX17" fmla="*/ 1181946 w 2159396"/>
              <a:gd name="connsiteY17" fmla="*/ 4132965 h 4730345"/>
              <a:gd name="connsiteX18" fmla="*/ 1045176 w 2159396"/>
              <a:gd name="connsiteY18" fmla="*/ 3824258 h 4730345"/>
              <a:gd name="connsiteX19" fmla="*/ 982653 w 2159396"/>
              <a:gd name="connsiteY19" fmla="*/ 3871150 h 4730345"/>
              <a:gd name="connsiteX20" fmla="*/ 978746 w 2159396"/>
              <a:gd name="connsiteY20" fmla="*/ 3968841 h 4730345"/>
              <a:gd name="connsiteX21" fmla="*/ 897548 w 2159396"/>
              <a:gd name="connsiteY21" fmla="*/ 3954987 h 4730345"/>
              <a:gd name="connsiteX22" fmla="*/ 836293 w 2159396"/>
              <a:gd name="connsiteY22" fmla="*/ 3800913 h 4730345"/>
              <a:gd name="connsiteX23" fmla="*/ 770978 w 2159396"/>
              <a:gd name="connsiteY23" fmla="*/ 4186861 h 4730345"/>
              <a:gd name="connsiteX24" fmla="*/ 687851 w 2159396"/>
              <a:gd name="connsiteY24" fmla="*/ 3854353 h 4730345"/>
              <a:gd name="connsiteX25" fmla="*/ 616599 w 2159396"/>
              <a:gd name="connsiteY25" fmla="*/ 4234363 h 4730345"/>
              <a:gd name="connsiteX26" fmla="*/ 449113 w 2159396"/>
              <a:gd name="connsiteY26" fmla="*/ 4124363 h 4730345"/>
              <a:gd name="connsiteX27" fmla="*/ 271836 w 2159396"/>
              <a:gd name="connsiteY27" fmla="*/ 2666694 h 4730345"/>
              <a:gd name="connsiteX28" fmla="*/ 296738 w 2159396"/>
              <a:gd name="connsiteY28" fmla="*/ 3858868 h 4730345"/>
              <a:gd name="connsiteX29" fmla="*/ 199413 w 2159396"/>
              <a:gd name="connsiteY29" fmla="*/ 2499770 h 4730345"/>
              <a:gd name="connsiteX30" fmla="*/ 141200 w 2159396"/>
              <a:gd name="connsiteY30" fmla="*/ 2792010 h 4730345"/>
              <a:gd name="connsiteX31" fmla="*/ 77048 w 2159396"/>
              <a:gd name="connsiteY31" fmla="*/ 2452269 h 4730345"/>
              <a:gd name="connsiteX32" fmla="*/ 21288 w 2159396"/>
              <a:gd name="connsiteY32" fmla="*/ 2659461 h 4730345"/>
              <a:gd name="connsiteX33" fmla="*/ 52521 w 2159396"/>
              <a:gd name="connsiteY33" fmla="*/ 1900862 h 4730345"/>
              <a:gd name="connsiteX34" fmla="*/ 117443 w 2159396"/>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2434"/>
              <a:gd name="connsiteY0" fmla="*/ 1989801 h 4730345"/>
              <a:gd name="connsiteX1" fmla="*/ 100021 w 2162434"/>
              <a:gd name="connsiteY1" fmla="*/ 1782108 h 4730345"/>
              <a:gd name="connsiteX2" fmla="*/ 147523 w 2162434"/>
              <a:gd name="connsiteY2" fmla="*/ 915209 h 4730345"/>
              <a:gd name="connsiteX3" fmla="*/ 64395 w 2162434"/>
              <a:gd name="connsiteY3" fmla="*/ 897396 h 4730345"/>
              <a:gd name="connsiteX4" fmla="*/ 64856 w 2162434"/>
              <a:gd name="connsiteY4" fmla="*/ 656768 h 4730345"/>
              <a:gd name="connsiteX5" fmla="*/ 115977 w 2162434"/>
              <a:gd name="connsiteY5" fmla="*/ 270194 h 4730345"/>
              <a:gd name="connsiteX6" fmla="*/ 633180 w 2162434"/>
              <a:gd name="connsiteY6" fmla="*/ 543328 h 4730345"/>
              <a:gd name="connsiteX7" fmla="*/ 1055600 w 2162434"/>
              <a:gd name="connsiteY7" fmla="*/ 0 h 4730345"/>
              <a:gd name="connsiteX8" fmla="*/ 1478020 w 2162434"/>
              <a:gd name="connsiteY8" fmla="*/ 543328 h 4730345"/>
              <a:gd name="connsiteX9" fmla="*/ 2155539 w 2162434"/>
              <a:gd name="connsiteY9" fmla="*/ 543327 h 4730345"/>
              <a:gd name="connsiteX10" fmla="*/ 1869697 w 2162434"/>
              <a:gd name="connsiteY10" fmla="*/ 4086073 h 4730345"/>
              <a:gd name="connsiteX11" fmla="*/ 1818898 w 2162434"/>
              <a:gd name="connsiteY11" fmla="*/ 3972750 h 4730345"/>
              <a:gd name="connsiteX12" fmla="*/ 1818898 w 2162434"/>
              <a:gd name="connsiteY12" fmla="*/ 4312719 h 4730345"/>
              <a:gd name="connsiteX13" fmla="*/ 1752468 w 2162434"/>
              <a:gd name="connsiteY13" fmla="*/ 3863335 h 4730345"/>
              <a:gd name="connsiteX14" fmla="*/ 1607883 w 2162434"/>
              <a:gd name="connsiteY14" fmla="*/ 3269366 h 4730345"/>
              <a:gd name="connsiteX15" fmla="*/ 1768099 w 2162434"/>
              <a:gd name="connsiteY15" fmla="*/ 4668319 h 4730345"/>
              <a:gd name="connsiteX16" fmla="*/ 1420315 w 2162434"/>
              <a:gd name="connsiteY16" fmla="*/ 3519458 h 4730345"/>
              <a:gd name="connsiteX17" fmla="*/ 1412500 w 2162434"/>
              <a:gd name="connsiteY17" fmla="*/ 4265827 h 4730345"/>
              <a:gd name="connsiteX18" fmla="*/ 1342161 w 2162434"/>
              <a:gd name="connsiteY18" fmla="*/ 4015734 h 4730345"/>
              <a:gd name="connsiteX19" fmla="*/ 1342160 w 2162434"/>
              <a:gd name="connsiteY19" fmla="*/ 4429950 h 4730345"/>
              <a:gd name="connsiteX20" fmla="*/ 1181946 w 2162434"/>
              <a:gd name="connsiteY20" fmla="*/ 4132965 h 4730345"/>
              <a:gd name="connsiteX21" fmla="*/ 1045176 w 2162434"/>
              <a:gd name="connsiteY21" fmla="*/ 3824258 h 4730345"/>
              <a:gd name="connsiteX22" fmla="*/ 982653 w 2162434"/>
              <a:gd name="connsiteY22" fmla="*/ 3871150 h 4730345"/>
              <a:gd name="connsiteX23" fmla="*/ 978746 w 2162434"/>
              <a:gd name="connsiteY23" fmla="*/ 3968841 h 4730345"/>
              <a:gd name="connsiteX24" fmla="*/ 897548 w 2162434"/>
              <a:gd name="connsiteY24" fmla="*/ 3954987 h 4730345"/>
              <a:gd name="connsiteX25" fmla="*/ 836293 w 2162434"/>
              <a:gd name="connsiteY25" fmla="*/ 3800913 h 4730345"/>
              <a:gd name="connsiteX26" fmla="*/ 770978 w 2162434"/>
              <a:gd name="connsiteY26" fmla="*/ 4186861 h 4730345"/>
              <a:gd name="connsiteX27" fmla="*/ 687851 w 2162434"/>
              <a:gd name="connsiteY27" fmla="*/ 3854353 h 4730345"/>
              <a:gd name="connsiteX28" fmla="*/ 616599 w 2162434"/>
              <a:gd name="connsiteY28" fmla="*/ 4234363 h 4730345"/>
              <a:gd name="connsiteX29" fmla="*/ 449113 w 2162434"/>
              <a:gd name="connsiteY29" fmla="*/ 4124363 h 4730345"/>
              <a:gd name="connsiteX30" fmla="*/ 271836 w 2162434"/>
              <a:gd name="connsiteY30" fmla="*/ 2666694 h 4730345"/>
              <a:gd name="connsiteX31" fmla="*/ 296738 w 2162434"/>
              <a:gd name="connsiteY31" fmla="*/ 3858868 h 4730345"/>
              <a:gd name="connsiteX32" fmla="*/ 199413 w 2162434"/>
              <a:gd name="connsiteY32" fmla="*/ 2499770 h 4730345"/>
              <a:gd name="connsiteX33" fmla="*/ 141200 w 2162434"/>
              <a:gd name="connsiteY33" fmla="*/ 2792010 h 4730345"/>
              <a:gd name="connsiteX34" fmla="*/ 77048 w 2162434"/>
              <a:gd name="connsiteY34" fmla="*/ 2452269 h 4730345"/>
              <a:gd name="connsiteX35" fmla="*/ 21288 w 2162434"/>
              <a:gd name="connsiteY35" fmla="*/ 2659461 h 4730345"/>
              <a:gd name="connsiteX36" fmla="*/ 52521 w 2162434"/>
              <a:gd name="connsiteY36" fmla="*/ 1900862 h 4730345"/>
              <a:gd name="connsiteX37" fmla="*/ 117443 w 2162434"/>
              <a:gd name="connsiteY37"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72015"/>
              <a:gd name="connsiteY0" fmla="*/ 1989801 h 4730345"/>
              <a:gd name="connsiteX1" fmla="*/ 100021 w 2172015"/>
              <a:gd name="connsiteY1" fmla="*/ 1782108 h 4730345"/>
              <a:gd name="connsiteX2" fmla="*/ 147523 w 2172015"/>
              <a:gd name="connsiteY2" fmla="*/ 915209 h 4730345"/>
              <a:gd name="connsiteX3" fmla="*/ 64395 w 2172015"/>
              <a:gd name="connsiteY3" fmla="*/ 897396 h 4730345"/>
              <a:gd name="connsiteX4" fmla="*/ 64856 w 2172015"/>
              <a:gd name="connsiteY4" fmla="*/ 656768 h 4730345"/>
              <a:gd name="connsiteX5" fmla="*/ 115977 w 2172015"/>
              <a:gd name="connsiteY5" fmla="*/ 270194 h 4730345"/>
              <a:gd name="connsiteX6" fmla="*/ 633180 w 2172015"/>
              <a:gd name="connsiteY6" fmla="*/ 543328 h 4730345"/>
              <a:gd name="connsiteX7" fmla="*/ 1055600 w 2172015"/>
              <a:gd name="connsiteY7" fmla="*/ 0 h 4730345"/>
              <a:gd name="connsiteX8" fmla="*/ 1478020 w 2172015"/>
              <a:gd name="connsiteY8" fmla="*/ 543328 h 4730345"/>
              <a:gd name="connsiteX9" fmla="*/ 2155539 w 2172015"/>
              <a:gd name="connsiteY9" fmla="*/ 543327 h 4730345"/>
              <a:gd name="connsiteX10" fmla="*/ 1959573 w 2172015"/>
              <a:gd name="connsiteY10" fmla="*/ 3597611 h 4730345"/>
              <a:gd name="connsiteX11" fmla="*/ 1873604 w 2172015"/>
              <a:gd name="connsiteY11" fmla="*/ 3660134 h 4730345"/>
              <a:gd name="connsiteX12" fmla="*/ 1869697 w 2172015"/>
              <a:gd name="connsiteY12" fmla="*/ 4086073 h 4730345"/>
              <a:gd name="connsiteX13" fmla="*/ 1818898 w 2172015"/>
              <a:gd name="connsiteY13" fmla="*/ 3972750 h 4730345"/>
              <a:gd name="connsiteX14" fmla="*/ 1818898 w 2172015"/>
              <a:gd name="connsiteY14" fmla="*/ 4312719 h 4730345"/>
              <a:gd name="connsiteX15" fmla="*/ 1752468 w 2172015"/>
              <a:gd name="connsiteY15" fmla="*/ 3863335 h 4730345"/>
              <a:gd name="connsiteX16" fmla="*/ 1607883 w 2172015"/>
              <a:gd name="connsiteY16" fmla="*/ 3269366 h 4730345"/>
              <a:gd name="connsiteX17" fmla="*/ 1768099 w 2172015"/>
              <a:gd name="connsiteY17" fmla="*/ 4668319 h 4730345"/>
              <a:gd name="connsiteX18" fmla="*/ 1420315 w 2172015"/>
              <a:gd name="connsiteY18" fmla="*/ 3519458 h 4730345"/>
              <a:gd name="connsiteX19" fmla="*/ 1412500 w 2172015"/>
              <a:gd name="connsiteY19" fmla="*/ 4265827 h 4730345"/>
              <a:gd name="connsiteX20" fmla="*/ 1342161 w 2172015"/>
              <a:gd name="connsiteY20" fmla="*/ 4015734 h 4730345"/>
              <a:gd name="connsiteX21" fmla="*/ 1342160 w 2172015"/>
              <a:gd name="connsiteY21" fmla="*/ 4429950 h 4730345"/>
              <a:gd name="connsiteX22" fmla="*/ 1181946 w 2172015"/>
              <a:gd name="connsiteY22" fmla="*/ 4132965 h 4730345"/>
              <a:gd name="connsiteX23" fmla="*/ 1045176 w 2172015"/>
              <a:gd name="connsiteY23" fmla="*/ 3824258 h 4730345"/>
              <a:gd name="connsiteX24" fmla="*/ 982653 w 2172015"/>
              <a:gd name="connsiteY24" fmla="*/ 3871150 h 4730345"/>
              <a:gd name="connsiteX25" fmla="*/ 978746 w 2172015"/>
              <a:gd name="connsiteY25" fmla="*/ 3968841 h 4730345"/>
              <a:gd name="connsiteX26" fmla="*/ 897548 w 2172015"/>
              <a:gd name="connsiteY26" fmla="*/ 3954987 h 4730345"/>
              <a:gd name="connsiteX27" fmla="*/ 836293 w 2172015"/>
              <a:gd name="connsiteY27" fmla="*/ 3800913 h 4730345"/>
              <a:gd name="connsiteX28" fmla="*/ 770978 w 2172015"/>
              <a:gd name="connsiteY28" fmla="*/ 4186861 h 4730345"/>
              <a:gd name="connsiteX29" fmla="*/ 687851 w 2172015"/>
              <a:gd name="connsiteY29" fmla="*/ 3854353 h 4730345"/>
              <a:gd name="connsiteX30" fmla="*/ 616599 w 2172015"/>
              <a:gd name="connsiteY30" fmla="*/ 4234363 h 4730345"/>
              <a:gd name="connsiteX31" fmla="*/ 449113 w 2172015"/>
              <a:gd name="connsiteY31" fmla="*/ 4124363 h 4730345"/>
              <a:gd name="connsiteX32" fmla="*/ 271836 w 2172015"/>
              <a:gd name="connsiteY32" fmla="*/ 2666694 h 4730345"/>
              <a:gd name="connsiteX33" fmla="*/ 296738 w 2172015"/>
              <a:gd name="connsiteY33" fmla="*/ 3858868 h 4730345"/>
              <a:gd name="connsiteX34" fmla="*/ 199413 w 2172015"/>
              <a:gd name="connsiteY34" fmla="*/ 2499770 h 4730345"/>
              <a:gd name="connsiteX35" fmla="*/ 141200 w 2172015"/>
              <a:gd name="connsiteY35" fmla="*/ 2792010 h 4730345"/>
              <a:gd name="connsiteX36" fmla="*/ 77048 w 2172015"/>
              <a:gd name="connsiteY36" fmla="*/ 2452269 h 4730345"/>
              <a:gd name="connsiteX37" fmla="*/ 21288 w 2172015"/>
              <a:gd name="connsiteY37" fmla="*/ 2659461 h 4730345"/>
              <a:gd name="connsiteX38" fmla="*/ 52521 w 2172015"/>
              <a:gd name="connsiteY38" fmla="*/ 1900862 h 4730345"/>
              <a:gd name="connsiteX39" fmla="*/ 117443 w 2172015"/>
              <a:gd name="connsiteY39" fmla="*/ 1989801 h 4730345"/>
              <a:gd name="connsiteX0" fmla="*/ 117443 w 2179939"/>
              <a:gd name="connsiteY0" fmla="*/ 1989801 h 4730345"/>
              <a:gd name="connsiteX1" fmla="*/ 100021 w 2179939"/>
              <a:gd name="connsiteY1" fmla="*/ 1782108 h 4730345"/>
              <a:gd name="connsiteX2" fmla="*/ 147523 w 2179939"/>
              <a:gd name="connsiteY2" fmla="*/ 915209 h 4730345"/>
              <a:gd name="connsiteX3" fmla="*/ 64395 w 2179939"/>
              <a:gd name="connsiteY3" fmla="*/ 897396 h 4730345"/>
              <a:gd name="connsiteX4" fmla="*/ 64856 w 2179939"/>
              <a:gd name="connsiteY4" fmla="*/ 656768 h 4730345"/>
              <a:gd name="connsiteX5" fmla="*/ 115977 w 2179939"/>
              <a:gd name="connsiteY5" fmla="*/ 270194 h 4730345"/>
              <a:gd name="connsiteX6" fmla="*/ 633180 w 2179939"/>
              <a:gd name="connsiteY6" fmla="*/ 543328 h 4730345"/>
              <a:gd name="connsiteX7" fmla="*/ 1055600 w 2179939"/>
              <a:gd name="connsiteY7" fmla="*/ 0 h 4730345"/>
              <a:gd name="connsiteX8" fmla="*/ 1478020 w 2179939"/>
              <a:gd name="connsiteY8" fmla="*/ 543328 h 4730345"/>
              <a:gd name="connsiteX9" fmla="*/ 2155539 w 2179939"/>
              <a:gd name="connsiteY9" fmla="*/ 543327 h 4730345"/>
              <a:gd name="connsiteX10" fmla="*/ 2022097 w 2179939"/>
              <a:gd name="connsiteY10" fmla="*/ 3894596 h 4730345"/>
              <a:gd name="connsiteX11" fmla="*/ 1959573 w 2179939"/>
              <a:gd name="connsiteY11" fmla="*/ 3597611 h 4730345"/>
              <a:gd name="connsiteX12" fmla="*/ 1873604 w 2179939"/>
              <a:gd name="connsiteY12" fmla="*/ 3660134 h 4730345"/>
              <a:gd name="connsiteX13" fmla="*/ 1869697 w 2179939"/>
              <a:gd name="connsiteY13" fmla="*/ 4086073 h 4730345"/>
              <a:gd name="connsiteX14" fmla="*/ 1818898 w 2179939"/>
              <a:gd name="connsiteY14" fmla="*/ 3972750 h 4730345"/>
              <a:gd name="connsiteX15" fmla="*/ 1818898 w 2179939"/>
              <a:gd name="connsiteY15" fmla="*/ 4312719 h 4730345"/>
              <a:gd name="connsiteX16" fmla="*/ 1752468 w 2179939"/>
              <a:gd name="connsiteY16" fmla="*/ 3863335 h 4730345"/>
              <a:gd name="connsiteX17" fmla="*/ 1607883 w 2179939"/>
              <a:gd name="connsiteY17" fmla="*/ 3269366 h 4730345"/>
              <a:gd name="connsiteX18" fmla="*/ 1768099 w 2179939"/>
              <a:gd name="connsiteY18" fmla="*/ 4668319 h 4730345"/>
              <a:gd name="connsiteX19" fmla="*/ 1420315 w 2179939"/>
              <a:gd name="connsiteY19" fmla="*/ 3519458 h 4730345"/>
              <a:gd name="connsiteX20" fmla="*/ 1412500 w 2179939"/>
              <a:gd name="connsiteY20" fmla="*/ 4265827 h 4730345"/>
              <a:gd name="connsiteX21" fmla="*/ 1342161 w 2179939"/>
              <a:gd name="connsiteY21" fmla="*/ 4015734 h 4730345"/>
              <a:gd name="connsiteX22" fmla="*/ 1342160 w 2179939"/>
              <a:gd name="connsiteY22" fmla="*/ 4429950 h 4730345"/>
              <a:gd name="connsiteX23" fmla="*/ 1181946 w 2179939"/>
              <a:gd name="connsiteY23" fmla="*/ 4132965 h 4730345"/>
              <a:gd name="connsiteX24" fmla="*/ 1045176 w 2179939"/>
              <a:gd name="connsiteY24" fmla="*/ 3824258 h 4730345"/>
              <a:gd name="connsiteX25" fmla="*/ 982653 w 2179939"/>
              <a:gd name="connsiteY25" fmla="*/ 3871150 h 4730345"/>
              <a:gd name="connsiteX26" fmla="*/ 978746 w 2179939"/>
              <a:gd name="connsiteY26" fmla="*/ 3968841 h 4730345"/>
              <a:gd name="connsiteX27" fmla="*/ 897548 w 2179939"/>
              <a:gd name="connsiteY27" fmla="*/ 3954987 h 4730345"/>
              <a:gd name="connsiteX28" fmla="*/ 836293 w 2179939"/>
              <a:gd name="connsiteY28" fmla="*/ 3800913 h 4730345"/>
              <a:gd name="connsiteX29" fmla="*/ 770978 w 2179939"/>
              <a:gd name="connsiteY29" fmla="*/ 4186861 h 4730345"/>
              <a:gd name="connsiteX30" fmla="*/ 687851 w 2179939"/>
              <a:gd name="connsiteY30" fmla="*/ 3854353 h 4730345"/>
              <a:gd name="connsiteX31" fmla="*/ 616599 w 2179939"/>
              <a:gd name="connsiteY31" fmla="*/ 4234363 h 4730345"/>
              <a:gd name="connsiteX32" fmla="*/ 449113 w 2179939"/>
              <a:gd name="connsiteY32" fmla="*/ 4124363 h 4730345"/>
              <a:gd name="connsiteX33" fmla="*/ 271836 w 2179939"/>
              <a:gd name="connsiteY33" fmla="*/ 2666694 h 4730345"/>
              <a:gd name="connsiteX34" fmla="*/ 296738 w 2179939"/>
              <a:gd name="connsiteY34" fmla="*/ 3858868 h 4730345"/>
              <a:gd name="connsiteX35" fmla="*/ 199413 w 2179939"/>
              <a:gd name="connsiteY35" fmla="*/ 2499770 h 4730345"/>
              <a:gd name="connsiteX36" fmla="*/ 141200 w 2179939"/>
              <a:gd name="connsiteY36" fmla="*/ 2792010 h 4730345"/>
              <a:gd name="connsiteX37" fmla="*/ 77048 w 2179939"/>
              <a:gd name="connsiteY37" fmla="*/ 2452269 h 4730345"/>
              <a:gd name="connsiteX38" fmla="*/ 21288 w 2179939"/>
              <a:gd name="connsiteY38" fmla="*/ 2659461 h 4730345"/>
              <a:gd name="connsiteX39" fmla="*/ 52521 w 2179939"/>
              <a:gd name="connsiteY39" fmla="*/ 1900862 h 4730345"/>
              <a:gd name="connsiteX40" fmla="*/ 117443 w 2179939"/>
              <a:gd name="connsiteY40"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97204"/>
              <a:gd name="connsiteY0" fmla="*/ 1989801 h 4730345"/>
              <a:gd name="connsiteX1" fmla="*/ 100021 w 2197204"/>
              <a:gd name="connsiteY1" fmla="*/ 1782108 h 4730345"/>
              <a:gd name="connsiteX2" fmla="*/ 147523 w 2197204"/>
              <a:gd name="connsiteY2" fmla="*/ 915209 h 4730345"/>
              <a:gd name="connsiteX3" fmla="*/ 64395 w 2197204"/>
              <a:gd name="connsiteY3" fmla="*/ 897396 h 4730345"/>
              <a:gd name="connsiteX4" fmla="*/ 64856 w 2197204"/>
              <a:gd name="connsiteY4" fmla="*/ 656768 h 4730345"/>
              <a:gd name="connsiteX5" fmla="*/ 115977 w 2197204"/>
              <a:gd name="connsiteY5" fmla="*/ 270194 h 4730345"/>
              <a:gd name="connsiteX6" fmla="*/ 633180 w 2197204"/>
              <a:gd name="connsiteY6" fmla="*/ 543328 h 4730345"/>
              <a:gd name="connsiteX7" fmla="*/ 1055600 w 2197204"/>
              <a:gd name="connsiteY7" fmla="*/ 0 h 4730345"/>
              <a:gd name="connsiteX8" fmla="*/ 1478020 w 2197204"/>
              <a:gd name="connsiteY8" fmla="*/ 543328 h 4730345"/>
              <a:gd name="connsiteX9" fmla="*/ 2155539 w 2197204"/>
              <a:gd name="connsiteY9" fmla="*/ 543327 h 4730345"/>
              <a:gd name="connsiteX10" fmla="*/ 2068988 w 2197204"/>
              <a:gd name="connsiteY10" fmla="*/ 2894227 h 4730345"/>
              <a:gd name="connsiteX11" fmla="*/ 2049449 w 2197204"/>
              <a:gd name="connsiteY11" fmla="*/ 3331888 h 4730345"/>
              <a:gd name="connsiteX12" fmla="*/ 2014280 w 2197204"/>
              <a:gd name="connsiteY12" fmla="*/ 3421765 h 4730345"/>
              <a:gd name="connsiteX13" fmla="*/ 2057266 w 2197204"/>
              <a:gd name="connsiteY13" fmla="*/ 3507734 h 4730345"/>
              <a:gd name="connsiteX14" fmla="*/ 2022097 w 2197204"/>
              <a:gd name="connsiteY14" fmla="*/ 3597611 h 4730345"/>
              <a:gd name="connsiteX15" fmla="*/ 2022097 w 2197204"/>
              <a:gd name="connsiteY15" fmla="*/ 3894596 h 4730345"/>
              <a:gd name="connsiteX16" fmla="*/ 1959573 w 2197204"/>
              <a:gd name="connsiteY16" fmla="*/ 3597611 h 4730345"/>
              <a:gd name="connsiteX17" fmla="*/ 1873604 w 2197204"/>
              <a:gd name="connsiteY17" fmla="*/ 3660134 h 4730345"/>
              <a:gd name="connsiteX18" fmla="*/ 1869697 w 2197204"/>
              <a:gd name="connsiteY18" fmla="*/ 4086073 h 4730345"/>
              <a:gd name="connsiteX19" fmla="*/ 1818898 w 2197204"/>
              <a:gd name="connsiteY19" fmla="*/ 3972750 h 4730345"/>
              <a:gd name="connsiteX20" fmla="*/ 1818898 w 2197204"/>
              <a:gd name="connsiteY20" fmla="*/ 4312719 h 4730345"/>
              <a:gd name="connsiteX21" fmla="*/ 1752468 w 2197204"/>
              <a:gd name="connsiteY21" fmla="*/ 3863335 h 4730345"/>
              <a:gd name="connsiteX22" fmla="*/ 1607883 w 2197204"/>
              <a:gd name="connsiteY22" fmla="*/ 3269366 h 4730345"/>
              <a:gd name="connsiteX23" fmla="*/ 1768099 w 2197204"/>
              <a:gd name="connsiteY23" fmla="*/ 4668319 h 4730345"/>
              <a:gd name="connsiteX24" fmla="*/ 1420315 w 2197204"/>
              <a:gd name="connsiteY24" fmla="*/ 3519458 h 4730345"/>
              <a:gd name="connsiteX25" fmla="*/ 1412500 w 2197204"/>
              <a:gd name="connsiteY25" fmla="*/ 4265827 h 4730345"/>
              <a:gd name="connsiteX26" fmla="*/ 1342161 w 2197204"/>
              <a:gd name="connsiteY26" fmla="*/ 4015734 h 4730345"/>
              <a:gd name="connsiteX27" fmla="*/ 1342160 w 2197204"/>
              <a:gd name="connsiteY27" fmla="*/ 4429950 h 4730345"/>
              <a:gd name="connsiteX28" fmla="*/ 1181946 w 2197204"/>
              <a:gd name="connsiteY28" fmla="*/ 4132965 h 4730345"/>
              <a:gd name="connsiteX29" fmla="*/ 1045176 w 2197204"/>
              <a:gd name="connsiteY29" fmla="*/ 3824258 h 4730345"/>
              <a:gd name="connsiteX30" fmla="*/ 982653 w 2197204"/>
              <a:gd name="connsiteY30" fmla="*/ 3871150 h 4730345"/>
              <a:gd name="connsiteX31" fmla="*/ 978746 w 2197204"/>
              <a:gd name="connsiteY31" fmla="*/ 3968841 h 4730345"/>
              <a:gd name="connsiteX32" fmla="*/ 897548 w 2197204"/>
              <a:gd name="connsiteY32" fmla="*/ 3954987 h 4730345"/>
              <a:gd name="connsiteX33" fmla="*/ 836293 w 2197204"/>
              <a:gd name="connsiteY33" fmla="*/ 3800913 h 4730345"/>
              <a:gd name="connsiteX34" fmla="*/ 770978 w 2197204"/>
              <a:gd name="connsiteY34" fmla="*/ 4186861 h 4730345"/>
              <a:gd name="connsiteX35" fmla="*/ 687851 w 2197204"/>
              <a:gd name="connsiteY35" fmla="*/ 3854353 h 4730345"/>
              <a:gd name="connsiteX36" fmla="*/ 616599 w 2197204"/>
              <a:gd name="connsiteY36" fmla="*/ 4234363 h 4730345"/>
              <a:gd name="connsiteX37" fmla="*/ 449113 w 2197204"/>
              <a:gd name="connsiteY37" fmla="*/ 4124363 h 4730345"/>
              <a:gd name="connsiteX38" fmla="*/ 271836 w 2197204"/>
              <a:gd name="connsiteY38" fmla="*/ 2666694 h 4730345"/>
              <a:gd name="connsiteX39" fmla="*/ 296738 w 2197204"/>
              <a:gd name="connsiteY39" fmla="*/ 3858868 h 4730345"/>
              <a:gd name="connsiteX40" fmla="*/ 199413 w 2197204"/>
              <a:gd name="connsiteY40" fmla="*/ 2499770 h 4730345"/>
              <a:gd name="connsiteX41" fmla="*/ 141200 w 2197204"/>
              <a:gd name="connsiteY41" fmla="*/ 2792010 h 4730345"/>
              <a:gd name="connsiteX42" fmla="*/ 77048 w 2197204"/>
              <a:gd name="connsiteY42" fmla="*/ 2452269 h 4730345"/>
              <a:gd name="connsiteX43" fmla="*/ 21288 w 2197204"/>
              <a:gd name="connsiteY43" fmla="*/ 2659461 h 4730345"/>
              <a:gd name="connsiteX44" fmla="*/ 52521 w 2197204"/>
              <a:gd name="connsiteY44" fmla="*/ 1900862 h 4730345"/>
              <a:gd name="connsiteX45" fmla="*/ 117443 w 2197204"/>
              <a:gd name="connsiteY45"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245861"/>
              <a:gd name="connsiteY0" fmla="*/ 1989801 h 4730345"/>
              <a:gd name="connsiteX1" fmla="*/ 100021 w 2245861"/>
              <a:gd name="connsiteY1" fmla="*/ 1782108 h 4730345"/>
              <a:gd name="connsiteX2" fmla="*/ 147523 w 2245861"/>
              <a:gd name="connsiteY2" fmla="*/ 915209 h 4730345"/>
              <a:gd name="connsiteX3" fmla="*/ 64395 w 2245861"/>
              <a:gd name="connsiteY3" fmla="*/ 897396 h 4730345"/>
              <a:gd name="connsiteX4" fmla="*/ 64856 w 2245861"/>
              <a:gd name="connsiteY4" fmla="*/ 656768 h 4730345"/>
              <a:gd name="connsiteX5" fmla="*/ 115977 w 2245861"/>
              <a:gd name="connsiteY5" fmla="*/ 270194 h 4730345"/>
              <a:gd name="connsiteX6" fmla="*/ 633180 w 2245861"/>
              <a:gd name="connsiteY6" fmla="*/ 543328 h 4730345"/>
              <a:gd name="connsiteX7" fmla="*/ 1055600 w 2245861"/>
              <a:gd name="connsiteY7" fmla="*/ 0 h 4730345"/>
              <a:gd name="connsiteX8" fmla="*/ 1478020 w 2245861"/>
              <a:gd name="connsiteY8" fmla="*/ 543328 h 4730345"/>
              <a:gd name="connsiteX9" fmla="*/ 2155539 w 2245861"/>
              <a:gd name="connsiteY9" fmla="*/ 543327 h 4730345"/>
              <a:gd name="connsiteX10" fmla="*/ 2240925 w 2245861"/>
              <a:gd name="connsiteY10" fmla="*/ 2175211 h 4730345"/>
              <a:gd name="connsiteX11" fmla="*/ 2115879 w 2245861"/>
              <a:gd name="connsiteY11" fmla="*/ 2483919 h 4730345"/>
              <a:gd name="connsiteX12" fmla="*/ 2068988 w 2245861"/>
              <a:gd name="connsiteY12" fmla="*/ 2894227 h 4730345"/>
              <a:gd name="connsiteX13" fmla="*/ 2049449 w 2245861"/>
              <a:gd name="connsiteY13" fmla="*/ 3331888 h 4730345"/>
              <a:gd name="connsiteX14" fmla="*/ 2014280 w 2245861"/>
              <a:gd name="connsiteY14" fmla="*/ 3421765 h 4730345"/>
              <a:gd name="connsiteX15" fmla="*/ 2057266 w 2245861"/>
              <a:gd name="connsiteY15" fmla="*/ 3507734 h 4730345"/>
              <a:gd name="connsiteX16" fmla="*/ 2022097 w 2245861"/>
              <a:gd name="connsiteY16" fmla="*/ 3597611 h 4730345"/>
              <a:gd name="connsiteX17" fmla="*/ 2022097 w 2245861"/>
              <a:gd name="connsiteY17" fmla="*/ 3894596 h 4730345"/>
              <a:gd name="connsiteX18" fmla="*/ 1959573 w 2245861"/>
              <a:gd name="connsiteY18" fmla="*/ 3597611 h 4730345"/>
              <a:gd name="connsiteX19" fmla="*/ 1873604 w 2245861"/>
              <a:gd name="connsiteY19" fmla="*/ 3660134 h 4730345"/>
              <a:gd name="connsiteX20" fmla="*/ 1869697 w 2245861"/>
              <a:gd name="connsiteY20" fmla="*/ 4086073 h 4730345"/>
              <a:gd name="connsiteX21" fmla="*/ 1818898 w 2245861"/>
              <a:gd name="connsiteY21" fmla="*/ 3972750 h 4730345"/>
              <a:gd name="connsiteX22" fmla="*/ 1818898 w 2245861"/>
              <a:gd name="connsiteY22" fmla="*/ 4312719 h 4730345"/>
              <a:gd name="connsiteX23" fmla="*/ 1752468 w 2245861"/>
              <a:gd name="connsiteY23" fmla="*/ 3863335 h 4730345"/>
              <a:gd name="connsiteX24" fmla="*/ 1607883 w 2245861"/>
              <a:gd name="connsiteY24" fmla="*/ 3269366 h 4730345"/>
              <a:gd name="connsiteX25" fmla="*/ 1768099 w 2245861"/>
              <a:gd name="connsiteY25" fmla="*/ 4668319 h 4730345"/>
              <a:gd name="connsiteX26" fmla="*/ 1420315 w 2245861"/>
              <a:gd name="connsiteY26" fmla="*/ 3519458 h 4730345"/>
              <a:gd name="connsiteX27" fmla="*/ 1412500 w 2245861"/>
              <a:gd name="connsiteY27" fmla="*/ 4265827 h 4730345"/>
              <a:gd name="connsiteX28" fmla="*/ 1342161 w 2245861"/>
              <a:gd name="connsiteY28" fmla="*/ 4015734 h 4730345"/>
              <a:gd name="connsiteX29" fmla="*/ 1342160 w 2245861"/>
              <a:gd name="connsiteY29" fmla="*/ 4429950 h 4730345"/>
              <a:gd name="connsiteX30" fmla="*/ 1181946 w 2245861"/>
              <a:gd name="connsiteY30" fmla="*/ 4132965 h 4730345"/>
              <a:gd name="connsiteX31" fmla="*/ 1045176 w 2245861"/>
              <a:gd name="connsiteY31" fmla="*/ 3824258 h 4730345"/>
              <a:gd name="connsiteX32" fmla="*/ 982653 w 2245861"/>
              <a:gd name="connsiteY32" fmla="*/ 3871150 h 4730345"/>
              <a:gd name="connsiteX33" fmla="*/ 978746 w 2245861"/>
              <a:gd name="connsiteY33" fmla="*/ 3968841 h 4730345"/>
              <a:gd name="connsiteX34" fmla="*/ 897548 w 2245861"/>
              <a:gd name="connsiteY34" fmla="*/ 3954987 h 4730345"/>
              <a:gd name="connsiteX35" fmla="*/ 836293 w 2245861"/>
              <a:gd name="connsiteY35" fmla="*/ 3800913 h 4730345"/>
              <a:gd name="connsiteX36" fmla="*/ 770978 w 2245861"/>
              <a:gd name="connsiteY36" fmla="*/ 4186861 h 4730345"/>
              <a:gd name="connsiteX37" fmla="*/ 687851 w 2245861"/>
              <a:gd name="connsiteY37" fmla="*/ 3854353 h 4730345"/>
              <a:gd name="connsiteX38" fmla="*/ 616599 w 2245861"/>
              <a:gd name="connsiteY38" fmla="*/ 4234363 h 4730345"/>
              <a:gd name="connsiteX39" fmla="*/ 449113 w 2245861"/>
              <a:gd name="connsiteY39" fmla="*/ 4124363 h 4730345"/>
              <a:gd name="connsiteX40" fmla="*/ 271836 w 2245861"/>
              <a:gd name="connsiteY40" fmla="*/ 2666694 h 4730345"/>
              <a:gd name="connsiteX41" fmla="*/ 296738 w 2245861"/>
              <a:gd name="connsiteY41" fmla="*/ 3858868 h 4730345"/>
              <a:gd name="connsiteX42" fmla="*/ 199413 w 2245861"/>
              <a:gd name="connsiteY42" fmla="*/ 2499770 h 4730345"/>
              <a:gd name="connsiteX43" fmla="*/ 141200 w 2245861"/>
              <a:gd name="connsiteY43" fmla="*/ 2792010 h 4730345"/>
              <a:gd name="connsiteX44" fmla="*/ 77048 w 2245861"/>
              <a:gd name="connsiteY44" fmla="*/ 2452269 h 4730345"/>
              <a:gd name="connsiteX45" fmla="*/ 21288 w 2245861"/>
              <a:gd name="connsiteY45" fmla="*/ 2659461 h 4730345"/>
              <a:gd name="connsiteX46" fmla="*/ 52521 w 2245861"/>
              <a:gd name="connsiteY46" fmla="*/ 1900862 h 4730345"/>
              <a:gd name="connsiteX47" fmla="*/ 117443 w 2245861"/>
              <a:gd name="connsiteY47" fmla="*/ 1989801 h 4730345"/>
              <a:gd name="connsiteX0" fmla="*/ 117443 w 2269551"/>
              <a:gd name="connsiteY0" fmla="*/ 1989801 h 4730345"/>
              <a:gd name="connsiteX1" fmla="*/ 100021 w 2269551"/>
              <a:gd name="connsiteY1" fmla="*/ 1782108 h 4730345"/>
              <a:gd name="connsiteX2" fmla="*/ 147523 w 2269551"/>
              <a:gd name="connsiteY2" fmla="*/ 915209 h 4730345"/>
              <a:gd name="connsiteX3" fmla="*/ 64395 w 2269551"/>
              <a:gd name="connsiteY3" fmla="*/ 897396 h 4730345"/>
              <a:gd name="connsiteX4" fmla="*/ 64856 w 2269551"/>
              <a:gd name="connsiteY4" fmla="*/ 656768 h 4730345"/>
              <a:gd name="connsiteX5" fmla="*/ 115977 w 2269551"/>
              <a:gd name="connsiteY5" fmla="*/ 270194 h 4730345"/>
              <a:gd name="connsiteX6" fmla="*/ 633180 w 2269551"/>
              <a:gd name="connsiteY6" fmla="*/ 543328 h 4730345"/>
              <a:gd name="connsiteX7" fmla="*/ 1055600 w 2269551"/>
              <a:gd name="connsiteY7" fmla="*/ 0 h 4730345"/>
              <a:gd name="connsiteX8" fmla="*/ 1478020 w 2269551"/>
              <a:gd name="connsiteY8" fmla="*/ 543328 h 4730345"/>
              <a:gd name="connsiteX9" fmla="*/ 2155539 w 2269551"/>
              <a:gd name="connsiteY9" fmla="*/ 543327 h 4730345"/>
              <a:gd name="connsiteX10" fmla="*/ 2264371 w 2269551"/>
              <a:gd name="connsiteY10" fmla="*/ 1514811 h 4730345"/>
              <a:gd name="connsiteX11" fmla="*/ 2240925 w 2269551"/>
              <a:gd name="connsiteY11" fmla="*/ 2175211 h 4730345"/>
              <a:gd name="connsiteX12" fmla="*/ 2115879 w 2269551"/>
              <a:gd name="connsiteY12" fmla="*/ 2483919 h 4730345"/>
              <a:gd name="connsiteX13" fmla="*/ 2068988 w 2269551"/>
              <a:gd name="connsiteY13" fmla="*/ 2894227 h 4730345"/>
              <a:gd name="connsiteX14" fmla="*/ 2049449 w 2269551"/>
              <a:gd name="connsiteY14" fmla="*/ 3331888 h 4730345"/>
              <a:gd name="connsiteX15" fmla="*/ 2014280 w 2269551"/>
              <a:gd name="connsiteY15" fmla="*/ 3421765 h 4730345"/>
              <a:gd name="connsiteX16" fmla="*/ 2057266 w 2269551"/>
              <a:gd name="connsiteY16" fmla="*/ 3507734 h 4730345"/>
              <a:gd name="connsiteX17" fmla="*/ 2022097 w 2269551"/>
              <a:gd name="connsiteY17" fmla="*/ 3597611 h 4730345"/>
              <a:gd name="connsiteX18" fmla="*/ 2022097 w 2269551"/>
              <a:gd name="connsiteY18" fmla="*/ 3894596 h 4730345"/>
              <a:gd name="connsiteX19" fmla="*/ 1959573 w 2269551"/>
              <a:gd name="connsiteY19" fmla="*/ 3597611 h 4730345"/>
              <a:gd name="connsiteX20" fmla="*/ 1873604 w 2269551"/>
              <a:gd name="connsiteY20" fmla="*/ 3660134 h 4730345"/>
              <a:gd name="connsiteX21" fmla="*/ 1869697 w 2269551"/>
              <a:gd name="connsiteY21" fmla="*/ 4086073 h 4730345"/>
              <a:gd name="connsiteX22" fmla="*/ 1818898 w 2269551"/>
              <a:gd name="connsiteY22" fmla="*/ 3972750 h 4730345"/>
              <a:gd name="connsiteX23" fmla="*/ 1818898 w 2269551"/>
              <a:gd name="connsiteY23" fmla="*/ 4312719 h 4730345"/>
              <a:gd name="connsiteX24" fmla="*/ 1752468 w 2269551"/>
              <a:gd name="connsiteY24" fmla="*/ 3863335 h 4730345"/>
              <a:gd name="connsiteX25" fmla="*/ 1607883 w 2269551"/>
              <a:gd name="connsiteY25" fmla="*/ 3269366 h 4730345"/>
              <a:gd name="connsiteX26" fmla="*/ 1768099 w 2269551"/>
              <a:gd name="connsiteY26" fmla="*/ 4668319 h 4730345"/>
              <a:gd name="connsiteX27" fmla="*/ 1420315 w 2269551"/>
              <a:gd name="connsiteY27" fmla="*/ 3519458 h 4730345"/>
              <a:gd name="connsiteX28" fmla="*/ 1412500 w 2269551"/>
              <a:gd name="connsiteY28" fmla="*/ 4265827 h 4730345"/>
              <a:gd name="connsiteX29" fmla="*/ 1342161 w 2269551"/>
              <a:gd name="connsiteY29" fmla="*/ 4015734 h 4730345"/>
              <a:gd name="connsiteX30" fmla="*/ 1342160 w 2269551"/>
              <a:gd name="connsiteY30" fmla="*/ 4429950 h 4730345"/>
              <a:gd name="connsiteX31" fmla="*/ 1181946 w 2269551"/>
              <a:gd name="connsiteY31" fmla="*/ 4132965 h 4730345"/>
              <a:gd name="connsiteX32" fmla="*/ 1045176 w 2269551"/>
              <a:gd name="connsiteY32" fmla="*/ 3824258 h 4730345"/>
              <a:gd name="connsiteX33" fmla="*/ 982653 w 2269551"/>
              <a:gd name="connsiteY33" fmla="*/ 3871150 h 4730345"/>
              <a:gd name="connsiteX34" fmla="*/ 978746 w 2269551"/>
              <a:gd name="connsiteY34" fmla="*/ 3968841 h 4730345"/>
              <a:gd name="connsiteX35" fmla="*/ 897548 w 2269551"/>
              <a:gd name="connsiteY35" fmla="*/ 3954987 h 4730345"/>
              <a:gd name="connsiteX36" fmla="*/ 836293 w 2269551"/>
              <a:gd name="connsiteY36" fmla="*/ 3800913 h 4730345"/>
              <a:gd name="connsiteX37" fmla="*/ 770978 w 2269551"/>
              <a:gd name="connsiteY37" fmla="*/ 4186861 h 4730345"/>
              <a:gd name="connsiteX38" fmla="*/ 687851 w 2269551"/>
              <a:gd name="connsiteY38" fmla="*/ 3854353 h 4730345"/>
              <a:gd name="connsiteX39" fmla="*/ 616599 w 2269551"/>
              <a:gd name="connsiteY39" fmla="*/ 4234363 h 4730345"/>
              <a:gd name="connsiteX40" fmla="*/ 449113 w 2269551"/>
              <a:gd name="connsiteY40" fmla="*/ 4124363 h 4730345"/>
              <a:gd name="connsiteX41" fmla="*/ 271836 w 2269551"/>
              <a:gd name="connsiteY41" fmla="*/ 2666694 h 4730345"/>
              <a:gd name="connsiteX42" fmla="*/ 296738 w 2269551"/>
              <a:gd name="connsiteY42" fmla="*/ 3858868 h 4730345"/>
              <a:gd name="connsiteX43" fmla="*/ 199413 w 2269551"/>
              <a:gd name="connsiteY43" fmla="*/ 2499770 h 4730345"/>
              <a:gd name="connsiteX44" fmla="*/ 141200 w 2269551"/>
              <a:gd name="connsiteY44" fmla="*/ 2792010 h 4730345"/>
              <a:gd name="connsiteX45" fmla="*/ 77048 w 2269551"/>
              <a:gd name="connsiteY45" fmla="*/ 2452269 h 4730345"/>
              <a:gd name="connsiteX46" fmla="*/ 21288 w 2269551"/>
              <a:gd name="connsiteY46" fmla="*/ 2659461 h 4730345"/>
              <a:gd name="connsiteX47" fmla="*/ 52521 w 2269551"/>
              <a:gd name="connsiteY47" fmla="*/ 1900862 h 4730345"/>
              <a:gd name="connsiteX48" fmla="*/ 117443 w 2269551"/>
              <a:gd name="connsiteY48" fmla="*/ 1989801 h 4730345"/>
              <a:gd name="connsiteX0" fmla="*/ 117443 w 2264430"/>
              <a:gd name="connsiteY0" fmla="*/ 1989801 h 4730345"/>
              <a:gd name="connsiteX1" fmla="*/ 100021 w 2264430"/>
              <a:gd name="connsiteY1" fmla="*/ 1782108 h 4730345"/>
              <a:gd name="connsiteX2" fmla="*/ 147523 w 2264430"/>
              <a:gd name="connsiteY2" fmla="*/ 915209 h 4730345"/>
              <a:gd name="connsiteX3" fmla="*/ 64395 w 2264430"/>
              <a:gd name="connsiteY3" fmla="*/ 897396 h 4730345"/>
              <a:gd name="connsiteX4" fmla="*/ 64856 w 2264430"/>
              <a:gd name="connsiteY4" fmla="*/ 656768 h 4730345"/>
              <a:gd name="connsiteX5" fmla="*/ 115977 w 2264430"/>
              <a:gd name="connsiteY5" fmla="*/ 270194 h 4730345"/>
              <a:gd name="connsiteX6" fmla="*/ 633180 w 2264430"/>
              <a:gd name="connsiteY6" fmla="*/ 543328 h 4730345"/>
              <a:gd name="connsiteX7" fmla="*/ 1055600 w 2264430"/>
              <a:gd name="connsiteY7" fmla="*/ 0 h 4730345"/>
              <a:gd name="connsiteX8" fmla="*/ 1478020 w 2264430"/>
              <a:gd name="connsiteY8" fmla="*/ 543328 h 4730345"/>
              <a:gd name="connsiteX9" fmla="*/ 2155539 w 2264430"/>
              <a:gd name="connsiteY9" fmla="*/ 543327 h 4730345"/>
              <a:gd name="connsiteX10" fmla="*/ 2201848 w 2264430"/>
              <a:gd name="connsiteY10" fmla="*/ 1464011 h 4730345"/>
              <a:gd name="connsiteX11" fmla="*/ 2264371 w 2264430"/>
              <a:gd name="connsiteY11" fmla="*/ 1514811 h 4730345"/>
              <a:gd name="connsiteX12" fmla="*/ 2240925 w 2264430"/>
              <a:gd name="connsiteY12" fmla="*/ 2175211 h 4730345"/>
              <a:gd name="connsiteX13" fmla="*/ 2115879 w 2264430"/>
              <a:gd name="connsiteY13" fmla="*/ 2483919 h 4730345"/>
              <a:gd name="connsiteX14" fmla="*/ 2068988 w 2264430"/>
              <a:gd name="connsiteY14" fmla="*/ 2894227 h 4730345"/>
              <a:gd name="connsiteX15" fmla="*/ 2049449 w 2264430"/>
              <a:gd name="connsiteY15" fmla="*/ 3331888 h 4730345"/>
              <a:gd name="connsiteX16" fmla="*/ 2014280 w 2264430"/>
              <a:gd name="connsiteY16" fmla="*/ 3421765 h 4730345"/>
              <a:gd name="connsiteX17" fmla="*/ 2057266 w 2264430"/>
              <a:gd name="connsiteY17" fmla="*/ 3507734 h 4730345"/>
              <a:gd name="connsiteX18" fmla="*/ 2022097 w 2264430"/>
              <a:gd name="connsiteY18" fmla="*/ 3597611 h 4730345"/>
              <a:gd name="connsiteX19" fmla="*/ 2022097 w 2264430"/>
              <a:gd name="connsiteY19" fmla="*/ 3894596 h 4730345"/>
              <a:gd name="connsiteX20" fmla="*/ 1959573 w 2264430"/>
              <a:gd name="connsiteY20" fmla="*/ 3597611 h 4730345"/>
              <a:gd name="connsiteX21" fmla="*/ 1873604 w 2264430"/>
              <a:gd name="connsiteY21" fmla="*/ 3660134 h 4730345"/>
              <a:gd name="connsiteX22" fmla="*/ 1869697 w 2264430"/>
              <a:gd name="connsiteY22" fmla="*/ 4086073 h 4730345"/>
              <a:gd name="connsiteX23" fmla="*/ 1818898 w 2264430"/>
              <a:gd name="connsiteY23" fmla="*/ 3972750 h 4730345"/>
              <a:gd name="connsiteX24" fmla="*/ 1818898 w 2264430"/>
              <a:gd name="connsiteY24" fmla="*/ 4312719 h 4730345"/>
              <a:gd name="connsiteX25" fmla="*/ 1752468 w 2264430"/>
              <a:gd name="connsiteY25" fmla="*/ 3863335 h 4730345"/>
              <a:gd name="connsiteX26" fmla="*/ 1607883 w 2264430"/>
              <a:gd name="connsiteY26" fmla="*/ 3269366 h 4730345"/>
              <a:gd name="connsiteX27" fmla="*/ 1768099 w 2264430"/>
              <a:gd name="connsiteY27" fmla="*/ 4668319 h 4730345"/>
              <a:gd name="connsiteX28" fmla="*/ 1420315 w 2264430"/>
              <a:gd name="connsiteY28" fmla="*/ 3519458 h 4730345"/>
              <a:gd name="connsiteX29" fmla="*/ 1412500 w 2264430"/>
              <a:gd name="connsiteY29" fmla="*/ 4265827 h 4730345"/>
              <a:gd name="connsiteX30" fmla="*/ 1342161 w 2264430"/>
              <a:gd name="connsiteY30" fmla="*/ 4015734 h 4730345"/>
              <a:gd name="connsiteX31" fmla="*/ 1342160 w 2264430"/>
              <a:gd name="connsiteY31" fmla="*/ 4429950 h 4730345"/>
              <a:gd name="connsiteX32" fmla="*/ 1181946 w 2264430"/>
              <a:gd name="connsiteY32" fmla="*/ 4132965 h 4730345"/>
              <a:gd name="connsiteX33" fmla="*/ 1045176 w 2264430"/>
              <a:gd name="connsiteY33" fmla="*/ 3824258 h 4730345"/>
              <a:gd name="connsiteX34" fmla="*/ 982653 w 2264430"/>
              <a:gd name="connsiteY34" fmla="*/ 3871150 h 4730345"/>
              <a:gd name="connsiteX35" fmla="*/ 978746 w 2264430"/>
              <a:gd name="connsiteY35" fmla="*/ 3968841 h 4730345"/>
              <a:gd name="connsiteX36" fmla="*/ 897548 w 2264430"/>
              <a:gd name="connsiteY36" fmla="*/ 3954987 h 4730345"/>
              <a:gd name="connsiteX37" fmla="*/ 836293 w 2264430"/>
              <a:gd name="connsiteY37" fmla="*/ 3800913 h 4730345"/>
              <a:gd name="connsiteX38" fmla="*/ 770978 w 2264430"/>
              <a:gd name="connsiteY38" fmla="*/ 4186861 h 4730345"/>
              <a:gd name="connsiteX39" fmla="*/ 687851 w 2264430"/>
              <a:gd name="connsiteY39" fmla="*/ 3854353 h 4730345"/>
              <a:gd name="connsiteX40" fmla="*/ 616599 w 2264430"/>
              <a:gd name="connsiteY40" fmla="*/ 4234363 h 4730345"/>
              <a:gd name="connsiteX41" fmla="*/ 449113 w 2264430"/>
              <a:gd name="connsiteY41" fmla="*/ 4124363 h 4730345"/>
              <a:gd name="connsiteX42" fmla="*/ 271836 w 2264430"/>
              <a:gd name="connsiteY42" fmla="*/ 2666694 h 4730345"/>
              <a:gd name="connsiteX43" fmla="*/ 296738 w 2264430"/>
              <a:gd name="connsiteY43" fmla="*/ 3858868 h 4730345"/>
              <a:gd name="connsiteX44" fmla="*/ 199413 w 2264430"/>
              <a:gd name="connsiteY44" fmla="*/ 2499770 h 4730345"/>
              <a:gd name="connsiteX45" fmla="*/ 141200 w 2264430"/>
              <a:gd name="connsiteY45" fmla="*/ 2792010 h 4730345"/>
              <a:gd name="connsiteX46" fmla="*/ 77048 w 2264430"/>
              <a:gd name="connsiteY46" fmla="*/ 2452269 h 4730345"/>
              <a:gd name="connsiteX47" fmla="*/ 21288 w 2264430"/>
              <a:gd name="connsiteY47" fmla="*/ 2659461 h 4730345"/>
              <a:gd name="connsiteX48" fmla="*/ 52521 w 2264430"/>
              <a:gd name="connsiteY48" fmla="*/ 1900862 h 4730345"/>
              <a:gd name="connsiteX49" fmla="*/ 117443 w 2264430"/>
              <a:gd name="connsiteY4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82310 w 2264421"/>
              <a:gd name="connsiteY10" fmla="*/ 1186565 h 4730345"/>
              <a:gd name="connsiteX11" fmla="*/ 2201848 w 2264421"/>
              <a:gd name="connsiteY11" fmla="*/ 1464011 h 4730345"/>
              <a:gd name="connsiteX12" fmla="*/ 2264371 w 2264421"/>
              <a:gd name="connsiteY12" fmla="*/ 1514811 h 4730345"/>
              <a:gd name="connsiteX13" fmla="*/ 2240925 w 2264421"/>
              <a:gd name="connsiteY13" fmla="*/ 2175211 h 4730345"/>
              <a:gd name="connsiteX14" fmla="*/ 2115879 w 2264421"/>
              <a:gd name="connsiteY14" fmla="*/ 2483919 h 4730345"/>
              <a:gd name="connsiteX15" fmla="*/ 2068988 w 2264421"/>
              <a:gd name="connsiteY15" fmla="*/ 2894227 h 4730345"/>
              <a:gd name="connsiteX16" fmla="*/ 2049449 w 2264421"/>
              <a:gd name="connsiteY16" fmla="*/ 3331888 h 4730345"/>
              <a:gd name="connsiteX17" fmla="*/ 2014280 w 2264421"/>
              <a:gd name="connsiteY17" fmla="*/ 3421765 h 4730345"/>
              <a:gd name="connsiteX18" fmla="*/ 2057266 w 2264421"/>
              <a:gd name="connsiteY18" fmla="*/ 3507734 h 4730345"/>
              <a:gd name="connsiteX19" fmla="*/ 2022097 w 2264421"/>
              <a:gd name="connsiteY19" fmla="*/ 3597611 h 4730345"/>
              <a:gd name="connsiteX20" fmla="*/ 2022097 w 2264421"/>
              <a:gd name="connsiteY20" fmla="*/ 3894596 h 4730345"/>
              <a:gd name="connsiteX21" fmla="*/ 1959573 w 2264421"/>
              <a:gd name="connsiteY21" fmla="*/ 3597611 h 4730345"/>
              <a:gd name="connsiteX22" fmla="*/ 1873604 w 2264421"/>
              <a:gd name="connsiteY22" fmla="*/ 3660134 h 4730345"/>
              <a:gd name="connsiteX23" fmla="*/ 1869697 w 2264421"/>
              <a:gd name="connsiteY23" fmla="*/ 4086073 h 4730345"/>
              <a:gd name="connsiteX24" fmla="*/ 1818898 w 2264421"/>
              <a:gd name="connsiteY24" fmla="*/ 3972750 h 4730345"/>
              <a:gd name="connsiteX25" fmla="*/ 1818898 w 2264421"/>
              <a:gd name="connsiteY25" fmla="*/ 4312719 h 4730345"/>
              <a:gd name="connsiteX26" fmla="*/ 1752468 w 2264421"/>
              <a:gd name="connsiteY26" fmla="*/ 3863335 h 4730345"/>
              <a:gd name="connsiteX27" fmla="*/ 1607883 w 2264421"/>
              <a:gd name="connsiteY27" fmla="*/ 3269366 h 4730345"/>
              <a:gd name="connsiteX28" fmla="*/ 1768099 w 2264421"/>
              <a:gd name="connsiteY28" fmla="*/ 4668319 h 4730345"/>
              <a:gd name="connsiteX29" fmla="*/ 1420315 w 2264421"/>
              <a:gd name="connsiteY29" fmla="*/ 3519458 h 4730345"/>
              <a:gd name="connsiteX30" fmla="*/ 1412500 w 2264421"/>
              <a:gd name="connsiteY30" fmla="*/ 4265827 h 4730345"/>
              <a:gd name="connsiteX31" fmla="*/ 1342161 w 2264421"/>
              <a:gd name="connsiteY31" fmla="*/ 4015734 h 4730345"/>
              <a:gd name="connsiteX32" fmla="*/ 1342160 w 2264421"/>
              <a:gd name="connsiteY32" fmla="*/ 4429950 h 4730345"/>
              <a:gd name="connsiteX33" fmla="*/ 1181946 w 2264421"/>
              <a:gd name="connsiteY33" fmla="*/ 4132965 h 4730345"/>
              <a:gd name="connsiteX34" fmla="*/ 1045176 w 2264421"/>
              <a:gd name="connsiteY34" fmla="*/ 3824258 h 4730345"/>
              <a:gd name="connsiteX35" fmla="*/ 982653 w 2264421"/>
              <a:gd name="connsiteY35" fmla="*/ 3871150 h 4730345"/>
              <a:gd name="connsiteX36" fmla="*/ 978746 w 2264421"/>
              <a:gd name="connsiteY36" fmla="*/ 3968841 h 4730345"/>
              <a:gd name="connsiteX37" fmla="*/ 897548 w 2264421"/>
              <a:gd name="connsiteY37" fmla="*/ 3954987 h 4730345"/>
              <a:gd name="connsiteX38" fmla="*/ 836293 w 2264421"/>
              <a:gd name="connsiteY38" fmla="*/ 3800913 h 4730345"/>
              <a:gd name="connsiteX39" fmla="*/ 770978 w 2264421"/>
              <a:gd name="connsiteY39" fmla="*/ 4186861 h 4730345"/>
              <a:gd name="connsiteX40" fmla="*/ 687851 w 2264421"/>
              <a:gd name="connsiteY40" fmla="*/ 3854353 h 4730345"/>
              <a:gd name="connsiteX41" fmla="*/ 616599 w 2264421"/>
              <a:gd name="connsiteY41" fmla="*/ 4234363 h 4730345"/>
              <a:gd name="connsiteX42" fmla="*/ 449113 w 2264421"/>
              <a:gd name="connsiteY42" fmla="*/ 4124363 h 4730345"/>
              <a:gd name="connsiteX43" fmla="*/ 271836 w 2264421"/>
              <a:gd name="connsiteY43" fmla="*/ 2666694 h 4730345"/>
              <a:gd name="connsiteX44" fmla="*/ 296738 w 2264421"/>
              <a:gd name="connsiteY44" fmla="*/ 3858868 h 4730345"/>
              <a:gd name="connsiteX45" fmla="*/ 199413 w 2264421"/>
              <a:gd name="connsiteY45" fmla="*/ 2499770 h 4730345"/>
              <a:gd name="connsiteX46" fmla="*/ 141200 w 2264421"/>
              <a:gd name="connsiteY46" fmla="*/ 2792010 h 4730345"/>
              <a:gd name="connsiteX47" fmla="*/ 77048 w 2264421"/>
              <a:gd name="connsiteY47" fmla="*/ 2452269 h 4730345"/>
              <a:gd name="connsiteX48" fmla="*/ 21288 w 2264421"/>
              <a:gd name="connsiteY48" fmla="*/ 2659461 h 4730345"/>
              <a:gd name="connsiteX49" fmla="*/ 52521 w 2264421"/>
              <a:gd name="connsiteY49" fmla="*/ 1900862 h 4730345"/>
              <a:gd name="connsiteX50" fmla="*/ 117443 w 2264421"/>
              <a:gd name="connsiteY5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5880 w 2264421"/>
              <a:gd name="connsiteY10" fmla="*/ 1299888 h 4730345"/>
              <a:gd name="connsiteX11" fmla="*/ 2182310 w 2264421"/>
              <a:gd name="connsiteY11" fmla="*/ 1186565 h 4730345"/>
              <a:gd name="connsiteX12" fmla="*/ 2201848 w 2264421"/>
              <a:gd name="connsiteY12" fmla="*/ 1464011 h 4730345"/>
              <a:gd name="connsiteX13" fmla="*/ 2264371 w 2264421"/>
              <a:gd name="connsiteY13" fmla="*/ 1514811 h 4730345"/>
              <a:gd name="connsiteX14" fmla="*/ 2240925 w 2264421"/>
              <a:gd name="connsiteY14" fmla="*/ 2175211 h 4730345"/>
              <a:gd name="connsiteX15" fmla="*/ 2115879 w 2264421"/>
              <a:gd name="connsiteY15" fmla="*/ 2483919 h 4730345"/>
              <a:gd name="connsiteX16" fmla="*/ 2068988 w 2264421"/>
              <a:gd name="connsiteY16" fmla="*/ 2894227 h 4730345"/>
              <a:gd name="connsiteX17" fmla="*/ 2049449 w 2264421"/>
              <a:gd name="connsiteY17" fmla="*/ 3331888 h 4730345"/>
              <a:gd name="connsiteX18" fmla="*/ 2014280 w 2264421"/>
              <a:gd name="connsiteY18" fmla="*/ 3421765 h 4730345"/>
              <a:gd name="connsiteX19" fmla="*/ 2057266 w 2264421"/>
              <a:gd name="connsiteY19" fmla="*/ 3507734 h 4730345"/>
              <a:gd name="connsiteX20" fmla="*/ 2022097 w 2264421"/>
              <a:gd name="connsiteY20" fmla="*/ 3597611 h 4730345"/>
              <a:gd name="connsiteX21" fmla="*/ 2022097 w 2264421"/>
              <a:gd name="connsiteY21" fmla="*/ 3894596 h 4730345"/>
              <a:gd name="connsiteX22" fmla="*/ 1959573 w 2264421"/>
              <a:gd name="connsiteY22" fmla="*/ 3597611 h 4730345"/>
              <a:gd name="connsiteX23" fmla="*/ 1873604 w 2264421"/>
              <a:gd name="connsiteY23" fmla="*/ 3660134 h 4730345"/>
              <a:gd name="connsiteX24" fmla="*/ 1869697 w 2264421"/>
              <a:gd name="connsiteY24" fmla="*/ 4086073 h 4730345"/>
              <a:gd name="connsiteX25" fmla="*/ 1818898 w 2264421"/>
              <a:gd name="connsiteY25" fmla="*/ 3972750 h 4730345"/>
              <a:gd name="connsiteX26" fmla="*/ 1818898 w 2264421"/>
              <a:gd name="connsiteY26" fmla="*/ 4312719 h 4730345"/>
              <a:gd name="connsiteX27" fmla="*/ 1752468 w 2264421"/>
              <a:gd name="connsiteY27" fmla="*/ 3863335 h 4730345"/>
              <a:gd name="connsiteX28" fmla="*/ 1607883 w 2264421"/>
              <a:gd name="connsiteY28" fmla="*/ 3269366 h 4730345"/>
              <a:gd name="connsiteX29" fmla="*/ 1768099 w 2264421"/>
              <a:gd name="connsiteY29" fmla="*/ 4668319 h 4730345"/>
              <a:gd name="connsiteX30" fmla="*/ 1420315 w 2264421"/>
              <a:gd name="connsiteY30" fmla="*/ 3519458 h 4730345"/>
              <a:gd name="connsiteX31" fmla="*/ 1412500 w 2264421"/>
              <a:gd name="connsiteY31" fmla="*/ 4265827 h 4730345"/>
              <a:gd name="connsiteX32" fmla="*/ 1342161 w 2264421"/>
              <a:gd name="connsiteY32" fmla="*/ 4015734 h 4730345"/>
              <a:gd name="connsiteX33" fmla="*/ 1342160 w 2264421"/>
              <a:gd name="connsiteY33" fmla="*/ 4429950 h 4730345"/>
              <a:gd name="connsiteX34" fmla="*/ 1181946 w 2264421"/>
              <a:gd name="connsiteY34" fmla="*/ 4132965 h 4730345"/>
              <a:gd name="connsiteX35" fmla="*/ 1045176 w 2264421"/>
              <a:gd name="connsiteY35" fmla="*/ 3824258 h 4730345"/>
              <a:gd name="connsiteX36" fmla="*/ 982653 w 2264421"/>
              <a:gd name="connsiteY36" fmla="*/ 3871150 h 4730345"/>
              <a:gd name="connsiteX37" fmla="*/ 978746 w 2264421"/>
              <a:gd name="connsiteY37" fmla="*/ 3968841 h 4730345"/>
              <a:gd name="connsiteX38" fmla="*/ 897548 w 2264421"/>
              <a:gd name="connsiteY38" fmla="*/ 3954987 h 4730345"/>
              <a:gd name="connsiteX39" fmla="*/ 836293 w 2264421"/>
              <a:gd name="connsiteY39" fmla="*/ 3800913 h 4730345"/>
              <a:gd name="connsiteX40" fmla="*/ 770978 w 2264421"/>
              <a:gd name="connsiteY40" fmla="*/ 4186861 h 4730345"/>
              <a:gd name="connsiteX41" fmla="*/ 687851 w 2264421"/>
              <a:gd name="connsiteY41" fmla="*/ 3854353 h 4730345"/>
              <a:gd name="connsiteX42" fmla="*/ 616599 w 2264421"/>
              <a:gd name="connsiteY42" fmla="*/ 4234363 h 4730345"/>
              <a:gd name="connsiteX43" fmla="*/ 449113 w 2264421"/>
              <a:gd name="connsiteY43" fmla="*/ 4124363 h 4730345"/>
              <a:gd name="connsiteX44" fmla="*/ 271836 w 2264421"/>
              <a:gd name="connsiteY44" fmla="*/ 2666694 h 4730345"/>
              <a:gd name="connsiteX45" fmla="*/ 296738 w 2264421"/>
              <a:gd name="connsiteY45" fmla="*/ 3858868 h 4730345"/>
              <a:gd name="connsiteX46" fmla="*/ 199413 w 2264421"/>
              <a:gd name="connsiteY46" fmla="*/ 2499770 h 4730345"/>
              <a:gd name="connsiteX47" fmla="*/ 141200 w 2264421"/>
              <a:gd name="connsiteY47" fmla="*/ 2792010 h 4730345"/>
              <a:gd name="connsiteX48" fmla="*/ 77048 w 2264421"/>
              <a:gd name="connsiteY48" fmla="*/ 2452269 h 4730345"/>
              <a:gd name="connsiteX49" fmla="*/ 21288 w 2264421"/>
              <a:gd name="connsiteY49" fmla="*/ 2659461 h 4730345"/>
              <a:gd name="connsiteX50" fmla="*/ 52521 w 2264421"/>
              <a:gd name="connsiteY50" fmla="*/ 1900862 h 4730345"/>
              <a:gd name="connsiteX51" fmla="*/ 117443 w 2264421"/>
              <a:gd name="connsiteY5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23696 w 2264421"/>
              <a:gd name="connsiteY10" fmla="*/ 963827 h 4730345"/>
              <a:gd name="connsiteX11" fmla="*/ 2115880 w 2264421"/>
              <a:gd name="connsiteY11" fmla="*/ 1299888 h 4730345"/>
              <a:gd name="connsiteX12" fmla="*/ 2182310 w 2264421"/>
              <a:gd name="connsiteY12" fmla="*/ 1186565 h 4730345"/>
              <a:gd name="connsiteX13" fmla="*/ 2201848 w 2264421"/>
              <a:gd name="connsiteY13" fmla="*/ 1464011 h 4730345"/>
              <a:gd name="connsiteX14" fmla="*/ 2264371 w 2264421"/>
              <a:gd name="connsiteY14" fmla="*/ 1514811 h 4730345"/>
              <a:gd name="connsiteX15" fmla="*/ 2240925 w 2264421"/>
              <a:gd name="connsiteY15" fmla="*/ 2175211 h 4730345"/>
              <a:gd name="connsiteX16" fmla="*/ 2115879 w 2264421"/>
              <a:gd name="connsiteY16" fmla="*/ 2483919 h 4730345"/>
              <a:gd name="connsiteX17" fmla="*/ 2068988 w 2264421"/>
              <a:gd name="connsiteY17" fmla="*/ 2894227 h 4730345"/>
              <a:gd name="connsiteX18" fmla="*/ 2049449 w 2264421"/>
              <a:gd name="connsiteY18" fmla="*/ 3331888 h 4730345"/>
              <a:gd name="connsiteX19" fmla="*/ 2014280 w 2264421"/>
              <a:gd name="connsiteY19" fmla="*/ 3421765 h 4730345"/>
              <a:gd name="connsiteX20" fmla="*/ 2057266 w 2264421"/>
              <a:gd name="connsiteY20" fmla="*/ 3507734 h 4730345"/>
              <a:gd name="connsiteX21" fmla="*/ 2022097 w 2264421"/>
              <a:gd name="connsiteY21" fmla="*/ 3597611 h 4730345"/>
              <a:gd name="connsiteX22" fmla="*/ 2022097 w 2264421"/>
              <a:gd name="connsiteY22" fmla="*/ 3894596 h 4730345"/>
              <a:gd name="connsiteX23" fmla="*/ 1959573 w 2264421"/>
              <a:gd name="connsiteY23" fmla="*/ 3597611 h 4730345"/>
              <a:gd name="connsiteX24" fmla="*/ 1873604 w 2264421"/>
              <a:gd name="connsiteY24" fmla="*/ 3660134 h 4730345"/>
              <a:gd name="connsiteX25" fmla="*/ 1869697 w 2264421"/>
              <a:gd name="connsiteY25" fmla="*/ 4086073 h 4730345"/>
              <a:gd name="connsiteX26" fmla="*/ 1818898 w 2264421"/>
              <a:gd name="connsiteY26" fmla="*/ 3972750 h 4730345"/>
              <a:gd name="connsiteX27" fmla="*/ 1818898 w 2264421"/>
              <a:gd name="connsiteY27" fmla="*/ 4312719 h 4730345"/>
              <a:gd name="connsiteX28" fmla="*/ 1752468 w 2264421"/>
              <a:gd name="connsiteY28" fmla="*/ 3863335 h 4730345"/>
              <a:gd name="connsiteX29" fmla="*/ 1607883 w 2264421"/>
              <a:gd name="connsiteY29" fmla="*/ 3269366 h 4730345"/>
              <a:gd name="connsiteX30" fmla="*/ 1768099 w 2264421"/>
              <a:gd name="connsiteY30" fmla="*/ 4668319 h 4730345"/>
              <a:gd name="connsiteX31" fmla="*/ 1420315 w 2264421"/>
              <a:gd name="connsiteY31" fmla="*/ 3519458 h 4730345"/>
              <a:gd name="connsiteX32" fmla="*/ 1412500 w 2264421"/>
              <a:gd name="connsiteY32" fmla="*/ 4265827 h 4730345"/>
              <a:gd name="connsiteX33" fmla="*/ 1342161 w 2264421"/>
              <a:gd name="connsiteY33" fmla="*/ 4015734 h 4730345"/>
              <a:gd name="connsiteX34" fmla="*/ 1342160 w 2264421"/>
              <a:gd name="connsiteY34" fmla="*/ 4429950 h 4730345"/>
              <a:gd name="connsiteX35" fmla="*/ 1181946 w 2264421"/>
              <a:gd name="connsiteY35" fmla="*/ 4132965 h 4730345"/>
              <a:gd name="connsiteX36" fmla="*/ 1045176 w 2264421"/>
              <a:gd name="connsiteY36" fmla="*/ 3824258 h 4730345"/>
              <a:gd name="connsiteX37" fmla="*/ 982653 w 2264421"/>
              <a:gd name="connsiteY37" fmla="*/ 3871150 h 4730345"/>
              <a:gd name="connsiteX38" fmla="*/ 978746 w 2264421"/>
              <a:gd name="connsiteY38" fmla="*/ 3968841 h 4730345"/>
              <a:gd name="connsiteX39" fmla="*/ 897548 w 2264421"/>
              <a:gd name="connsiteY39" fmla="*/ 3954987 h 4730345"/>
              <a:gd name="connsiteX40" fmla="*/ 836293 w 2264421"/>
              <a:gd name="connsiteY40" fmla="*/ 3800913 h 4730345"/>
              <a:gd name="connsiteX41" fmla="*/ 770978 w 2264421"/>
              <a:gd name="connsiteY41" fmla="*/ 4186861 h 4730345"/>
              <a:gd name="connsiteX42" fmla="*/ 687851 w 2264421"/>
              <a:gd name="connsiteY42" fmla="*/ 3854353 h 4730345"/>
              <a:gd name="connsiteX43" fmla="*/ 616599 w 2264421"/>
              <a:gd name="connsiteY43" fmla="*/ 4234363 h 4730345"/>
              <a:gd name="connsiteX44" fmla="*/ 449113 w 2264421"/>
              <a:gd name="connsiteY44" fmla="*/ 4124363 h 4730345"/>
              <a:gd name="connsiteX45" fmla="*/ 271836 w 2264421"/>
              <a:gd name="connsiteY45" fmla="*/ 2666694 h 4730345"/>
              <a:gd name="connsiteX46" fmla="*/ 296738 w 2264421"/>
              <a:gd name="connsiteY46" fmla="*/ 3858868 h 4730345"/>
              <a:gd name="connsiteX47" fmla="*/ 199413 w 2264421"/>
              <a:gd name="connsiteY47" fmla="*/ 2499770 h 4730345"/>
              <a:gd name="connsiteX48" fmla="*/ 141200 w 2264421"/>
              <a:gd name="connsiteY48" fmla="*/ 2792010 h 4730345"/>
              <a:gd name="connsiteX49" fmla="*/ 77048 w 2264421"/>
              <a:gd name="connsiteY49" fmla="*/ 2452269 h 4730345"/>
              <a:gd name="connsiteX50" fmla="*/ 21288 w 2264421"/>
              <a:gd name="connsiteY50" fmla="*/ 2659461 h 4730345"/>
              <a:gd name="connsiteX51" fmla="*/ 52521 w 2264421"/>
              <a:gd name="connsiteY51" fmla="*/ 1900862 h 4730345"/>
              <a:gd name="connsiteX52" fmla="*/ 117443 w 2264421"/>
              <a:gd name="connsiteY5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74496 w 2264421"/>
              <a:gd name="connsiteY10" fmla="*/ 924750 h 4730345"/>
              <a:gd name="connsiteX11" fmla="*/ 2123696 w 2264421"/>
              <a:gd name="connsiteY11" fmla="*/ 963827 h 4730345"/>
              <a:gd name="connsiteX12" fmla="*/ 2115880 w 2264421"/>
              <a:gd name="connsiteY12" fmla="*/ 1299888 h 4730345"/>
              <a:gd name="connsiteX13" fmla="*/ 2182310 w 2264421"/>
              <a:gd name="connsiteY13" fmla="*/ 1186565 h 4730345"/>
              <a:gd name="connsiteX14" fmla="*/ 2201848 w 2264421"/>
              <a:gd name="connsiteY14" fmla="*/ 1464011 h 4730345"/>
              <a:gd name="connsiteX15" fmla="*/ 2264371 w 2264421"/>
              <a:gd name="connsiteY15" fmla="*/ 1514811 h 4730345"/>
              <a:gd name="connsiteX16" fmla="*/ 2240925 w 2264421"/>
              <a:gd name="connsiteY16" fmla="*/ 2175211 h 4730345"/>
              <a:gd name="connsiteX17" fmla="*/ 2115879 w 2264421"/>
              <a:gd name="connsiteY17" fmla="*/ 2483919 h 4730345"/>
              <a:gd name="connsiteX18" fmla="*/ 2068988 w 2264421"/>
              <a:gd name="connsiteY18" fmla="*/ 2894227 h 4730345"/>
              <a:gd name="connsiteX19" fmla="*/ 2049449 w 2264421"/>
              <a:gd name="connsiteY19" fmla="*/ 3331888 h 4730345"/>
              <a:gd name="connsiteX20" fmla="*/ 2014280 w 2264421"/>
              <a:gd name="connsiteY20" fmla="*/ 3421765 h 4730345"/>
              <a:gd name="connsiteX21" fmla="*/ 2057266 w 2264421"/>
              <a:gd name="connsiteY21" fmla="*/ 3507734 h 4730345"/>
              <a:gd name="connsiteX22" fmla="*/ 2022097 w 2264421"/>
              <a:gd name="connsiteY22" fmla="*/ 3597611 h 4730345"/>
              <a:gd name="connsiteX23" fmla="*/ 2022097 w 2264421"/>
              <a:gd name="connsiteY23" fmla="*/ 3894596 h 4730345"/>
              <a:gd name="connsiteX24" fmla="*/ 1959573 w 2264421"/>
              <a:gd name="connsiteY24" fmla="*/ 3597611 h 4730345"/>
              <a:gd name="connsiteX25" fmla="*/ 1873604 w 2264421"/>
              <a:gd name="connsiteY25" fmla="*/ 3660134 h 4730345"/>
              <a:gd name="connsiteX26" fmla="*/ 1869697 w 2264421"/>
              <a:gd name="connsiteY26" fmla="*/ 4086073 h 4730345"/>
              <a:gd name="connsiteX27" fmla="*/ 1818898 w 2264421"/>
              <a:gd name="connsiteY27" fmla="*/ 3972750 h 4730345"/>
              <a:gd name="connsiteX28" fmla="*/ 1818898 w 2264421"/>
              <a:gd name="connsiteY28" fmla="*/ 4312719 h 4730345"/>
              <a:gd name="connsiteX29" fmla="*/ 1752468 w 2264421"/>
              <a:gd name="connsiteY29" fmla="*/ 3863335 h 4730345"/>
              <a:gd name="connsiteX30" fmla="*/ 1607883 w 2264421"/>
              <a:gd name="connsiteY30" fmla="*/ 3269366 h 4730345"/>
              <a:gd name="connsiteX31" fmla="*/ 1768099 w 2264421"/>
              <a:gd name="connsiteY31" fmla="*/ 4668319 h 4730345"/>
              <a:gd name="connsiteX32" fmla="*/ 1420315 w 2264421"/>
              <a:gd name="connsiteY32" fmla="*/ 3519458 h 4730345"/>
              <a:gd name="connsiteX33" fmla="*/ 1412500 w 2264421"/>
              <a:gd name="connsiteY33" fmla="*/ 4265827 h 4730345"/>
              <a:gd name="connsiteX34" fmla="*/ 1342161 w 2264421"/>
              <a:gd name="connsiteY34" fmla="*/ 4015734 h 4730345"/>
              <a:gd name="connsiteX35" fmla="*/ 1342160 w 2264421"/>
              <a:gd name="connsiteY35" fmla="*/ 4429950 h 4730345"/>
              <a:gd name="connsiteX36" fmla="*/ 1181946 w 2264421"/>
              <a:gd name="connsiteY36" fmla="*/ 4132965 h 4730345"/>
              <a:gd name="connsiteX37" fmla="*/ 1045176 w 2264421"/>
              <a:gd name="connsiteY37" fmla="*/ 3824258 h 4730345"/>
              <a:gd name="connsiteX38" fmla="*/ 982653 w 2264421"/>
              <a:gd name="connsiteY38" fmla="*/ 3871150 h 4730345"/>
              <a:gd name="connsiteX39" fmla="*/ 978746 w 2264421"/>
              <a:gd name="connsiteY39" fmla="*/ 3968841 h 4730345"/>
              <a:gd name="connsiteX40" fmla="*/ 897548 w 2264421"/>
              <a:gd name="connsiteY40" fmla="*/ 3954987 h 4730345"/>
              <a:gd name="connsiteX41" fmla="*/ 836293 w 2264421"/>
              <a:gd name="connsiteY41" fmla="*/ 3800913 h 4730345"/>
              <a:gd name="connsiteX42" fmla="*/ 770978 w 2264421"/>
              <a:gd name="connsiteY42" fmla="*/ 4186861 h 4730345"/>
              <a:gd name="connsiteX43" fmla="*/ 687851 w 2264421"/>
              <a:gd name="connsiteY43" fmla="*/ 3854353 h 4730345"/>
              <a:gd name="connsiteX44" fmla="*/ 616599 w 2264421"/>
              <a:gd name="connsiteY44" fmla="*/ 4234363 h 4730345"/>
              <a:gd name="connsiteX45" fmla="*/ 449113 w 2264421"/>
              <a:gd name="connsiteY45" fmla="*/ 4124363 h 4730345"/>
              <a:gd name="connsiteX46" fmla="*/ 271836 w 2264421"/>
              <a:gd name="connsiteY46" fmla="*/ 2666694 h 4730345"/>
              <a:gd name="connsiteX47" fmla="*/ 296738 w 2264421"/>
              <a:gd name="connsiteY47" fmla="*/ 3858868 h 4730345"/>
              <a:gd name="connsiteX48" fmla="*/ 199413 w 2264421"/>
              <a:gd name="connsiteY48" fmla="*/ 2499770 h 4730345"/>
              <a:gd name="connsiteX49" fmla="*/ 141200 w 2264421"/>
              <a:gd name="connsiteY49" fmla="*/ 2792010 h 4730345"/>
              <a:gd name="connsiteX50" fmla="*/ 77048 w 2264421"/>
              <a:gd name="connsiteY50" fmla="*/ 2452269 h 4730345"/>
              <a:gd name="connsiteX51" fmla="*/ 21288 w 2264421"/>
              <a:gd name="connsiteY51" fmla="*/ 2659461 h 4730345"/>
              <a:gd name="connsiteX52" fmla="*/ 52521 w 2264421"/>
              <a:gd name="connsiteY52" fmla="*/ 1900862 h 4730345"/>
              <a:gd name="connsiteX53" fmla="*/ 117443 w 2264421"/>
              <a:gd name="connsiteY5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31511 w 2264421"/>
              <a:gd name="connsiteY10" fmla="*/ 858319 h 4730345"/>
              <a:gd name="connsiteX11" fmla="*/ 2174496 w 2264421"/>
              <a:gd name="connsiteY11" fmla="*/ 924750 h 4730345"/>
              <a:gd name="connsiteX12" fmla="*/ 2123696 w 2264421"/>
              <a:gd name="connsiteY12" fmla="*/ 963827 h 4730345"/>
              <a:gd name="connsiteX13" fmla="*/ 2115880 w 2264421"/>
              <a:gd name="connsiteY13" fmla="*/ 1299888 h 4730345"/>
              <a:gd name="connsiteX14" fmla="*/ 2182310 w 2264421"/>
              <a:gd name="connsiteY14" fmla="*/ 1186565 h 4730345"/>
              <a:gd name="connsiteX15" fmla="*/ 2201848 w 2264421"/>
              <a:gd name="connsiteY15" fmla="*/ 1464011 h 4730345"/>
              <a:gd name="connsiteX16" fmla="*/ 2264371 w 2264421"/>
              <a:gd name="connsiteY16" fmla="*/ 1514811 h 4730345"/>
              <a:gd name="connsiteX17" fmla="*/ 2240925 w 2264421"/>
              <a:gd name="connsiteY17" fmla="*/ 2175211 h 4730345"/>
              <a:gd name="connsiteX18" fmla="*/ 2115879 w 2264421"/>
              <a:gd name="connsiteY18" fmla="*/ 2483919 h 4730345"/>
              <a:gd name="connsiteX19" fmla="*/ 2068988 w 2264421"/>
              <a:gd name="connsiteY19" fmla="*/ 2894227 h 4730345"/>
              <a:gd name="connsiteX20" fmla="*/ 2049449 w 2264421"/>
              <a:gd name="connsiteY20" fmla="*/ 3331888 h 4730345"/>
              <a:gd name="connsiteX21" fmla="*/ 2014280 w 2264421"/>
              <a:gd name="connsiteY21" fmla="*/ 3421765 h 4730345"/>
              <a:gd name="connsiteX22" fmla="*/ 2057266 w 2264421"/>
              <a:gd name="connsiteY22" fmla="*/ 3507734 h 4730345"/>
              <a:gd name="connsiteX23" fmla="*/ 2022097 w 2264421"/>
              <a:gd name="connsiteY23" fmla="*/ 3597611 h 4730345"/>
              <a:gd name="connsiteX24" fmla="*/ 2022097 w 2264421"/>
              <a:gd name="connsiteY24" fmla="*/ 3894596 h 4730345"/>
              <a:gd name="connsiteX25" fmla="*/ 1959573 w 2264421"/>
              <a:gd name="connsiteY25" fmla="*/ 3597611 h 4730345"/>
              <a:gd name="connsiteX26" fmla="*/ 1873604 w 2264421"/>
              <a:gd name="connsiteY26" fmla="*/ 3660134 h 4730345"/>
              <a:gd name="connsiteX27" fmla="*/ 1869697 w 2264421"/>
              <a:gd name="connsiteY27" fmla="*/ 4086073 h 4730345"/>
              <a:gd name="connsiteX28" fmla="*/ 1818898 w 2264421"/>
              <a:gd name="connsiteY28" fmla="*/ 3972750 h 4730345"/>
              <a:gd name="connsiteX29" fmla="*/ 1818898 w 2264421"/>
              <a:gd name="connsiteY29" fmla="*/ 4312719 h 4730345"/>
              <a:gd name="connsiteX30" fmla="*/ 1752468 w 2264421"/>
              <a:gd name="connsiteY30" fmla="*/ 3863335 h 4730345"/>
              <a:gd name="connsiteX31" fmla="*/ 1607883 w 2264421"/>
              <a:gd name="connsiteY31" fmla="*/ 3269366 h 4730345"/>
              <a:gd name="connsiteX32" fmla="*/ 1768099 w 2264421"/>
              <a:gd name="connsiteY32" fmla="*/ 4668319 h 4730345"/>
              <a:gd name="connsiteX33" fmla="*/ 1420315 w 2264421"/>
              <a:gd name="connsiteY33" fmla="*/ 3519458 h 4730345"/>
              <a:gd name="connsiteX34" fmla="*/ 1412500 w 2264421"/>
              <a:gd name="connsiteY34" fmla="*/ 4265827 h 4730345"/>
              <a:gd name="connsiteX35" fmla="*/ 1342161 w 2264421"/>
              <a:gd name="connsiteY35" fmla="*/ 4015734 h 4730345"/>
              <a:gd name="connsiteX36" fmla="*/ 1342160 w 2264421"/>
              <a:gd name="connsiteY36" fmla="*/ 4429950 h 4730345"/>
              <a:gd name="connsiteX37" fmla="*/ 1181946 w 2264421"/>
              <a:gd name="connsiteY37" fmla="*/ 4132965 h 4730345"/>
              <a:gd name="connsiteX38" fmla="*/ 1045176 w 2264421"/>
              <a:gd name="connsiteY38" fmla="*/ 3824258 h 4730345"/>
              <a:gd name="connsiteX39" fmla="*/ 982653 w 2264421"/>
              <a:gd name="connsiteY39" fmla="*/ 3871150 h 4730345"/>
              <a:gd name="connsiteX40" fmla="*/ 978746 w 2264421"/>
              <a:gd name="connsiteY40" fmla="*/ 3968841 h 4730345"/>
              <a:gd name="connsiteX41" fmla="*/ 897548 w 2264421"/>
              <a:gd name="connsiteY41" fmla="*/ 3954987 h 4730345"/>
              <a:gd name="connsiteX42" fmla="*/ 836293 w 2264421"/>
              <a:gd name="connsiteY42" fmla="*/ 3800913 h 4730345"/>
              <a:gd name="connsiteX43" fmla="*/ 770978 w 2264421"/>
              <a:gd name="connsiteY43" fmla="*/ 4186861 h 4730345"/>
              <a:gd name="connsiteX44" fmla="*/ 687851 w 2264421"/>
              <a:gd name="connsiteY44" fmla="*/ 3854353 h 4730345"/>
              <a:gd name="connsiteX45" fmla="*/ 616599 w 2264421"/>
              <a:gd name="connsiteY45" fmla="*/ 4234363 h 4730345"/>
              <a:gd name="connsiteX46" fmla="*/ 449113 w 2264421"/>
              <a:gd name="connsiteY46" fmla="*/ 4124363 h 4730345"/>
              <a:gd name="connsiteX47" fmla="*/ 271836 w 2264421"/>
              <a:gd name="connsiteY47" fmla="*/ 2666694 h 4730345"/>
              <a:gd name="connsiteX48" fmla="*/ 296738 w 2264421"/>
              <a:gd name="connsiteY48" fmla="*/ 3858868 h 4730345"/>
              <a:gd name="connsiteX49" fmla="*/ 199413 w 2264421"/>
              <a:gd name="connsiteY49" fmla="*/ 2499770 h 4730345"/>
              <a:gd name="connsiteX50" fmla="*/ 141200 w 2264421"/>
              <a:gd name="connsiteY50" fmla="*/ 2792010 h 4730345"/>
              <a:gd name="connsiteX51" fmla="*/ 77048 w 2264421"/>
              <a:gd name="connsiteY51" fmla="*/ 2452269 h 4730345"/>
              <a:gd name="connsiteX52" fmla="*/ 21288 w 2264421"/>
              <a:gd name="connsiteY52" fmla="*/ 2659461 h 4730345"/>
              <a:gd name="connsiteX53" fmla="*/ 52521 w 2264421"/>
              <a:gd name="connsiteY53" fmla="*/ 1900862 h 4730345"/>
              <a:gd name="connsiteX54" fmla="*/ 117443 w 2264421"/>
              <a:gd name="connsiteY5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9788 w 2264421"/>
              <a:gd name="connsiteY10" fmla="*/ 764534 h 4730345"/>
              <a:gd name="connsiteX11" fmla="*/ 2131511 w 2264421"/>
              <a:gd name="connsiteY11" fmla="*/ 858319 h 4730345"/>
              <a:gd name="connsiteX12" fmla="*/ 2174496 w 2264421"/>
              <a:gd name="connsiteY12" fmla="*/ 924750 h 4730345"/>
              <a:gd name="connsiteX13" fmla="*/ 2123696 w 2264421"/>
              <a:gd name="connsiteY13" fmla="*/ 963827 h 4730345"/>
              <a:gd name="connsiteX14" fmla="*/ 2115880 w 2264421"/>
              <a:gd name="connsiteY14" fmla="*/ 1299888 h 4730345"/>
              <a:gd name="connsiteX15" fmla="*/ 2182310 w 2264421"/>
              <a:gd name="connsiteY15" fmla="*/ 1186565 h 4730345"/>
              <a:gd name="connsiteX16" fmla="*/ 2201848 w 2264421"/>
              <a:gd name="connsiteY16" fmla="*/ 1464011 h 4730345"/>
              <a:gd name="connsiteX17" fmla="*/ 2264371 w 2264421"/>
              <a:gd name="connsiteY17" fmla="*/ 1514811 h 4730345"/>
              <a:gd name="connsiteX18" fmla="*/ 2240925 w 2264421"/>
              <a:gd name="connsiteY18" fmla="*/ 2175211 h 4730345"/>
              <a:gd name="connsiteX19" fmla="*/ 2115879 w 2264421"/>
              <a:gd name="connsiteY19" fmla="*/ 2483919 h 4730345"/>
              <a:gd name="connsiteX20" fmla="*/ 2068988 w 2264421"/>
              <a:gd name="connsiteY20" fmla="*/ 2894227 h 4730345"/>
              <a:gd name="connsiteX21" fmla="*/ 2049449 w 2264421"/>
              <a:gd name="connsiteY21" fmla="*/ 3331888 h 4730345"/>
              <a:gd name="connsiteX22" fmla="*/ 2014280 w 2264421"/>
              <a:gd name="connsiteY22" fmla="*/ 3421765 h 4730345"/>
              <a:gd name="connsiteX23" fmla="*/ 2057266 w 2264421"/>
              <a:gd name="connsiteY23" fmla="*/ 3507734 h 4730345"/>
              <a:gd name="connsiteX24" fmla="*/ 2022097 w 2264421"/>
              <a:gd name="connsiteY24" fmla="*/ 3597611 h 4730345"/>
              <a:gd name="connsiteX25" fmla="*/ 2022097 w 2264421"/>
              <a:gd name="connsiteY25" fmla="*/ 3894596 h 4730345"/>
              <a:gd name="connsiteX26" fmla="*/ 1959573 w 2264421"/>
              <a:gd name="connsiteY26" fmla="*/ 3597611 h 4730345"/>
              <a:gd name="connsiteX27" fmla="*/ 1873604 w 2264421"/>
              <a:gd name="connsiteY27" fmla="*/ 3660134 h 4730345"/>
              <a:gd name="connsiteX28" fmla="*/ 1869697 w 2264421"/>
              <a:gd name="connsiteY28" fmla="*/ 4086073 h 4730345"/>
              <a:gd name="connsiteX29" fmla="*/ 1818898 w 2264421"/>
              <a:gd name="connsiteY29" fmla="*/ 3972750 h 4730345"/>
              <a:gd name="connsiteX30" fmla="*/ 1818898 w 2264421"/>
              <a:gd name="connsiteY30" fmla="*/ 4312719 h 4730345"/>
              <a:gd name="connsiteX31" fmla="*/ 1752468 w 2264421"/>
              <a:gd name="connsiteY31" fmla="*/ 3863335 h 4730345"/>
              <a:gd name="connsiteX32" fmla="*/ 1607883 w 2264421"/>
              <a:gd name="connsiteY32" fmla="*/ 3269366 h 4730345"/>
              <a:gd name="connsiteX33" fmla="*/ 1768099 w 2264421"/>
              <a:gd name="connsiteY33" fmla="*/ 4668319 h 4730345"/>
              <a:gd name="connsiteX34" fmla="*/ 1420315 w 2264421"/>
              <a:gd name="connsiteY34" fmla="*/ 3519458 h 4730345"/>
              <a:gd name="connsiteX35" fmla="*/ 1412500 w 2264421"/>
              <a:gd name="connsiteY35" fmla="*/ 4265827 h 4730345"/>
              <a:gd name="connsiteX36" fmla="*/ 1342161 w 2264421"/>
              <a:gd name="connsiteY36" fmla="*/ 4015734 h 4730345"/>
              <a:gd name="connsiteX37" fmla="*/ 1342160 w 2264421"/>
              <a:gd name="connsiteY37" fmla="*/ 4429950 h 4730345"/>
              <a:gd name="connsiteX38" fmla="*/ 1181946 w 2264421"/>
              <a:gd name="connsiteY38" fmla="*/ 4132965 h 4730345"/>
              <a:gd name="connsiteX39" fmla="*/ 1045176 w 2264421"/>
              <a:gd name="connsiteY39" fmla="*/ 3824258 h 4730345"/>
              <a:gd name="connsiteX40" fmla="*/ 982653 w 2264421"/>
              <a:gd name="connsiteY40" fmla="*/ 3871150 h 4730345"/>
              <a:gd name="connsiteX41" fmla="*/ 978746 w 2264421"/>
              <a:gd name="connsiteY41" fmla="*/ 3968841 h 4730345"/>
              <a:gd name="connsiteX42" fmla="*/ 897548 w 2264421"/>
              <a:gd name="connsiteY42" fmla="*/ 3954987 h 4730345"/>
              <a:gd name="connsiteX43" fmla="*/ 836293 w 2264421"/>
              <a:gd name="connsiteY43" fmla="*/ 3800913 h 4730345"/>
              <a:gd name="connsiteX44" fmla="*/ 770978 w 2264421"/>
              <a:gd name="connsiteY44" fmla="*/ 4186861 h 4730345"/>
              <a:gd name="connsiteX45" fmla="*/ 687851 w 2264421"/>
              <a:gd name="connsiteY45" fmla="*/ 3854353 h 4730345"/>
              <a:gd name="connsiteX46" fmla="*/ 616599 w 2264421"/>
              <a:gd name="connsiteY46" fmla="*/ 4234363 h 4730345"/>
              <a:gd name="connsiteX47" fmla="*/ 449113 w 2264421"/>
              <a:gd name="connsiteY47" fmla="*/ 4124363 h 4730345"/>
              <a:gd name="connsiteX48" fmla="*/ 271836 w 2264421"/>
              <a:gd name="connsiteY48" fmla="*/ 2666694 h 4730345"/>
              <a:gd name="connsiteX49" fmla="*/ 296738 w 2264421"/>
              <a:gd name="connsiteY49" fmla="*/ 3858868 h 4730345"/>
              <a:gd name="connsiteX50" fmla="*/ 199413 w 2264421"/>
              <a:gd name="connsiteY50" fmla="*/ 2499770 h 4730345"/>
              <a:gd name="connsiteX51" fmla="*/ 141200 w 2264421"/>
              <a:gd name="connsiteY51" fmla="*/ 2792010 h 4730345"/>
              <a:gd name="connsiteX52" fmla="*/ 77048 w 2264421"/>
              <a:gd name="connsiteY52" fmla="*/ 2452269 h 4730345"/>
              <a:gd name="connsiteX53" fmla="*/ 21288 w 2264421"/>
              <a:gd name="connsiteY53" fmla="*/ 2659461 h 4730345"/>
              <a:gd name="connsiteX54" fmla="*/ 52521 w 2264421"/>
              <a:gd name="connsiteY54" fmla="*/ 1900862 h 4730345"/>
              <a:gd name="connsiteX55" fmla="*/ 117443 w 2264421"/>
              <a:gd name="connsiteY55"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2096 w 2264421"/>
              <a:gd name="connsiteY10" fmla="*/ 877858 h 4730345"/>
              <a:gd name="connsiteX11" fmla="*/ 2119788 w 2264421"/>
              <a:gd name="connsiteY11" fmla="*/ 764534 h 4730345"/>
              <a:gd name="connsiteX12" fmla="*/ 2131511 w 2264421"/>
              <a:gd name="connsiteY12" fmla="*/ 858319 h 4730345"/>
              <a:gd name="connsiteX13" fmla="*/ 2174496 w 2264421"/>
              <a:gd name="connsiteY13" fmla="*/ 924750 h 4730345"/>
              <a:gd name="connsiteX14" fmla="*/ 2123696 w 2264421"/>
              <a:gd name="connsiteY14" fmla="*/ 963827 h 4730345"/>
              <a:gd name="connsiteX15" fmla="*/ 2115880 w 2264421"/>
              <a:gd name="connsiteY15" fmla="*/ 1299888 h 4730345"/>
              <a:gd name="connsiteX16" fmla="*/ 2182310 w 2264421"/>
              <a:gd name="connsiteY16" fmla="*/ 1186565 h 4730345"/>
              <a:gd name="connsiteX17" fmla="*/ 2201848 w 2264421"/>
              <a:gd name="connsiteY17" fmla="*/ 1464011 h 4730345"/>
              <a:gd name="connsiteX18" fmla="*/ 2264371 w 2264421"/>
              <a:gd name="connsiteY18" fmla="*/ 1514811 h 4730345"/>
              <a:gd name="connsiteX19" fmla="*/ 2240925 w 2264421"/>
              <a:gd name="connsiteY19" fmla="*/ 2175211 h 4730345"/>
              <a:gd name="connsiteX20" fmla="*/ 2115879 w 2264421"/>
              <a:gd name="connsiteY20" fmla="*/ 2483919 h 4730345"/>
              <a:gd name="connsiteX21" fmla="*/ 2068988 w 2264421"/>
              <a:gd name="connsiteY21" fmla="*/ 2894227 h 4730345"/>
              <a:gd name="connsiteX22" fmla="*/ 2049449 w 2264421"/>
              <a:gd name="connsiteY22" fmla="*/ 3331888 h 4730345"/>
              <a:gd name="connsiteX23" fmla="*/ 2014280 w 2264421"/>
              <a:gd name="connsiteY23" fmla="*/ 3421765 h 4730345"/>
              <a:gd name="connsiteX24" fmla="*/ 2057266 w 2264421"/>
              <a:gd name="connsiteY24" fmla="*/ 3507734 h 4730345"/>
              <a:gd name="connsiteX25" fmla="*/ 2022097 w 2264421"/>
              <a:gd name="connsiteY25" fmla="*/ 3597611 h 4730345"/>
              <a:gd name="connsiteX26" fmla="*/ 2022097 w 2264421"/>
              <a:gd name="connsiteY26" fmla="*/ 3894596 h 4730345"/>
              <a:gd name="connsiteX27" fmla="*/ 1959573 w 2264421"/>
              <a:gd name="connsiteY27" fmla="*/ 3597611 h 4730345"/>
              <a:gd name="connsiteX28" fmla="*/ 1873604 w 2264421"/>
              <a:gd name="connsiteY28" fmla="*/ 3660134 h 4730345"/>
              <a:gd name="connsiteX29" fmla="*/ 1869697 w 2264421"/>
              <a:gd name="connsiteY29" fmla="*/ 4086073 h 4730345"/>
              <a:gd name="connsiteX30" fmla="*/ 1818898 w 2264421"/>
              <a:gd name="connsiteY30" fmla="*/ 3972750 h 4730345"/>
              <a:gd name="connsiteX31" fmla="*/ 1818898 w 2264421"/>
              <a:gd name="connsiteY31" fmla="*/ 4312719 h 4730345"/>
              <a:gd name="connsiteX32" fmla="*/ 1752468 w 2264421"/>
              <a:gd name="connsiteY32" fmla="*/ 3863335 h 4730345"/>
              <a:gd name="connsiteX33" fmla="*/ 1607883 w 2264421"/>
              <a:gd name="connsiteY33" fmla="*/ 3269366 h 4730345"/>
              <a:gd name="connsiteX34" fmla="*/ 1768099 w 2264421"/>
              <a:gd name="connsiteY34" fmla="*/ 4668319 h 4730345"/>
              <a:gd name="connsiteX35" fmla="*/ 1420315 w 2264421"/>
              <a:gd name="connsiteY35" fmla="*/ 3519458 h 4730345"/>
              <a:gd name="connsiteX36" fmla="*/ 1412500 w 2264421"/>
              <a:gd name="connsiteY36" fmla="*/ 4265827 h 4730345"/>
              <a:gd name="connsiteX37" fmla="*/ 1342161 w 2264421"/>
              <a:gd name="connsiteY37" fmla="*/ 4015734 h 4730345"/>
              <a:gd name="connsiteX38" fmla="*/ 1342160 w 2264421"/>
              <a:gd name="connsiteY38" fmla="*/ 4429950 h 4730345"/>
              <a:gd name="connsiteX39" fmla="*/ 1181946 w 2264421"/>
              <a:gd name="connsiteY39" fmla="*/ 4132965 h 4730345"/>
              <a:gd name="connsiteX40" fmla="*/ 1045176 w 2264421"/>
              <a:gd name="connsiteY40" fmla="*/ 3824258 h 4730345"/>
              <a:gd name="connsiteX41" fmla="*/ 982653 w 2264421"/>
              <a:gd name="connsiteY41" fmla="*/ 3871150 h 4730345"/>
              <a:gd name="connsiteX42" fmla="*/ 978746 w 2264421"/>
              <a:gd name="connsiteY42" fmla="*/ 3968841 h 4730345"/>
              <a:gd name="connsiteX43" fmla="*/ 897548 w 2264421"/>
              <a:gd name="connsiteY43" fmla="*/ 3954987 h 4730345"/>
              <a:gd name="connsiteX44" fmla="*/ 836293 w 2264421"/>
              <a:gd name="connsiteY44" fmla="*/ 3800913 h 4730345"/>
              <a:gd name="connsiteX45" fmla="*/ 770978 w 2264421"/>
              <a:gd name="connsiteY45" fmla="*/ 4186861 h 4730345"/>
              <a:gd name="connsiteX46" fmla="*/ 687851 w 2264421"/>
              <a:gd name="connsiteY46" fmla="*/ 3854353 h 4730345"/>
              <a:gd name="connsiteX47" fmla="*/ 616599 w 2264421"/>
              <a:gd name="connsiteY47" fmla="*/ 4234363 h 4730345"/>
              <a:gd name="connsiteX48" fmla="*/ 449113 w 2264421"/>
              <a:gd name="connsiteY48" fmla="*/ 4124363 h 4730345"/>
              <a:gd name="connsiteX49" fmla="*/ 271836 w 2264421"/>
              <a:gd name="connsiteY49" fmla="*/ 2666694 h 4730345"/>
              <a:gd name="connsiteX50" fmla="*/ 296738 w 2264421"/>
              <a:gd name="connsiteY50" fmla="*/ 3858868 h 4730345"/>
              <a:gd name="connsiteX51" fmla="*/ 199413 w 2264421"/>
              <a:gd name="connsiteY51" fmla="*/ 2499770 h 4730345"/>
              <a:gd name="connsiteX52" fmla="*/ 141200 w 2264421"/>
              <a:gd name="connsiteY52" fmla="*/ 2792010 h 4730345"/>
              <a:gd name="connsiteX53" fmla="*/ 77048 w 2264421"/>
              <a:gd name="connsiteY53" fmla="*/ 2452269 h 4730345"/>
              <a:gd name="connsiteX54" fmla="*/ 21288 w 2264421"/>
              <a:gd name="connsiteY54" fmla="*/ 2659461 h 4730345"/>
              <a:gd name="connsiteX55" fmla="*/ 52521 w 2264421"/>
              <a:gd name="connsiteY55" fmla="*/ 1900862 h 4730345"/>
              <a:gd name="connsiteX56" fmla="*/ 117443 w 2264421"/>
              <a:gd name="connsiteY56"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6003 w 2264421"/>
              <a:gd name="connsiteY10" fmla="*/ 776258 h 4730345"/>
              <a:gd name="connsiteX11" fmla="*/ 2022096 w 2264421"/>
              <a:gd name="connsiteY11" fmla="*/ 877858 h 4730345"/>
              <a:gd name="connsiteX12" fmla="*/ 2119788 w 2264421"/>
              <a:gd name="connsiteY12" fmla="*/ 764534 h 4730345"/>
              <a:gd name="connsiteX13" fmla="*/ 2131511 w 2264421"/>
              <a:gd name="connsiteY13" fmla="*/ 858319 h 4730345"/>
              <a:gd name="connsiteX14" fmla="*/ 2174496 w 2264421"/>
              <a:gd name="connsiteY14" fmla="*/ 924750 h 4730345"/>
              <a:gd name="connsiteX15" fmla="*/ 2123696 w 2264421"/>
              <a:gd name="connsiteY15" fmla="*/ 963827 h 4730345"/>
              <a:gd name="connsiteX16" fmla="*/ 2115880 w 2264421"/>
              <a:gd name="connsiteY16" fmla="*/ 1299888 h 4730345"/>
              <a:gd name="connsiteX17" fmla="*/ 2182310 w 2264421"/>
              <a:gd name="connsiteY17" fmla="*/ 1186565 h 4730345"/>
              <a:gd name="connsiteX18" fmla="*/ 2201848 w 2264421"/>
              <a:gd name="connsiteY18" fmla="*/ 1464011 h 4730345"/>
              <a:gd name="connsiteX19" fmla="*/ 2264371 w 2264421"/>
              <a:gd name="connsiteY19" fmla="*/ 1514811 h 4730345"/>
              <a:gd name="connsiteX20" fmla="*/ 2240925 w 2264421"/>
              <a:gd name="connsiteY20" fmla="*/ 2175211 h 4730345"/>
              <a:gd name="connsiteX21" fmla="*/ 2115879 w 2264421"/>
              <a:gd name="connsiteY21" fmla="*/ 2483919 h 4730345"/>
              <a:gd name="connsiteX22" fmla="*/ 2068988 w 2264421"/>
              <a:gd name="connsiteY22" fmla="*/ 2894227 h 4730345"/>
              <a:gd name="connsiteX23" fmla="*/ 2049449 w 2264421"/>
              <a:gd name="connsiteY23" fmla="*/ 3331888 h 4730345"/>
              <a:gd name="connsiteX24" fmla="*/ 2014280 w 2264421"/>
              <a:gd name="connsiteY24" fmla="*/ 3421765 h 4730345"/>
              <a:gd name="connsiteX25" fmla="*/ 2057266 w 2264421"/>
              <a:gd name="connsiteY25" fmla="*/ 3507734 h 4730345"/>
              <a:gd name="connsiteX26" fmla="*/ 2022097 w 2264421"/>
              <a:gd name="connsiteY26" fmla="*/ 3597611 h 4730345"/>
              <a:gd name="connsiteX27" fmla="*/ 2022097 w 2264421"/>
              <a:gd name="connsiteY27" fmla="*/ 3894596 h 4730345"/>
              <a:gd name="connsiteX28" fmla="*/ 1959573 w 2264421"/>
              <a:gd name="connsiteY28" fmla="*/ 3597611 h 4730345"/>
              <a:gd name="connsiteX29" fmla="*/ 1873604 w 2264421"/>
              <a:gd name="connsiteY29" fmla="*/ 3660134 h 4730345"/>
              <a:gd name="connsiteX30" fmla="*/ 1869697 w 2264421"/>
              <a:gd name="connsiteY30" fmla="*/ 4086073 h 4730345"/>
              <a:gd name="connsiteX31" fmla="*/ 1818898 w 2264421"/>
              <a:gd name="connsiteY31" fmla="*/ 3972750 h 4730345"/>
              <a:gd name="connsiteX32" fmla="*/ 1818898 w 2264421"/>
              <a:gd name="connsiteY32" fmla="*/ 4312719 h 4730345"/>
              <a:gd name="connsiteX33" fmla="*/ 1752468 w 2264421"/>
              <a:gd name="connsiteY33" fmla="*/ 3863335 h 4730345"/>
              <a:gd name="connsiteX34" fmla="*/ 1607883 w 2264421"/>
              <a:gd name="connsiteY34" fmla="*/ 3269366 h 4730345"/>
              <a:gd name="connsiteX35" fmla="*/ 1768099 w 2264421"/>
              <a:gd name="connsiteY35" fmla="*/ 4668319 h 4730345"/>
              <a:gd name="connsiteX36" fmla="*/ 1420315 w 2264421"/>
              <a:gd name="connsiteY36" fmla="*/ 3519458 h 4730345"/>
              <a:gd name="connsiteX37" fmla="*/ 1412500 w 2264421"/>
              <a:gd name="connsiteY37" fmla="*/ 4265827 h 4730345"/>
              <a:gd name="connsiteX38" fmla="*/ 1342161 w 2264421"/>
              <a:gd name="connsiteY38" fmla="*/ 4015734 h 4730345"/>
              <a:gd name="connsiteX39" fmla="*/ 1342160 w 2264421"/>
              <a:gd name="connsiteY39" fmla="*/ 4429950 h 4730345"/>
              <a:gd name="connsiteX40" fmla="*/ 1181946 w 2264421"/>
              <a:gd name="connsiteY40" fmla="*/ 4132965 h 4730345"/>
              <a:gd name="connsiteX41" fmla="*/ 1045176 w 2264421"/>
              <a:gd name="connsiteY41" fmla="*/ 3824258 h 4730345"/>
              <a:gd name="connsiteX42" fmla="*/ 982653 w 2264421"/>
              <a:gd name="connsiteY42" fmla="*/ 3871150 h 4730345"/>
              <a:gd name="connsiteX43" fmla="*/ 978746 w 2264421"/>
              <a:gd name="connsiteY43" fmla="*/ 3968841 h 4730345"/>
              <a:gd name="connsiteX44" fmla="*/ 897548 w 2264421"/>
              <a:gd name="connsiteY44" fmla="*/ 3954987 h 4730345"/>
              <a:gd name="connsiteX45" fmla="*/ 836293 w 2264421"/>
              <a:gd name="connsiteY45" fmla="*/ 3800913 h 4730345"/>
              <a:gd name="connsiteX46" fmla="*/ 770978 w 2264421"/>
              <a:gd name="connsiteY46" fmla="*/ 4186861 h 4730345"/>
              <a:gd name="connsiteX47" fmla="*/ 687851 w 2264421"/>
              <a:gd name="connsiteY47" fmla="*/ 3854353 h 4730345"/>
              <a:gd name="connsiteX48" fmla="*/ 616599 w 2264421"/>
              <a:gd name="connsiteY48" fmla="*/ 4234363 h 4730345"/>
              <a:gd name="connsiteX49" fmla="*/ 449113 w 2264421"/>
              <a:gd name="connsiteY49" fmla="*/ 4124363 h 4730345"/>
              <a:gd name="connsiteX50" fmla="*/ 271836 w 2264421"/>
              <a:gd name="connsiteY50" fmla="*/ 2666694 h 4730345"/>
              <a:gd name="connsiteX51" fmla="*/ 296738 w 2264421"/>
              <a:gd name="connsiteY51" fmla="*/ 3858868 h 4730345"/>
              <a:gd name="connsiteX52" fmla="*/ 199413 w 2264421"/>
              <a:gd name="connsiteY52" fmla="*/ 2499770 h 4730345"/>
              <a:gd name="connsiteX53" fmla="*/ 141200 w 2264421"/>
              <a:gd name="connsiteY53" fmla="*/ 2792010 h 4730345"/>
              <a:gd name="connsiteX54" fmla="*/ 77048 w 2264421"/>
              <a:gd name="connsiteY54" fmla="*/ 2452269 h 4730345"/>
              <a:gd name="connsiteX55" fmla="*/ 21288 w 2264421"/>
              <a:gd name="connsiteY55" fmla="*/ 2659461 h 4730345"/>
              <a:gd name="connsiteX56" fmla="*/ 52521 w 2264421"/>
              <a:gd name="connsiteY56" fmla="*/ 1900862 h 4730345"/>
              <a:gd name="connsiteX57" fmla="*/ 117443 w 2264421"/>
              <a:gd name="connsiteY57"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16588 w 2264421"/>
              <a:gd name="connsiteY10" fmla="*/ 823150 h 4730345"/>
              <a:gd name="connsiteX11" fmla="*/ 2026003 w 2264421"/>
              <a:gd name="connsiteY11" fmla="*/ 776258 h 4730345"/>
              <a:gd name="connsiteX12" fmla="*/ 2022096 w 2264421"/>
              <a:gd name="connsiteY12" fmla="*/ 877858 h 4730345"/>
              <a:gd name="connsiteX13" fmla="*/ 2119788 w 2264421"/>
              <a:gd name="connsiteY13" fmla="*/ 764534 h 4730345"/>
              <a:gd name="connsiteX14" fmla="*/ 2131511 w 2264421"/>
              <a:gd name="connsiteY14" fmla="*/ 858319 h 4730345"/>
              <a:gd name="connsiteX15" fmla="*/ 2174496 w 2264421"/>
              <a:gd name="connsiteY15" fmla="*/ 924750 h 4730345"/>
              <a:gd name="connsiteX16" fmla="*/ 2123696 w 2264421"/>
              <a:gd name="connsiteY16" fmla="*/ 963827 h 4730345"/>
              <a:gd name="connsiteX17" fmla="*/ 2115880 w 2264421"/>
              <a:gd name="connsiteY17" fmla="*/ 1299888 h 4730345"/>
              <a:gd name="connsiteX18" fmla="*/ 2182310 w 2264421"/>
              <a:gd name="connsiteY18" fmla="*/ 1186565 h 4730345"/>
              <a:gd name="connsiteX19" fmla="*/ 2201848 w 2264421"/>
              <a:gd name="connsiteY19" fmla="*/ 1464011 h 4730345"/>
              <a:gd name="connsiteX20" fmla="*/ 2264371 w 2264421"/>
              <a:gd name="connsiteY20" fmla="*/ 1514811 h 4730345"/>
              <a:gd name="connsiteX21" fmla="*/ 2240925 w 2264421"/>
              <a:gd name="connsiteY21" fmla="*/ 2175211 h 4730345"/>
              <a:gd name="connsiteX22" fmla="*/ 2115879 w 2264421"/>
              <a:gd name="connsiteY22" fmla="*/ 2483919 h 4730345"/>
              <a:gd name="connsiteX23" fmla="*/ 2068988 w 2264421"/>
              <a:gd name="connsiteY23" fmla="*/ 2894227 h 4730345"/>
              <a:gd name="connsiteX24" fmla="*/ 2049449 w 2264421"/>
              <a:gd name="connsiteY24" fmla="*/ 3331888 h 4730345"/>
              <a:gd name="connsiteX25" fmla="*/ 2014280 w 2264421"/>
              <a:gd name="connsiteY25" fmla="*/ 3421765 h 4730345"/>
              <a:gd name="connsiteX26" fmla="*/ 2057266 w 2264421"/>
              <a:gd name="connsiteY26" fmla="*/ 3507734 h 4730345"/>
              <a:gd name="connsiteX27" fmla="*/ 2022097 w 2264421"/>
              <a:gd name="connsiteY27" fmla="*/ 3597611 h 4730345"/>
              <a:gd name="connsiteX28" fmla="*/ 2022097 w 2264421"/>
              <a:gd name="connsiteY28" fmla="*/ 3894596 h 4730345"/>
              <a:gd name="connsiteX29" fmla="*/ 1959573 w 2264421"/>
              <a:gd name="connsiteY29" fmla="*/ 3597611 h 4730345"/>
              <a:gd name="connsiteX30" fmla="*/ 1873604 w 2264421"/>
              <a:gd name="connsiteY30" fmla="*/ 3660134 h 4730345"/>
              <a:gd name="connsiteX31" fmla="*/ 1869697 w 2264421"/>
              <a:gd name="connsiteY31" fmla="*/ 4086073 h 4730345"/>
              <a:gd name="connsiteX32" fmla="*/ 1818898 w 2264421"/>
              <a:gd name="connsiteY32" fmla="*/ 3972750 h 4730345"/>
              <a:gd name="connsiteX33" fmla="*/ 1818898 w 2264421"/>
              <a:gd name="connsiteY33" fmla="*/ 4312719 h 4730345"/>
              <a:gd name="connsiteX34" fmla="*/ 1752468 w 2264421"/>
              <a:gd name="connsiteY34" fmla="*/ 3863335 h 4730345"/>
              <a:gd name="connsiteX35" fmla="*/ 1607883 w 2264421"/>
              <a:gd name="connsiteY35" fmla="*/ 3269366 h 4730345"/>
              <a:gd name="connsiteX36" fmla="*/ 1768099 w 2264421"/>
              <a:gd name="connsiteY36" fmla="*/ 4668319 h 4730345"/>
              <a:gd name="connsiteX37" fmla="*/ 1420315 w 2264421"/>
              <a:gd name="connsiteY37" fmla="*/ 3519458 h 4730345"/>
              <a:gd name="connsiteX38" fmla="*/ 1412500 w 2264421"/>
              <a:gd name="connsiteY38" fmla="*/ 4265827 h 4730345"/>
              <a:gd name="connsiteX39" fmla="*/ 1342161 w 2264421"/>
              <a:gd name="connsiteY39" fmla="*/ 4015734 h 4730345"/>
              <a:gd name="connsiteX40" fmla="*/ 1342160 w 2264421"/>
              <a:gd name="connsiteY40" fmla="*/ 4429950 h 4730345"/>
              <a:gd name="connsiteX41" fmla="*/ 1181946 w 2264421"/>
              <a:gd name="connsiteY41" fmla="*/ 4132965 h 4730345"/>
              <a:gd name="connsiteX42" fmla="*/ 1045176 w 2264421"/>
              <a:gd name="connsiteY42" fmla="*/ 3824258 h 4730345"/>
              <a:gd name="connsiteX43" fmla="*/ 982653 w 2264421"/>
              <a:gd name="connsiteY43" fmla="*/ 3871150 h 4730345"/>
              <a:gd name="connsiteX44" fmla="*/ 978746 w 2264421"/>
              <a:gd name="connsiteY44" fmla="*/ 3968841 h 4730345"/>
              <a:gd name="connsiteX45" fmla="*/ 897548 w 2264421"/>
              <a:gd name="connsiteY45" fmla="*/ 3954987 h 4730345"/>
              <a:gd name="connsiteX46" fmla="*/ 836293 w 2264421"/>
              <a:gd name="connsiteY46" fmla="*/ 3800913 h 4730345"/>
              <a:gd name="connsiteX47" fmla="*/ 770978 w 2264421"/>
              <a:gd name="connsiteY47" fmla="*/ 4186861 h 4730345"/>
              <a:gd name="connsiteX48" fmla="*/ 687851 w 2264421"/>
              <a:gd name="connsiteY48" fmla="*/ 3854353 h 4730345"/>
              <a:gd name="connsiteX49" fmla="*/ 616599 w 2264421"/>
              <a:gd name="connsiteY49" fmla="*/ 4234363 h 4730345"/>
              <a:gd name="connsiteX50" fmla="*/ 449113 w 2264421"/>
              <a:gd name="connsiteY50" fmla="*/ 4124363 h 4730345"/>
              <a:gd name="connsiteX51" fmla="*/ 271836 w 2264421"/>
              <a:gd name="connsiteY51" fmla="*/ 2666694 h 4730345"/>
              <a:gd name="connsiteX52" fmla="*/ 296738 w 2264421"/>
              <a:gd name="connsiteY52" fmla="*/ 3858868 h 4730345"/>
              <a:gd name="connsiteX53" fmla="*/ 199413 w 2264421"/>
              <a:gd name="connsiteY53" fmla="*/ 2499770 h 4730345"/>
              <a:gd name="connsiteX54" fmla="*/ 141200 w 2264421"/>
              <a:gd name="connsiteY54" fmla="*/ 2792010 h 4730345"/>
              <a:gd name="connsiteX55" fmla="*/ 77048 w 2264421"/>
              <a:gd name="connsiteY55" fmla="*/ 2452269 h 4730345"/>
              <a:gd name="connsiteX56" fmla="*/ 21288 w 2264421"/>
              <a:gd name="connsiteY56" fmla="*/ 2659461 h 4730345"/>
              <a:gd name="connsiteX57" fmla="*/ 52521 w 2264421"/>
              <a:gd name="connsiteY57" fmla="*/ 1900862 h 4730345"/>
              <a:gd name="connsiteX58" fmla="*/ 117443 w 2264421"/>
              <a:gd name="connsiteY58"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1002904 h 4730345"/>
              <a:gd name="connsiteX11" fmla="*/ 1916588 w 2264421"/>
              <a:gd name="connsiteY11" fmla="*/ 823150 h 4730345"/>
              <a:gd name="connsiteX12" fmla="*/ 2026003 w 2264421"/>
              <a:gd name="connsiteY12" fmla="*/ 776258 h 4730345"/>
              <a:gd name="connsiteX13" fmla="*/ 2022096 w 2264421"/>
              <a:gd name="connsiteY13" fmla="*/ 877858 h 4730345"/>
              <a:gd name="connsiteX14" fmla="*/ 2119788 w 2264421"/>
              <a:gd name="connsiteY14" fmla="*/ 764534 h 4730345"/>
              <a:gd name="connsiteX15" fmla="*/ 2131511 w 2264421"/>
              <a:gd name="connsiteY15" fmla="*/ 858319 h 4730345"/>
              <a:gd name="connsiteX16" fmla="*/ 2174496 w 2264421"/>
              <a:gd name="connsiteY16" fmla="*/ 924750 h 4730345"/>
              <a:gd name="connsiteX17" fmla="*/ 2123696 w 2264421"/>
              <a:gd name="connsiteY17" fmla="*/ 963827 h 4730345"/>
              <a:gd name="connsiteX18" fmla="*/ 2115880 w 2264421"/>
              <a:gd name="connsiteY18" fmla="*/ 1299888 h 4730345"/>
              <a:gd name="connsiteX19" fmla="*/ 2182310 w 2264421"/>
              <a:gd name="connsiteY19" fmla="*/ 1186565 h 4730345"/>
              <a:gd name="connsiteX20" fmla="*/ 2201848 w 2264421"/>
              <a:gd name="connsiteY20" fmla="*/ 1464011 h 4730345"/>
              <a:gd name="connsiteX21" fmla="*/ 2264371 w 2264421"/>
              <a:gd name="connsiteY21" fmla="*/ 1514811 h 4730345"/>
              <a:gd name="connsiteX22" fmla="*/ 2240925 w 2264421"/>
              <a:gd name="connsiteY22" fmla="*/ 2175211 h 4730345"/>
              <a:gd name="connsiteX23" fmla="*/ 2115879 w 2264421"/>
              <a:gd name="connsiteY23" fmla="*/ 2483919 h 4730345"/>
              <a:gd name="connsiteX24" fmla="*/ 2068988 w 2264421"/>
              <a:gd name="connsiteY24" fmla="*/ 2894227 h 4730345"/>
              <a:gd name="connsiteX25" fmla="*/ 2049449 w 2264421"/>
              <a:gd name="connsiteY25" fmla="*/ 3331888 h 4730345"/>
              <a:gd name="connsiteX26" fmla="*/ 2014280 w 2264421"/>
              <a:gd name="connsiteY26" fmla="*/ 3421765 h 4730345"/>
              <a:gd name="connsiteX27" fmla="*/ 2057266 w 2264421"/>
              <a:gd name="connsiteY27" fmla="*/ 3507734 h 4730345"/>
              <a:gd name="connsiteX28" fmla="*/ 2022097 w 2264421"/>
              <a:gd name="connsiteY28" fmla="*/ 3597611 h 4730345"/>
              <a:gd name="connsiteX29" fmla="*/ 2022097 w 2264421"/>
              <a:gd name="connsiteY29" fmla="*/ 3894596 h 4730345"/>
              <a:gd name="connsiteX30" fmla="*/ 1959573 w 2264421"/>
              <a:gd name="connsiteY30" fmla="*/ 3597611 h 4730345"/>
              <a:gd name="connsiteX31" fmla="*/ 1873604 w 2264421"/>
              <a:gd name="connsiteY31" fmla="*/ 3660134 h 4730345"/>
              <a:gd name="connsiteX32" fmla="*/ 1869697 w 2264421"/>
              <a:gd name="connsiteY32" fmla="*/ 4086073 h 4730345"/>
              <a:gd name="connsiteX33" fmla="*/ 1818898 w 2264421"/>
              <a:gd name="connsiteY33" fmla="*/ 3972750 h 4730345"/>
              <a:gd name="connsiteX34" fmla="*/ 1818898 w 2264421"/>
              <a:gd name="connsiteY34" fmla="*/ 4312719 h 4730345"/>
              <a:gd name="connsiteX35" fmla="*/ 1752468 w 2264421"/>
              <a:gd name="connsiteY35" fmla="*/ 3863335 h 4730345"/>
              <a:gd name="connsiteX36" fmla="*/ 1607883 w 2264421"/>
              <a:gd name="connsiteY36" fmla="*/ 3269366 h 4730345"/>
              <a:gd name="connsiteX37" fmla="*/ 1768099 w 2264421"/>
              <a:gd name="connsiteY37" fmla="*/ 4668319 h 4730345"/>
              <a:gd name="connsiteX38" fmla="*/ 1420315 w 2264421"/>
              <a:gd name="connsiteY38" fmla="*/ 3519458 h 4730345"/>
              <a:gd name="connsiteX39" fmla="*/ 1412500 w 2264421"/>
              <a:gd name="connsiteY39" fmla="*/ 4265827 h 4730345"/>
              <a:gd name="connsiteX40" fmla="*/ 1342161 w 2264421"/>
              <a:gd name="connsiteY40" fmla="*/ 4015734 h 4730345"/>
              <a:gd name="connsiteX41" fmla="*/ 1342160 w 2264421"/>
              <a:gd name="connsiteY41" fmla="*/ 4429950 h 4730345"/>
              <a:gd name="connsiteX42" fmla="*/ 1181946 w 2264421"/>
              <a:gd name="connsiteY42" fmla="*/ 4132965 h 4730345"/>
              <a:gd name="connsiteX43" fmla="*/ 1045176 w 2264421"/>
              <a:gd name="connsiteY43" fmla="*/ 3824258 h 4730345"/>
              <a:gd name="connsiteX44" fmla="*/ 982653 w 2264421"/>
              <a:gd name="connsiteY44" fmla="*/ 3871150 h 4730345"/>
              <a:gd name="connsiteX45" fmla="*/ 978746 w 2264421"/>
              <a:gd name="connsiteY45" fmla="*/ 3968841 h 4730345"/>
              <a:gd name="connsiteX46" fmla="*/ 897548 w 2264421"/>
              <a:gd name="connsiteY46" fmla="*/ 3954987 h 4730345"/>
              <a:gd name="connsiteX47" fmla="*/ 836293 w 2264421"/>
              <a:gd name="connsiteY47" fmla="*/ 3800913 h 4730345"/>
              <a:gd name="connsiteX48" fmla="*/ 770978 w 2264421"/>
              <a:gd name="connsiteY48" fmla="*/ 4186861 h 4730345"/>
              <a:gd name="connsiteX49" fmla="*/ 687851 w 2264421"/>
              <a:gd name="connsiteY49" fmla="*/ 3854353 h 4730345"/>
              <a:gd name="connsiteX50" fmla="*/ 616599 w 2264421"/>
              <a:gd name="connsiteY50" fmla="*/ 4234363 h 4730345"/>
              <a:gd name="connsiteX51" fmla="*/ 449113 w 2264421"/>
              <a:gd name="connsiteY51" fmla="*/ 4124363 h 4730345"/>
              <a:gd name="connsiteX52" fmla="*/ 271836 w 2264421"/>
              <a:gd name="connsiteY52" fmla="*/ 2666694 h 4730345"/>
              <a:gd name="connsiteX53" fmla="*/ 296738 w 2264421"/>
              <a:gd name="connsiteY53" fmla="*/ 3858868 h 4730345"/>
              <a:gd name="connsiteX54" fmla="*/ 199413 w 2264421"/>
              <a:gd name="connsiteY54" fmla="*/ 2499770 h 4730345"/>
              <a:gd name="connsiteX55" fmla="*/ 141200 w 2264421"/>
              <a:gd name="connsiteY55" fmla="*/ 2792010 h 4730345"/>
              <a:gd name="connsiteX56" fmla="*/ 77048 w 2264421"/>
              <a:gd name="connsiteY56" fmla="*/ 2452269 h 4730345"/>
              <a:gd name="connsiteX57" fmla="*/ 21288 w 2264421"/>
              <a:gd name="connsiteY57" fmla="*/ 2659461 h 4730345"/>
              <a:gd name="connsiteX58" fmla="*/ 52521 w 2264421"/>
              <a:gd name="connsiteY58" fmla="*/ 1900862 h 4730345"/>
              <a:gd name="connsiteX59" fmla="*/ 117443 w 2264421"/>
              <a:gd name="connsiteY5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62462 w 2264421"/>
              <a:gd name="connsiteY9" fmla="*/ 523789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46249 w 2264421"/>
              <a:gd name="connsiteY9" fmla="*/ 420658 h 4730345"/>
              <a:gd name="connsiteX10" fmla="*/ 1862462 w 2264421"/>
              <a:gd name="connsiteY10" fmla="*/ 523789 h 4730345"/>
              <a:gd name="connsiteX11" fmla="*/ 1928311 w 2264421"/>
              <a:gd name="connsiteY11" fmla="*/ 670750 h 4730345"/>
              <a:gd name="connsiteX12" fmla="*/ 1889234 w 2264421"/>
              <a:gd name="connsiteY12" fmla="*/ 780165 h 4730345"/>
              <a:gd name="connsiteX13" fmla="*/ 1889234 w 2264421"/>
              <a:gd name="connsiteY13" fmla="*/ 1002904 h 4730345"/>
              <a:gd name="connsiteX14" fmla="*/ 1916588 w 2264421"/>
              <a:gd name="connsiteY14" fmla="*/ 823150 h 4730345"/>
              <a:gd name="connsiteX15" fmla="*/ 2026003 w 2264421"/>
              <a:gd name="connsiteY15" fmla="*/ 776258 h 4730345"/>
              <a:gd name="connsiteX16" fmla="*/ 2022096 w 2264421"/>
              <a:gd name="connsiteY16" fmla="*/ 877858 h 4730345"/>
              <a:gd name="connsiteX17" fmla="*/ 2119788 w 2264421"/>
              <a:gd name="connsiteY17" fmla="*/ 764534 h 4730345"/>
              <a:gd name="connsiteX18" fmla="*/ 2131511 w 2264421"/>
              <a:gd name="connsiteY18" fmla="*/ 858319 h 4730345"/>
              <a:gd name="connsiteX19" fmla="*/ 2174496 w 2264421"/>
              <a:gd name="connsiteY19" fmla="*/ 924750 h 4730345"/>
              <a:gd name="connsiteX20" fmla="*/ 2123696 w 2264421"/>
              <a:gd name="connsiteY20" fmla="*/ 963827 h 4730345"/>
              <a:gd name="connsiteX21" fmla="*/ 2115880 w 2264421"/>
              <a:gd name="connsiteY21" fmla="*/ 1299888 h 4730345"/>
              <a:gd name="connsiteX22" fmla="*/ 2182310 w 2264421"/>
              <a:gd name="connsiteY22" fmla="*/ 1186565 h 4730345"/>
              <a:gd name="connsiteX23" fmla="*/ 2201848 w 2264421"/>
              <a:gd name="connsiteY23" fmla="*/ 1464011 h 4730345"/>
              <a:gd name="connsiteX24" fmla="*/ 2264371 w 2264421"/>
              <a:gd name="connsiteY24" fmla="*/ 1514811 h 4730345"/>
              <a:gd name="connsiteX25" fmla="*/ 2240925 w 2264421"/>
              <a:gd name="connsiteY25" fmla="*/ 2175211 h 4730345"/>
              <a:gd name="connsiteX26" fmla="*/ 2115879 w 2264421"/>
              <a:gd name="connsiteY26" fmla="*/ 2483919 h 4730345"/>
              <a:gd name="connsiteX27" fmla="*/ 2068988 w 2264421"/>
              <a:gd name="connsiteY27" fmla="*/ 2894227 h 4730345"/>
              <a:gd name="connsiteX28" fmla="*/ 2049449 w 2264421"/>
              <a:gd name="connsiteY28" fmla="*/ 3331888 h 4730345"/>
              <a:gd name="connsiteX29" fmla="*/ 2014280 w 2264421"/>
              <a:gd name="connsiteY29" fmla="*/ 3421765 h 4730345"/>
              <a:gd name="connsiteX30" fmla="*/ 2057266 w 2264421"/>
              <a:gd name="connsiteY30" fmla="*/ 3507734 h 4730345"/>
              <a:gd name="connsiteX31" fmla="*/ 2022097 w 2264421"/>
              <a:gd name="connsiteY31" fmla="*/ 3597611 h 4730345"/>
              <a:gd name="connsiteX32" fmla="*/ 2022097 w 2264421"/>
              <a:gd name="connsiteY32" fmla="*/ 3894596 h 4730345"/>
              <a:gd name="connsiteX33" fmla="*/ 1959573 w 2264421"/>
              <a:gd name="connsiteY33" fmla="*/ 3597611 h 4730345"/>
              <a:gd name="connsiteX34" fmla="*/ 1873604 w 2264421"/>
              <a:gd name="connsiteY34" fmla="*/ 3660134 h 4730345"/>
              <a:gd name="connsiteX35" fmla="*/ 1869697 w 2264421"/>
              <a:gd name="connsiteY35" fmla="*/ 4086073 h 4730345"/>
              <a:gd name="connsiteX36" fmla="*/ 1818898 w 2264421"/>
              <a:gd name="connsiteY36" fmla="*/ 3972750 h 4730345"/>
              <a:gd name="connsiteX37" fmla="*/ 1818898 w 2264421"/>
              <a:gd name="connsiteY37" fmla="*/ 4312719 h 4730345"/>
              <a:gd name="connsiteX38" fmla="*/ 1752468 w 2264421"/>
              <a:gd name="connsiteY38" fmla="*/ 3863335 h 4730345"/>
              <a:gd name="connsiteX39" fmla="*/ 1607883 w 2264421"/>
              <a:gd name="connsiteY39" fmla="*/ 3269366 h 4730345"/>
              <a:gd name="connsiteX40" fmla="*/ 1768099 w 2264421"/>
              <a:gd name="connsiteY40" fmla="*/ 4668319 h 4730345"/>
              <a:gd name="connsiteX41" fmla="*/ 1420315 w 2264421"/>
              <a:gd name="connsiteY41" fmla="*/ 3519458 h 4730345"/>
              <a:gd name="connsiteX42" fmla="*/ 1412500 w 2264421"/>
              <a:gd name="connsiteY42" fmla="*/ 4265827 h 4730345"/>
              <a:gd name="connsiteX43" fmla="*/ 1342161 w 2264421"/>
              <a:gd name="connsiteY43" fmla="*/ 4015734 h 4730345"/>
              <a:gd name="connsiteX44" fmla="*/ 1342160 w 2264421"/>
              <a:gd name="connsiteY44" fmla="*/ 4429950 h 4730345"/>
              <a:gd name="connsiteX45" fmla="*/ 1181946 w 2264421"/>
              <a:gd name="connsiteY45" fmla="*/ 4132965 h 4730345"/>
              <a:gd name="connsiteX46" fmla="*/ 1045176 w 2264421"/>
              <a:gd name="connsiteY46" fmla="*/ 3824258 h 4730345"/>
              <a:gd name="connsiteX47" fmla="*/ 982653 w 2264421"/>
              <a:gd name="connsiteY47" fmla="*/ 3871150 h 4730345"/>
              <a:gd name="connsiteX48" fmla="*/ 978746 w 2264421"/>
              <a:gd name="connsiteY48" fmla="*/ 3968841 h 4730345"/>
              <a:gd name="connsiteX49" fmla="*/ 897548 w 2264421"/>
              <a:gd name="connsiteY49" fmla="*/ 3954987 h 4730345"/>
              <a:gd name="connsiteX50" fmla="*/ 836293 w 2264421"/>
              <a:gd name="connsiteY50" fmla="*/ 3800913 h 4730345"/>
              <a:gd name="connsiteX51" fmla="*/ 770978 w 2264421"/>
              <a:gd name="connsiteY51" fmla="*/ 4186861 h 4730345"/>
              <a:gd name="connsiteX52" fmla="*/ 687851 w 2264421"/>
              <a:gd name="connsiteY52" fmla="*/ 3854353 h 4730345"/>
              <a:gd name="connsiteX53" fmla="*/ 616599 w 2264421"/>
              <a:gd name="connsiteY53" fmla="*/ 4234363 h 4730345"/>
              <a:gd name="connsiteX54" fmla="*/ 449113 w 2264421"/>
              <a:gd name="connsiteY54" fmla="*/ 4124363 h 4730345"/>
              <a:gd name="connsiteX55" fmla="*/ 271836 w 2264421"/>
              <a:gd name="connsiteY55" fmla="*/ 2666694 h 4730345"/>
              <a:gd name="connsiteX56" fmla="*/ 296738 w 2264421"/>
              <a:gd name="connsiteY56" fmla="*/ 3858868 h 4730345"/>
              <a:gd name="connsiteX57" fmla="*/ 199413 w 2264421"/>
              <a:gd name="connsiteY57" fmla="*/ 2499770 h 4730345"/>
              <a:gd name="connsiteX58" fmla="*/ 141200 w 2264421"/>
              <a:gd name="connsiteY58" fmla="*/ 2792010 h 4730345"/>
              <a:gd name="connsiteX59" fmla="*/ 77048 w 2264421"/>
              <a:gd name="connsiteY59" fmla="*/ 2452269 h 4730345"/>
              <a:gd name="connsiteX60" fmla="*/ 21288 w 2264421"/>
              <a:gd name="connsiteY60" fmla="*/ 2659461 h 4730345"/>
              <a:gd name="connsiteX61" fmla="*/ 52521 w 2264421"/>
              <a:gd name="connsiteY61" fmla="*/ 1900862 h 4730345"/>
              <a:gd name="connsiteX62" fmla="*/ 117443 w 2264421"/>
              <a:gd name="connsiteY6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60280 w 2264421"/>
              <a:gd name="connsiteY9" fmla="*/ 545704 h 4730345"/>
              <a:gd name="connsiteX10" fmla="*/ 1846249 w 2264421"/>
              <a:gd name="connsiteY10" fmla="*/ 420658 h 4730345"/>
              <a:gd name="connsiteX11" fmla="*/ 1862462 w 2264421"/>
              <a:gd name="connsiteY11" fmla="*/ 523789 h 4730345"/>
              <a:gd name="connsiteX12" fmla="*/ 1928311 w 2264421"/>
              <a:gd name="connsiteY12" fmla="*/ 670750 h 4730345"/>
              <a:gd name="connsiteX13" fmla="*/ 1889234 w 2264421"/>
              <a:gd name="connsiteY13" fmla="*/ 780165 h 4730345"/>
              <a:gd name="connsiteX14" fmla="*/ 1889234 w 2264421"/>
              <a:gd name="connsiteY14" fmla="*/ 1002904 h 4730345"/>
              <a:gd name="connsiteX15" fmla="*/ 1916588 w 2264421"/>
              <a:gd name="connsiteY15" fmla="*/ 823150 h 4730345"/>
              <a:gd name="connsiteX16" fmla="*/ 2026003 w 2264421"/>
              <a:gd name="connsiteY16" fmla="*/ 776258 h 4730345"/>
              <a:gd name="connsiteX17" fmla="*/ 2022096 w 2264421"/>
              <a:gd name="connsiteY17" fmla="*/ 877858 h 4730345"/>
              <a:gd name="connsiteX18" fmla="*/ 2119788 w 2264421"/>
              <a:gd name="connsiteY18" fmla="*/ 764534 h 4730345"/>
              <a:gd name="connsiteX19" fmla="*/ 2131511 w 2264421"/>
              <a:gd name="connsiteY19" fmla="*/ 858319 h 4730345"/>
              <a:gd name="connsiteX20" fmla="*/ 2174496 w 2264421"/>
              <a:gd name="connsiteY20" fmla="*/ 924750 h 4730345"/>
              <a:gd name="connsiteX21" fmla="*/ 2123696 w 2264421"/>
              <a:gd name="connsiteY21" fmla="*/ 963827 h 4730345"/>
              <a:gd name="connsiteX22" fmla="*/ 2115880 w 2264421"/>
              <a:gd name="connsiteY22" fmla="*/ 1299888 h 4730345"/>
              <a:gd name="connsiteX23" fmla="*/ 2182310 w 2264421"/>
              <a:gd name="connsiteY23" fmla="*/ 1186565 h 4730345"/>
              <a:gd name="connsiteX24" fmla="*/ 2201848 w 2264421"/>
              <a:gd name="connsiteY24" fmla="*/ 1464011 h 4730345"/>
              <a:gd name="connsiteX25" fmla="*/ 2264371 w 2264421"/>
              <a:gd name="connsiteY25" fmla="*/ 1514811 h 4730345"/>
              <a:gd name="connsiteX26" fmla="*/ 2240925 w 2264421"/>
              <a:gd name="connsiteY26" fmla="*/ 2175211 h 4730345"/>
              <a:gd name="connsiteX27" fmla="*/ 2115879 w 2264421"/>
              <a:gd name="connsiteY27" fmla="*/ 2483919 h 4730345"/>
              <a:gd name="connsiteX28" fmla="*/ 2068988 w 2264421"/>
              <a:gd name="connsiteY28" fmla="*/ 2894227 h 4730345"/>
              <a:gd name="connsiteX29" fmla="*/ 2049449 w 2264421"/>
              <a:gd name="connsiteY29" fmla="*/ 3331888 h 4730345"/>
              <a:gd name="connsiteX30" fmla="*/ 2014280 w 2264421"/>
              <a:gd name="connsiteY30" fmla="*/ 3421765 h 4730345"/>
              <a:gd name="connsiteX31" fmla="*/ 2057266 w 2264421"/>
              <a:gd name="connsiteY31" fmla="*/ 3507734 h 4730345"/>
              <a:gd name="connsiteX32" fmla="*/ 2022097 w 2264421"/>
              <a:gd name="connsiteY32" fmla="*/ 3597611 h 4730345"/>
              <a:gd name="connsiteX33" fmla="*/ 2022097 w 2264421"/>
              <a:gd name="connsiteY33" fmla="*/ 3894596 h 4730345"/>
              <a:gd name="connsiteX34" fmla="*/ 1959573 w 2264421"/>
              <a:gd name="connsiteY34" fmla="*/ 3597611 h 4730345"/>
              <a:gd name="connsiteX35" fmla="*/ 1873604 w 2264421"/>
              <a:gd name="connsiteY35" fmla="*/ 3660134 h 4730345"/>
              <a:gd name="connsiteX36" fmla="*/ 1869697 w 2264421"/>
              <a:gd name="connsiteY36" fmla="*/ 4086073 h 4730345"/>
              <a:gd name="connsiteX37" fmla="*/ 1818898 w 2264421"/>
              <a:gd name="connsiteY37" fmla="*/ 3972750 h 4730345"/>
              <a:gd name="connsiteX38" fmla="*/ 1818898 w 2264421"/>
              <a:gd name="connsiteY38" fmla="*/ 4312719 h 4730345"/>
              <a:gd name="connsiteX39" fmla="*/ 1752468 w 2264421"/>
              <a:gd name="connsiteY39" fmla="*/ 3863335 h 4730345"/>
              <a:gd name="connsiteX40" fmla="*/ 1607883 w 2264421"/>
              <a:gd name="connsiteY40" fmla="*/ 3269366 h 4730345"/>
              <a:gd name="connsiteX41" fmla="*/ 1768099 w 2264421"/>
              <a:gd name="connsiteY41" fmla="*/ 4668319 h 4730345"/>
              <a:gd name="connsiteX42" fmla="*/ 1420315 w 2264421"/>
              <a:gd name="connsiteY42" fmla="*/ 3519458 h 4730345"/>
              <a:gd name="connsiteX43" fmla="*/ 1412500 w 2264421"/>
              <a:gd name="connsiteY43" fmla="*/ 4265827 h 4730345"/>
              <a:gd name="connsiteX44" fmla="*/ 1342161 w 2264421"/>
              <a:gd name="connsiteY44" fmla="*/ 4015734 h 4730345"/>
              <a:gd name="connsiteX45" fmla="*/ 1342160 w 2264421"/>
              <a:gd name="connsiteY45" fmla="*/ 4429950 h 4730345"/>
              <a:gd name="connsiteX46" fmla="*/ 1181946 w 2264421"/>
              <a:gd name="connsiteY46" fmla="*/ 4132965 h 4730345"/>
              <a:gd name="connsiteX47" fmla="*/ 1045176 w 2264421"/>
              <a:gd name="connsiteY47" fmla="*/ 3824258 h 4730345"/>
              <a:gd name="connsiteX48" fmla="*/ 982653 w 2264421"/>
              <a:gd name="connsiteY48" fmla="*/ 3871150 h 4730345"/>
              <a:gd name="connsiteX49" fmla="*/ 978746 w 2264421"/>
              <a:gd name="connsiteY49" fmla="*/ 3968841 h 4730345"/>
              <a:gd name="connsiteX50" fmla="*/ 897548 w 2264421"/>
              <a:gd name="connsiteY50" fmla="*/ 3954987 h 4730345"/>
              <a:gd name="connsiteX51" fmla="*/ 836293 w 2264421"/>
              <a:gd name="connsiteY51" fmla="*/ 3800913 h 4730345"/>
              <a:gd name="connsiteX52" fmla="*/ 770978 w 2264421"/>
              <a:gd name="connsiteY52" fmla="*/ 4186861 h 4730345"/>
              <a:gd name="connsiteX53" fmla="*/ 687851 w 2264421"/>
              <a:gd name="connsiteY53" fmla="*/ 3854353 h 4730345"/>
              <a:gd name="connsiteX54" fmla="*/ 616599 w 2264421"/>
              <a:gd name="connsiteY54" fmla="*/ 4234363 h 4730345"/>
              <a:gd name="connsiteX55" fmla="*/ 449113 w 2264421"/>
              <a:gd name="connsiteY55" fmla="*/ 4124363 h 4730345"/>
              <a:gd name="connsiteX56" fmla="*/ 271836 w 2264421"/>
              <a:gd name="connsiteY56" fmla="*/ 2666694 h 4730345"/>
              <a:gd name="connsiteX57" fmla="*/ 296738 w 2264421"/>
              <a:gd name="connsiteY57" fmla="*/ 3858868 h 4730345"/>
              <a:gd name="connsiteX58" fmla="*/ 199413 w 2264421"/>
              <a:gd name="connsiteY58" fmla="*/ 2499770 h 4730345"/>
              <a:gd name="connsiteX59" fmla="*/ 141200 w 2264421"/>
              <a:gd name="connsiteY59" fmla="*/ 2792010 h 4730345"/>
              <a:gd name="connsiteX60" fmla="*/ 77048 w 2264421"/>
              <a:gd name="connsiteY60" fmla="*/ 2452269 h 4730345"/>
              <a:gd name="connsiteX61" fmla="*/ 21288 w 2264421"/>
              <a:gd name="connsiteY61" fmla="*/ 2659461 h 4730345"/>
              <a:gd name="connsiteX62" fmla="*/ 52521 w 2264421"/>
              <a:gd name="connsiteY62" fmla="*/ 1900862 h 4730345"/>
              <a:gd name="connsiteX63" fmla="*/ 117443 w 2264421"/>
              <a:gd name="connsiteY6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622604 w 2264421"/>
              <a:gd name="connsiteY8" fmla="*/ 363574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557080 w 2264421"/>
              <a:gd name="connsiteY8" fmla="*/ 365950 h 4730345"/>
              <a:gd name="connsiteX9" fmla="*/ 1622604 w 2264421"/>
              <a:gd name="connsiteY9" fmla="*/ 363574 h 4730345"/>
              <a:gd name="connsiteX10" fmla="*/ 1740742 w 2264421"/>
              <a:gd name="connsiteY10" fmla="*/ 397211 h 4730345"/>
              <a:gd name="connsiteX11" fmla="*/ 1760280 w 2264421"/>
              <a:gd name="connsiteY11" fmla="*/ 545704 h 4730345"/>
              <a:gd name="connsiteX12" fmla="*/ 1846249 w 2264421"/>
              <a:gd name="connsiteY12" fmla="*/ 420658 h 4730345"/>
              <a:gd name="connsiteX13" fmla="*/ 1862462 w 2264421"/>
              <a:gd name="connsiteY13" fmla="*/ 523789 h 4730345"/>
              <a:gd name="connsiteX14" fmla="*/ 1928311 w 2264421"/>
              <a:gd name="connsiteY14" fmla="*/ 670750 h 4730345"/>
              <a:gd name="connsiteX15" fmla="*/ 1889234 w 2264421"/>
              <a:gd name="connsiteY15" fmla="*/ 780165 h 4730345"/>
              <a:gd name="connsiteX16" fmla="*/ 1889234 w 2264421"/>
              <a:gd name="connsiteY16" fmla="*/ 1002904 h 4730345"/>
              <a:gd name="connsiteX17" fmla="*/ 1916588 w 2264421"/>
              <a:gd name="connsiteY17" fmla="*/ 823150 h 4730345"/>
              <a:gd name="connsiteX18" fmla="*/ 2026003 w 2264421"/>
              <a:gd name="connsiteY18" fmla="*/ 776258 h 4730345"/>
              <a:gd name="connsiteX19" fmla="*/ 2022096 w 2264421"/>
              <a:gd name="connsiteY19" fmla="*/ 877858 h 4730345"/>
              <a:gd name="connsiteX20" fmla="*/ 2119788 w 2264421"/>
              <a:gd name="connsiteY20" fmla="*/ 764534 h 4730345"/>
              <a:gd name="connsiteX21" fmla="*/ 2131511 w 2264421"/>
              <a:gd name="connsiteY21" fmla="*/ 858319 h 4730345"/>
              <a:gd name="connsiteX22" fmla="*/ 2174496 w 2264421"/>
              <a:gd name="connsiteY22" fmla="*/ 924750 h 4730345"/>
              <a:gd name="connsiteX23" fmla="*/ 2123696 w 2264421"/>
              <a:gd name="connsiteY23" fmla="*/ 963827 h 4730345"/>
              <a:gd name="connsiteX24" fmla="*/ 2115880 w 2264421"/>
              <a:gd name="connsiteY24" fmla="*/ 1299888 h 4730345"/>
              <a:gd name="connsiteX25" fmla="*/ 2182310 w 2264421"/>
              <a:gd name="connsiteY25" fmla="*/ 1186565 h 4730345"/>
              <a:gd name="connsiteX26" fmla="*/ 2201848 w 2264421"/>
              <a:gd name="connsiteY26" fmla="*/ 1464011 h 4730345"/>
              <a:gd name="connsiteX27" fmla="*/ 2264371 w 2264421"/>
              <a:gd name="connsiteY27" fmla="*/ 1514811 h 4730345"/>
              <a:gd name="connsiteX28" fmla="*/ 2240925 w 2264421"/>
              <a:gd name="connsiteY28" fmla="*/ 2175211 h 4730345"/>
              <a:gd name="connsiteX29" fmla="*/ 2115879 w 2264421"/>
              <a:gd name="connsiteY29" fmla="*/ 2483919 h 4730345"/>
              <a:gd name="connsiteX30" fmla="*/ 2068988 w 2264421"/>
              <a:gd name="connsiteY30" fmla="*/ 2894227 h 4730345"/>
              <a:gd name="connsiteX31" fmla="*/ 2049449 w 2264421"/>
              <a:gd name="connsiteY31" fmla="*/ 3331888 h 4730345"/>
              <a:gd name="connsiteX32" fmla="*/ 2014280 w 2264421"/>
              <a:gd name="connsiteY32" fmla="*/ 3421765 h 4730345"/>
              <a:gd name="connsiteX33" fmla="*/ 2057266 w 2264421"/>
              <a:gd name="connsiteY33" fmla="*/ 3507734 h 4730345"/>
              <a:gd name="connsiteX34" fmla="*/ 2022097 w 2264421"/>
              <a:gd name="connsiteY34" fmla="*/ 3597611 h 4730345"/>
              <a:gd name="connsiteX35" fmla="*/ 2022097 w 2264421"/>
              <a:gd name="connsiteY35" fmla="*/ 3894596 h 4730345"/>
              <a:gd name="connsiteX36" fmla="*/ 1959573 w 2264421"/>
              <a:gd name="connsiteY36" fmla="*/ 3597611 h 4730345"/>
              <a:gd name="connsiteX37" fmla="*/ 1873604 w 2264421"/>
              <a:gd name="connsiteY37" fmla="*/ 3660134 h 4730345"/>
              <a:gd name="connsiteX38" fmla="*/ 1869697 w 2264421"/>
              <a:gd name="connsiteY38" fmla="*/ 4086073 h 4730345"/>
              <a:gd name="connsiteX39" fmla="*/ 1818898 w 2264421"/>
              <a:gd name="connsiteY39" fmla="*/ 3972750 h 4730345"/>
              <a:gd name="connsiteX40" fmla="*/ 1818898 w 2264421"/>
              <a:gd name="connsiteY40" fmla="*/ 4312719 h 4730345"/>
              <a:gd name="connsiteX41" fmla="*/ 1752468 w 2264421"/>
              <a:gd name="connsiteY41" fmla="*/ 3863335 h 4730345"/>
              <a:gd name="connsiteX42" fmla="*/ 1607883 w 2264421"/>
              <a:gd name="connsiteY42" fmla="*/ 3269366 h 4730345"/>
              <a:gd name="connsiteX43" fmla="*/ 1768099 w 2264421"/>
              <a:gd name="connsiteY43" fmla="*/ 4668319 h 4730345"/>
              <a:gd name="connsiteX44" fmla="*/ 1420315 w 2264421"/>
              <a:gd name="connsiteY44" fmla="*/ 3519458 h 4730345"/>
              <a:gd name="connsiteX45" fmla="*/ 1412500 w 2264421"/>
              <a:gd name="connsiteY45" fmla="*/ 4265827 h 4730345"/>
              <a:gd name="connsiteX46" fmla="*/ 1342161 w 2264421"/>
              <a:gd name="connsiteY46" fmla="*/ 4015734 h 4730345"/>
              <a:gd name="connsiteX47" fmla="*/ 1342160 w 2264421"/>
              <a:gd name="connsiteY47" fmla="*/ 4429950 h 4730345"/>
              <a:gd name="connsiteX48" fmla="*/ 1181946 w 2264421"/>
              <a:gd name="connsiteY48" fmla="*/ 4132965 h 4730345"/>
              <a:gd name="connsiteX49" fmla="*/ 1045176 w 2264421"/>
              <a:gd name="connsiteY49" fmla="*/ 3824258 h 4730345"/>
              <a:gd name="connsiteX50" fmla="*/ 982653 w 2264421"/>
              <a:gd name="connsiteY50" fmla="*/ 3871150 h 4730345"/>
              <a:gd name="connsiteX51" fmla="*/ 978746 w 2264421"/>
              <a:gd name="connsiteY51" fmla="*/ 3968841 h 4730345"/>
              <a:gd name="connsiteX52" fmla="*/ 897548 w 2264421"/>
              <a:gd name="connsiteY52" fmla="*/ 3954987 h 4730345"/>
              <a:gd name="connsiteX53" fmla="*/ 836293 w 2264421"/>
              <a:gd name="connsiteY53" fmla="*/ 3800913 h 4730345"/>
              <a:gd name="connsiteX54" fmla="*/ 770978 w 2264421"/>
              <a:gd name="connsiteY54" fmla="*/ 4186861 h 4730345"/>
              <a:gd name="connsiteX55" fmla="*/ 687851 w 2264421"/>
              <a:gd name="connsiteY55" fmla="*/ 3854353 h 4730345"/>
              <a:gd name="connsiteX56" fmla="*/ 616599 w 2264421"/>
              <a:gd name="connsiteY56" fmla="*/ 4234363 h 4730345"/>
              <a:gd name="connsiteX57" fmla="*/ 449113 w 2264421"/>
              <a:gd name="connsiteY57" fmla="*/ 4124363 h 4730345"/>
              <a:gd name="connsiteX58" fmla="*/ 271836 w 2264421"/>
              <a:gd name="connsiteY58" fmla="*/ 2666694 h 4730345"/>
              <a:gd name="connsiteX59" fmla="*/ 296738 w 2264421"/>
              <a:gd name="connsiteY59" fmla="*/ 3858868 h 4730345"/>
              <a:gd name="connsiteX60" fmla="*/ 199413 w 2264421"/>
              <a:gd name="connsiteY60" fmla="*/ 2499770 h 4730345"/>
              <a:gd name="connsiteX61" fmla="*/ 141200 w 2264421"/>
              <a:gd name="connsiteY61" fmla="*/ 2792010 h 4730345"/>
              <a:gd name="connsiteX62" fmla="*/ 77048 w 2264421"/>
              <a:gd name="connsiteY62" fmla="*/ 2452269 h 4730345"/>
              <a:gd name="connsiteX63" fmla="*/ 21288 w 2264421"/>
              <a:gd name="connsiteY63" fmla="*/ 2659461 h 4730345"/>
              <a:gd name="connsiteX64" fmla="*/ 52521 w 2264421"/>
              <a:gd name="connsiteY64" fmla="*/ 1900862 h 4730345"/>
              <a:gd name="connsiteX65" fmla="*/ 117443 w 2264421"/>
              <a:gd name="connsiteY65" fmla="*/ 1989801 h 4730345"/>
              <a:gd name="connsiteX0" fmla="*/ 117443 w 2264421"/>
              <a:gd name="connsiteY0" fmla="*/ 1997367 h 4737911"/>
              <a:gd name="connsiteX1" fmla="*/ 100021 w 2264421"/>
              <a:gd name="connsiteY1" fmla="*/ 1789674 h 4737911"/>
              <a:gd name="connsiteX2" fmla="*/ 147523 w 2264421"/>
              <a:gd name="connsiteY2" fmla="*/ 922775 h 4737911"/>
              <a:gd name="connsiteX3" fmla="*/ 64395 w 2264421"/>
              <a:gd name="connsiteY3" fmla="*/ 904962 h 4737911"/>
              <a:gd name="connsiteX4" fmla="*/ 64856 w 2264421"/>
              <a:gd name="connsiteY4" fmla="*/ 664334 h 4737911"/>
              <a:gd name="connsiteX5" fmla="*/ 115977 w 2264421"/>
              <a:gd name="connsiteY5" fmla="*/ 277760 h 4737911"/>
              <a:gd name="connsiteX6" fmla="*/ 633180 w 2264421"/>
              <a:gd name="connsiteY6" fmla="*/ 550894 h 4737911"/>
              <a:gd name="connsiteX7" fmla="*/ 1055600 w 2264421"/>
              <a:gd name="connsiteY7" fmla="*/ 7566 h 4737911"/>
              <a:gd name="connsiteX8" fmla="*/ 1451572 w 2264421"/>
              <a:gd name="connsiteY8" fmla="*/ 256285 h 4737911"/>
              <a:gd name="connsiteX9" fmla="*/ 1557080 w 2264421"/>
              <a:gd name="connsiteY9" fmla="*/ 373516 h 4737911"/>
              <a:gd name="connsiteX10" fmla="*/ 1622604 w 2264421"/>
              <a:gd name="connsiteY10" fmla="*/ 371140 h 4737911"/>
              <a:gd name="connsiteX11" fmla="*/ 1740742 w 2264421"/>
              <a:gd name="connsiteY11" fmla="*/ 404777 h 4737911"/>
              <a:gd name="connsiteX12" fmla="*/ 1760280 w 2264421"/>
              <a:gd name="connsiteY12" fmla="*/ 553270 h 4737911"/>
              <a:gd name="connsiteX13" fmla="*/ 1846249 w 2264421"/>
              <a:gd name="connsiteY13" fmla="*/ 428224 h 4737911"/>
              <a:gd name="connsiteX14" fmla="*/ 1862462 w 2264421"/>
              <a:gd name="connsiteY14" fmla="*/ 531355 h 4737911"/>
              <a:gd name="connsiteX15" fmla="*/ 1928311 w 2264421"/>
              <a:gd name="connsiteY15" fmla="*/ 678316 h 4737911"/>
              <a:gd name="connsiteX16" fmla="*/ 1889234 w 2264421"/>
              <a:gd name="connsiteY16" fmla="*/ 787731 h 4737911"/>
              <a:gd name="connsiteX17" fmla="*/ 1889234 w 2264421"/>
              <a:gd name="connsiteY17" fmla="*/ 1010470 h 4737911"/>
              <a:gd name="connsiteX18" fmla="*/ 1916588 w 2264421"/>
              <a:gd name="connsiteY18" fmla="*/ 830716 h 4737911"/>
              <a:gd name="connsiteX19" fmla="*/ 2026003 w 2264421"/>
              <a:gd name="connsiteY19" fmla="*/ 783824 h 4737911"/>
              <a:gd name="connsiteX20" fmla="*/ 2022096 w 2264421"/>
              <a:gd name="connsiteY20" fmla="*/ 885424 h 4737911"/>
              <a:gd name="connsiteX21" fmla="*/ 2119788 w 2264421"/>
              <a:gd name="connsiteY21" fmla="*/ 772100 h 4737911"/>
              <a:gd name="connsiteX22" fmla="*/ 2131511 w 2264421"/>
              <a:gd name="connsiteY22" fmla="*/ 865885 h 4737911"/>
              <a:gd name="connsiteX23" fmla="*/ 2174496 w 2264421"/>
              <a:gd name="connsiteY23" fmla="*/ 932316 h 4737911"/>
              <a:gd name="connsiteX24" fmla="*/ 2123696 w 2264421"/>
              <a:gd name="connsiteY24" fmla="*/ 971393 h 4737911"/>
              <a:gd name="connsiteX25" fmla="*/ 2115880 w 2264421"/>
              <a:gd name="connsiteY25" fmla="*/ 1307454 h 4737911"/>
              <a:gd name="connsiteX26" fmla="*/ 2182310 w 2264421"/>
              <a:gd name="connsiteY26" fmla="*/ 1194131 h 4737911"/>
              <a:gd name="connsiteX27" fmla="*/ 2201848 w 2264421"/>
              <a:gd name="connsiteY27" fmla="*/ 1471577 h 4737911"/>
              <a:gd name="connsiteX28" fmla="*/ 2264371 w 2264421"/>
              <a:gd name="connsiteY28" fmla="*/ 1522377 h 4737911"/>
              <a:gd name="connsiteX29" fmla="*/ 2240925 w 2264421"/>
              <a:gd name="connsiteY29" fmla="*/ 2182777 h 4737911"/>
              <a:gd name="connsiteX30" fmla="*/ 2115879 w 2264421"/>
              <a:gd name="connsiteY30" fmla="*/ 2491485 h 4737911"/>
              <a:gd name="connsiteX31" fmla="*/ 2068988 w 2264421"/>
              <a:gd name="connsiteY31" fmla="*/ 2901793 h 4737911"/>
              <a:gd name="connsiteX32" fmla="*/ 2049449 w 2264421"/>
              <a:gd name="connsiteY32" fmla="*/ 3339454 h 4737911"/>
              <a:gd name="connsiteX33" fmla="*/ 2014280 w 2264421"/>
              <a:gd name="connsiteY33" fmla="*/ 3429331 h 4737911"/>
              <a:gd name="connsiteX34" fmla="*/ 2057266 w 2264421"/>
              <a:gd name="connsiteY34" fmla="*/ 3515300 h 4737911"/>
              <a:gd name="connsiteX35" fmla="*/ 2022097 w 2264421"/>
              <a:gd name="connsiteY35" fmla="*/ 3605177 h 4737911"/>
              <a:gd name="connsiteX36" fmla="*/ 2022097 w 2264421"/>
              <a:gd name="connsiteY36" fmla="*/ 3902162 h 4737911"/>
              <a:gd name="connsiteX37" fmla="*/ 1959573 w 2264421"/>
              <a:gd name="connsiteY37" fmla="*/ 3605177 h 4737911"/>
              <a:gd name="connsiteX38" fmla="*/ 1873604 w 2264421"/>
              <a:gd name="connsiteY38" fmla="*/ 3667700 h 4737911"/>
              <a:gd name="connsiteX39" fmla="*/ 1869697 w 2264421"/>
              <a:gd name="connsiteY39" fmla="*/ 4093639 h 4737911"/>
              <a:gd name="connsiteX40" fmla="*/ 1818898 w 2264421"/>
              <a:gd name="connsiteY40" fmla="*/ 3980316 h 4737911"/>
              <a:gd name="connsiteX41" fmla="*/ 1818898 w 2264421"/>
              <a:gd name="connsiteY41" fmla="*/ 4320285 h 4737911"/>
              <a:gd name="connsiteX42" fmla="*/ 1752468 w 2264421"/>
              <a:gd name="connsiteY42" fmla="*/ 3870901 h 4737911"/>
              <a:gd name="connsiteX43" fmla="*/ 1607883 w 2264421"/>
              <a:gd name="connsiteY43" fmla="*/ 3276932 h 4737911"/>
              <a:gd name="connsiteX44" fmla="*/ 1768099 w 2264421"/>
              <a:gd name="connsiteY44" fmla="*/ 4675885 h 4737911"/>
              <a:gd name="connsiteX45" fmla="*/ 1420315 w 2264421"/>
              <a:gd name="connsiteY45" fmla="*/ 3527024 h 4737911"/>
              <a:gd name="connsiteX46" fmla="*/ 1412500 w 2264421"/>
              <a:gd name="connsiteY46" fmla="*/ 4273393 h 4737911"/>
              <a:gd name="connsiteX47" fmla="*/ 1342161 w 2264421"/>
              <a:gd name="connsiteY47" fmla="*/ 4023300 h 4737911"/>
              <a:gd name="connsiteX48" fmla="*/ 1342160 w 2264421"/>
              <a:gd name="connsiteY48" fmla="*/ 4437516 h 4737911"/>
              <a:gd name="connsiteX49" fmla="*/ 1181946 w 2264421"/>
              <a:gd name="connsiteY49" fmla="*/ 4140531 h 4737911"/>
              <a:gd name="connsiteX50" fmla="*/ 1045176 w 2264421"/>
              <a:gd name="connsiteY50" fmla="*/ 3831824 h 4737911"/>
              <a:gd name="connsiteX51" fmla="*/ 982653 w 2264421"/>
              <a:gd name="connsiteY51" fmla="*/ 3878716 h 4737911"/>
              <a:gd name="connsiteX52" fmla="*/ 978746 w 2264421"/>
              <a:gd name="connsiteY52" fmla="*/ 3976407 h 4737911"/>
              <a:gd name="connsiteX53" fmla="*/ 897548 w 2264421"/>
              <a:gd name="connsiteY53" fmla="*/ 3962553 h 4737911"/>
              <a:gd name="connsiteX54" fmla="*/ 836293 w 2264421"/>
              <a:gd name="connsiteY54" fmla="*/ 3808479 h 4737911"/>
              <a:gd name="connsiteX55" fmla="*/ 770978 w 2264421"/>
              <a:gd name="connsiteY55" fmla="*/ 4194427 h 4737911"/>
              <a:gd name="connsiteX56" fmla="*/ 687851 w 2264421"/>
              <a:gd name="connsiteY56" fmla="*/ 3861919 h 4737911"/>
              <a:gd name="connsiteX57" fmla="*/ 616599 w 2264421"/>
              <a:gd name="connsiteY57" fmla="*/ 4241929 h 4737911"/>
              <a:gd name="connsiteX58" fmla="*/ 449113 w 2264421"/>
              <a:gd name="connsiteY58" fmla="*/ 4131929 h 4737911"/>
              <a:gd name="connsiteX59" fmla="*/ 271836 w 2264421"/>
              <a:gd name="connsiteY59" fmla="*/ 2674260 h 4737911"/>
              <a:gd name="connsiteX60" fmla="*/ 296738 w 2264421"/>
              <a:gd name="connsiteY60" fmla="*/ 3866434 h 4737911"/>
              <a:gd name="connsiteX61" fmla="*/ 199413 w 2264421"/>
              <a:gd name="connsiteY61" fmla="*/ 2507336 h 4737911"/>
              <a:gd name="connsiteX62" fmla="*/ 141200 w 2264421"/>
              <a:gd name="connsiteY62" fmla="*/ 2799576 h 4737911"/>
              <a:gd name="connsiteX63" fmla="*/ 77048 w 2264421"/>
              <a:gd name="connsiteY63" fmla="*/ 2459835 h 4737911"/>
              <a:gd name="connsiteX64" fmla="*/ 21288 w 2264421"/>
              <a:gd name="connsiteY64" fmla="*/ 2667027 h 4737911"/>
              <a:gd name="connsiteX65" fmla="*/ 52521 w 2264421"/>
              <a:gd name="connsiteY65" fmla="*/ 1908428 h 4737911"/>
              <a:gd name="connsiteX66" fmla="*/ 117443 w 2264421"/>
              <a:gd name="connsiteY66" fmla="*/ 1997367 h 4737911"/>
              <a:gd name="connsiteX0" fmla="*/ 117443 w 2264421"/>
              <a:gd name="connsiteY0" fmla="*/ 1997171 h 4737715"/>
              <a:gd name="connsiteX1" fmla="*/ 100021 w 2264421"/>
              <a:gd name="connsiteY1" fmla="*/ 1789478 h 4737715"/>
              <a:gd name="connsiteX2" fmla="*/ 147523 w 2264421"/>
              <a:gd name="connsiteY2" fmla="*/ 922579 h 4737715"/>
              <a:gd name="connsiteX3" fmla="*/ 64395 w 2264421"/>
              <a:gd name="connsiteY3" fmla="*/ 904766 h 4737715"/>
              <a:gd name="connsiteX4" fmla="*/ 64856 w 2264421"/>
              <a:gd name="connsiteY4" fmla="*/ 664138 h 4737715"/>
              <a:gd name="connsiteX5" fmla="*/ 115977 w 2264421"/>
              <a:gd name="connsiteY5" fmla="*/ 277564 h 4737715"/>
              <a:gd name="connsiteX6" fmla="*/ 633180 w 2264421"/>
              <a:gd name="connsiteY6" fmla="*/ 550698 h 4737715"/>
              <a:gd name="connsiteX7" fmla="*/ 1055600 w 2264421"/>
              <a:gd name="connsiteY7" fmla="*/ 7370 h 4737715"/>
              <a:gd name="connsiteX8" fmla="*/ 1432034 w 2264421"/>
              <a:gd name="connsiteY8" fmla="*/ 404581 h 4737715"/>
              <a:gd name="connsiteX9" fmla="*/ 1451572 w 2264421"/>
              <a:gd name="connsiteY9" fmla="*/ 256089 h 4737715"/>
              <a:gd name="connsiteX10" fmla="*/ 1557080 w 2264421"/>
              <a:gd name="connsiteY10" fmla="*/ 373320 h 4737715"/>
              <a:gd name="connsiteX11" fmla="*/ 1622604 w 2264421"/>
              <a:gd name="connsiteY11" fmla="*/ 370944 h 4737715"/>
              <a:gd name="connsiteX12" fmla="*/ 1740742 w 2264421"/>
              <a:gd name="connsiteY12" fmla="*/ 404581 h 4737715"/>
              <a:gd name="connsiteX13" fmla="*/ 1760280 w 2264421"/>
              <a:gd name="connsiteY13" fmla="*/ 553074 h 4737715"/>
              <a:gd name="connsiteX14" fmla="*/ 1846249 w 2264421"/>
              <a:gd name="connsiteY14" fmla="*/ 428028 h 4737715"/>
              <a:gd name="connsiteX15" fmla="*/ 1862462 w 2264421"/>
              <a:gd name="connsiteY15" fmla="*/ 531159 h 4737715"/>
              <a:gd name="connsiteX16" fmla="*/ 1928311 w 2264421"/>
              <a:gd name="connsiteY16" fmla="*/ 678120 h 4737715"/>
              <a:gd name="connsiteX17" fmla="*/ 1889234 w 2264421"/>
              <a:gd name="connsiteY17" fmla="*/ 787535 h 4737715"/>
              <a:gd name="connsiteX18" fmla="*/ 1889234 w 2264421"/>
              <a:gd name="connsiteY18" fmla="*/ 1010274 h 4737715"/>
              <a:gd name="connsiteX19" fmla="*/ 1916588 w 2264421"/>
              <a:gd name="connsiteY19" fmla="*/ 830520 h 4737715"/>
              <a:gd name="connsiteX20" fmla="*/ 2026003 w 2264421"/>
              <a:gd name="connsiteY20" fmla="*/ 783628 h 4737715"/>
              <a:gd name="connsiteX21" fmla="*/ 2022096 w 2264421"/>
              <a:gd name="connsiteY21" fmla="*/ 885228 h 4737715"/>
              <a:gd name="connsiteX22" fmla="*/ 2119788 w 2264421"/>
              <a:gd name="connsiteY22" fmla="*/ 771904 h 4737715"/>
              <a:gd name="connsiteX23" fmla="*/ 2131511 w 2264421"/>
              <a:gd name="connsiteY23" fmla="*/ 865689 h 4737715"/>
              <a:gd name="connsiteX24" fmla="*/ 2174496 w 2264421"/>
              <a:gd name="connsiteY24" fmla="*/ 932120 h 4737715"/>
              <a:gd name="connsiteX25" fmla="*/ 2123696 w 2264421"/>
              <a:gd name="connsiteY25" fmla="*/ 971197 h 4737715"/>
              <a:gd name="connsiteX26" fmla="*/ 2115880 w 2264421"/>
              <a:gd name="connsiteY26" fmla="*/ 1307258 h 4737715"/>
              <a:gd name="connsiteX27" fmla="*/ 2182310 w 2264421"/>
              <a:gd name="connsiteY27" fmla="*/ 1193935 h 4737715"/>
              <a:gd name="connsiteX28" fmla="*/ 2201848 w 2264421"/>
              <a:gd name="connsiteY28" fmla="*/ 1471381 h 4737715"/>
              <a:gd name="connsiteX29" fmla="*/ 2264371 w 2264421"/>
              <a:gd name="connsiteY29" fmla="*/ 1522181 h 4737715"/>
              <a:gd name="connsiteX30" fmla="*/ 2240925 w 2264421"/>
              <a:gd name="connsiteY30" fmla="*/ 2182581 h 4737715"/>
              <a:gd name="connsiteX31" fmla="*/ 2115879 w 2264421"/>
              <a:gd name="connsiteY31" fmla="*/ 2491289 h 4737715"/>
              <a:gd name="connsiteX32" fmla="*/ 2068988 w 2264421"/>
              <a:gd name="connsiteY32" fmla="*/ 2901597 h 4737715"/>
              <a:gd name="connsiteX33" fmla="*/ 2049449 w 2264421"/>
              <a:gd name="connsiteY33" fmla="*/ 3339258 h 4737715"/>
              <a:gd name="connsiteX34" fmla="*/ 2014280 w 2264421"/>
              <a:gd name="connsiteY34" fmla="*/ 3429135 h 4737715"/>
              <a:gd name="connsiteX35" fmla="*/ 2057266 w 2264421"/>
              <a:gd name="connsiteY35" fmla="*/ 3515104 h 4737715"/>
              <a:gd name="connsiteX36" fmla="*/ 2022097 w 2264421"/>
              <a:gd name="connsiteY36" fmla="*/ 3604981 h 4737715"/>
              <a:gd name="connsiteX37" fmla="*/ 2022097 w 2264421"/>
              <a:gd name="connsiteY37" fmla="*/ 3901966 h 4737715"/>
              <a:gd name="connsiteX38" fmla="*/ 1959573 w 2264421"/>
              <a:gd name="connsiteY38" fmla="*/ 3604981 h 4737715"/>
              <a:gd name="connsiteX39" fmla="*/ 1873604 w 2264421"/>
              <a:gd name="connsiteY39" fmla="*/ 3667504 h 4737715"/>
              <a:gd name="connsiteX40" fmla="*/ 1869697 w 2264421"/>
              <a:gd name="connsiteY40" fmla="*/ 4093443 h 4737715"/>
              <a:gd name="connsiteX41" fmla="*/ 1818898 w 2264421"/>
              <a:gd name="connsiteY41" fmla="*/ 3980120 h 4737715"/>
              <a:gd name="connsiteX42" fmla="*/ 1818898 w 2264421"/>
              <a:gd name="connsiteY42" fmla="*/ 4320089 h 4737715"/>
              <a:gd name="connsiteX43" fmla="*/ 1752468 w 2264421"/>
              <a:gd name="connsiteY43" fmla="*/ 3870705 h 4737715"/>
              <a:gd name="connsiteX44" fmla="*/ 1607883 w 2264421"/>
              <a:gd name="connsiteY44" fmla="*/ 3276736 h 4737715"/>
              <a:gd name="connsiteX45" fmla="*/ 1768099 w 2264421"/>
              <a:gd name="connsiteY45" fmla="*/ 4675689 h 4737715"/>
              <a:gd name="connsiteX46" fmla="*/ 1420315 w 2264421"/>
              <a:gd name="connsiteY46" fmla="*/ 3526828 h 4737715"/>
              <a:gd name="connsiteX47" fmla="*/ 1412500 w 2264421"/>
              <a:gd name="connsiteY47" fmla="*/ 4273197 h 4737715"/>
              <a:gd name="connsiteX48" fmla="*/ 1342161 w 2264421"/>
              <a:gd name="connsiteY48" fmla="*/ 4023104 h 4737715"/>
              <a:gd name="connsiteX49" fmla="*/ 1342160 w 2264421"/>
              <a:gd name="connsiteY49" fmla="*/ 4437320 h 4737715"/>
              <a:gd name="connsiteX50" fmla="*/ 1181946 w 2264421"/>
              <a:gd name="connsiteY50" fmla="*/ 4140335 h 4737715"/>
              <a:gd name="connsiteX51" fmla="*/ 1045176 w 2264421"/>
              <a:gd name="connsiteY51" fmla="*/ 3831628 h 4737715"/>
              <a:gd name="connsiteX52" fmla="*/ 982653 w 2264421"/>
              <a:gd name="connsiteY52" fmla="*/ 3878520 h 4737715"/>
              <a:gd name="connsiteX53" fmla="*/ 978746 w 2264421"/>
              <a:gd name="connsiteY53" fmla="*/ 3976211 h 4737715"/>
              <a:gd name="connsiteX54" fmla="*/ 897548 w 2264421"/>
              <a:gd name="connsiteY54" fmla="*/ 3962357 h 4737715"/>
              <a:gd name="connsiteX55" fmla="*/ 836293 w 2264421"/>
              <a:gd name="connsiteY55" fmla="*/ 3808283 h 4737715"/>
              <a:gd name="connsiteX56" fmla="*/ 770978 w 2264421"/>
              <a:gd name="connsiteY56" fmla="*/ 4194231 h 4737715"/>
              <a:gd name="connsiteX57" fmla="*/ 687851 w 2264421"/>
              <a:gd name="connsiteY57" fmla="*/ 3861723 h 4737715"/>
              <a:gd name="connsiteX58" fmla="*/ 616599 w 2264421"/>
              <a:gd name="connsiteY58" fmla="*/ 4241733 h 4737715"/>
              <a:gd name="connsiteX59" fmla="*/ 449113 w 2264421"/>
              <a:gd name="connsiteY59" fmla="*/ 4131733 h 4737715"/>
              <a:gd name="connsiteX60" fmla="*/ 271836 w 2264421"/>
              <a:gd name="connsiteY60" fmla="*/ 2674064 h 4737715"/>
              <a:gd name="connsiteX61" fmla="*/ 296738 w 2264421"/>
              <a:gd name="connsiteY61" fmla="*/ 3866238 h 4737715"/>
              <a:gd name="connsiteX62" fmla="*/ 199413 w 2264421"/>
              <a:gd name="connsiteY62" fmla="*/ 2507140 h 4737715"/>
              <a:gd name="connsiteX63" fmla="*/ 141200 w 2264421"/>
              <a:gd name="connsiteY63" fmla="*/ 2799380 h 4737715"/>
              <a:gd name="connsiteX64" fmla="*/ 77048 w 2264421"/>
              <a:gd name="connsiteY64" fmla="*/ 2459639 h 4737715"/>
              <a:gd name="connsiteX65" fmla="*/ 21288 w 2264421"/>
              <a:gd name="connsiteY65" fmla="*/ 2666831 h 4737715"/>
              <a:gd name="connsiteX66" fmla="*/ 52521 w 2264421"/>
              <a:gd name="connsiteY66" fmla="*/ 1908232 h 4737715"/>
              <a:gd name="connsiteX67" fmla="*/ 117443 w 2264421"/>
              <a:gd name="connsiteY67" fmla="*/ 1997171 h 4737715"/>
              <a:gd name="connsiteX0" fmla="*/ 117443 w 2264421"/>
              <a:gd name="connsiteY0" fmla="*/ 1993696 h 4734240"/>
              <a:gd name="connsiteX1" fmla="*/ 100021 w 2264421"/>
              <a:gd name="connsiteY1" fmla="*/ 1786003 h 4734240"/>
              <a:gd name="connsiteX2" fmla="*/ 147523 w 2264421"/>
              <a:gd name="connsiteY2" fmla="*/ 919104 h 4734240"/>
              <a:gd name="connsiteX3" fmla="*/ 64395 w 2264421"/>
              <a:gd name="connsiteY3" fmla="*/ 901291 h 4734240"/>
              <a:gd name="connsiteX4" fmla="*/ 64856 w 2264421"/>
              <a:gd name="connsiteY4" fmla="*/ 660663 h 4734240"/>
              <a:gd name="connsiteX5" fmla="*/ 115977 w 2264421"/>
              <a:gd name="connsiteY5" fmla="*/ 274089 h 4734240"/>
              <a:gd name="connsiteX6" fmla="*/ 633180 w 2264421"/>
              <a:gd name="connsiteY6" fmla="*/ 547223 h 4734240"/>
              <a:gd name="connsiteX7" fmla="*/ 1055600 w 2264421"/>
              <a:gd name="connsiteY7" fmla="*/ 3895 h 4734240"/>
              <a:gd name="connsiteX8" fmla="*/ 1326526 w 2264421"/>
              <a:gd name="connsiteY8" fmla="*/ 533968 h 4734240"/>
              <a:gd name="connsiteX9" fmla="*/ 1432034 w 2264421"/>
              <a:gd name="connsiteY9" fmla="*/ 401106 h 4734240"/>
              <a:gd name="connsiteX10" fmla="*/ 1451572 w 2264421"/>
              <a:gd name="connsiteY10" fmla="*/ 252614 h 4734240"/>
              <a:gd name="connsiteX11" fmla="*/ 1557080 w 2264421"/>
              <a:gd name="connsiteY11" fmla="*/ 369845 h 4734240"/>
              <a:gd name="connsiteX12" fmla="*/ 1622604 w 2264421"/>
              <a:gd name="connsiteY12" fmla="*/ 367469 h 4734240"/>
              <a:gd name="connsiteX13" fmla="*/ 1740742 w 2264421"/>
              <a:gd name="connsiteY13" fmla="*/ 401106 h 4734240"/>
              <a:gd name="connsiteX14" fmla="*/ 1760280 w 2264421"/>
              <a:gd name="connsiteY14" fmla="*/ 549599 h 4734240"/>
              <a:gd name="connsiteX15" fmla="*/ 1846249 w 2264421"/>
              <a:gd name="connsiteY15" fmla="*/ 424553 h 4734240"/>
              <a:gd name="connsiteX16" fmla="*/ 1862462 w 2264421"/>
              <a:gd name="connsiteY16" fmla="*/ 527684 h 4734240"/>
              <a:gd name="connsiteX17" fmla="*/ 1928311 w 2264421"/>
              <a:gd name="connsiteY17" fmla="*/ 674645 h 4734240"/>
              <a:gd name="connsiteX18" fmla="*/ 1889234 w 2264421"/>
              <a:gd name="connsiteY18" fmla="*/ 784060 h 4734240"/>
              <a:gd name="connsiteX19" fmla="*/ 1889234 w 2264421"/>
              <a:gd name="connsiteY19" fmla="*/ 1006799 h 4734240"/>
              <a:gd name="connsiteX20" fmla="*/ 1916588 w 2264421"/>
              <a:gd name="connsiteY20" fmla="*/ 827045 h 4734240"/>
              <a:gd name="connsiteX21" fmla="*/ 2026003 w 2264421"/>
              <a:gd name="connsiteY21" fmla="*/ 780153 h 4734240"/>
              <a:gd name="connsiteX22" fmla="*/ 2022096 w 2264421"/>
              <a:gd name="connsiteY22" fmla="*/ 881753 h 4734240"/>
              <a:gd name="connsiteX23" fmla="*/ 2119788 w 2264421"/>
              <a:gd name="connsiteY23" fmla="*/ 768429 h 4734240"/>
              <a:gd name="connsiteX24" fmla="*/ 2131511 w 2264421"/>
              <a:gd name="connsiteY24" fmla="*/ 862214 h 4734240"/>
              <a:gd name="connsiteX25" fmla="*/ 2174496 w 2264421"/>
              <a:gd name="connsiteY25" fmla="*/ 928645 h 4734240"/>
              <a:gd name="connsiteX26" fmla="*/ 2123696 w 2264421"/>
              <a:gd name="connsiteY26" fmla="*/ 967722 h 4734240"/>
              <a:gd name="connsiteX27" fmla="*/ 2115880 w 2264421"/>
              <a:gd name="connsiteY27" fmla="*/ 1303783 h 4734240"/>
              <a:gd name="connsiteX28" fmla="*/ 2182310 w 2264421"/>
              <a:gd name="connsiteY28" fmla="*/ 1190460 h 4734240"/>
              <a:gd name="connsiteX29" fmla="*/ 2201848 w 2264421"/>
              <a:gd name="connsiteY29" fmla="*/ 1467906 h 4734240"/>
              <a:gd name="connsiteX30" fmla="*/ 2264371 w 2264421"/>
              <a:gd name="connsiteY30" fmla="*/ 1518706 h 4734240"/>
              <a:gd name="connsiteX31" fmla="*/ 2240925 w 2264421"/>
              <a:gd name="connsiteY31" fmla="*/ 2179106 h 4734240"/>
              <a:gd name="connsiteX32" fmla="*/ 2115879 w 2264421"/>
              <a:gd name="connsiteY32" fmla="*/ 2487814 h 4734240"/>
              <a:gd name="connsiteX33" fmla="*/ 2068988 w 2264421"/>
              <a:gd name="connsiteY33" fmla="*/ 2898122 h 4734240"/>
              <a:gd name="connsiteX34" fmla="*/ 2049449 w 2264421"/>
              <a:gd name="connsiteY34" fmla="*/ 3335783 h 4734240"/>
              <a:gd name="connsiteX35" fmla="*/ 2014280 w 2264421"/>
              <a:gd name="connsiteY35" fmla="*/ 3425660 h 4734240"/>
              <a:gd name="connsiteX36" fmla="*/ 2057266 w 2264421"/>
              <a:gd name="connsiteY36" fmla="*/ 3511629 h 4734240"/>
              <a:gd name="connsiteX37" fmla="*/ 2022097 w 2264421"/>
              <a:gd name="connsiteY37" fmla="*/ 3601506 h 4734240"/>
              <a:gd name="connsiteX38" fmla="*/ 2022097 w 2264421"/>
              <a:gd name="connsiteY38" fmla="*/ 3898491 h 4734240"/>
              <a:gd name="connsiteX39" fmla="*/ 1959573 w 2264421"/>
              <a:gd name="connsiteY39" fmla="*/ 3601506 h 4734240"/>
              <a:gd name="connsiteX40" fmla="*/ 1873604 w 2264421"/>
              <a:gd name="connsiteY40" fmla="*/ 3664029 h 4734240"/>
              <a:gd name="connsiteX41" fmla="*/ 1869697 w 2264421"/>
              <a:gd name="connsiteY41" fmla="*/ 4089968 h 4734240"/>
              <a:gd name="connsiteX42" fmla="*/ 1818898 w 2264421"/>
              <a:gd name="connsiteY42" fmla="*/ 3976645 h 4734240"/>
              <a:gd name="connsiteX43" fmla="*/ 1818898 w 2264421"/>
              <a:gd name="connsiteY43" fmla="*/ 4316614 h 4734240"/>
              <a:gd name="connsiteX44" fmla="*/ 1752468 w 2264421"/>
              <a:gd name="connsiteY44" fmla="*/ 3867230 h 4734240"/>
              <a:gd name="connsiteX45" fmla="*/ 1607883 w 2264421"/>
              <a:gd name="connsiteY45" fmla="*/ 3273261 h 4734240"/>
              <a:gd name="connsiteX46" fmla="*/ 1768099 w 2264421"/>
              <a:gd name="connsiteY46" fmla="*/ 4672214 h 4734240"/>
              <a:gd name="connsiteX47" fmla="*/ 1420315 w 2264421"/>
              <a:gd name="connsiteY47" fmla="*/ 3523353 h 4734240"/>
              <a:gd name="connsiteX48" fmla="*/ 1412500 w 2264421"/>
              <a:gd name="connsiteY48" fmla="*/ 4269722 h 4734240"/>
              <a:gd name="connsiteX49" fmla="*/ 1342161 w 2264421"/>
              <a:gd name="connsiteY49" fmla="*/ 4019629 h 4734240"/>
              <a:gd name="connsiteX50" fmla="*/ 1342160 w 2264421"/>
              <a:gd name="connsiteY50" fmla="*/ 4433845 h 4734240"/>
              <a:gd name="connsiteX51" fmla="*/ 1181946 w 2264421"/>
              <a:gd name="connsiteY51" fmla="*/ 4136860 h 4734240"/>
              <a:gd name="connsiteX52" fmla="*/ 1045176 w 2264421"/>
              <a:gd name="connsiteY52" fmla="*/ 3828153 h 4734240"/>
              <a:gd name="connsiteX53" fmla="*/ 982653 w 2264421"/>
              <a:gd name="connsiteY53" fmla="*/ 3875045 h 4734240"/>
              <a:gd name="connsiteX54" fmla="*/ 978746 w 2264421"/>
              <a:gd name="connsiteY54" fmla="*/ 3972736 h 4734240"/>
              <a:gd name="connsiteX55" fmla="*/ 897548 w 2264421"/>
              <a:gd name="connsiteY55" fmla="*/ 3958882 h 4734240"/>
              <a:gd name="connsiteX56" fmla="*/ 836293 w 2264421"/>
              <a:gd name="connsiteY56" fmla="*/ 3804808 h 4734240"/>
              <a:gd name="connsiteX57" fmla="*/ 770978 w 2264421"/>
              <a:gd name="connsiteY57" fmla="*/ 4190756 h 4734240"/>
              <a:gd name="connsiteX58" fmla="*/ 687851 w 2264421"/>
              <a:gd name="connsiteY58" fmla="*/ 3858248 h 4734240"/>
              <a:gd name="connsiteX59" fmla="*/ 616599 w 2264421"/>
              <a:gd name="connsiteY59" fmla="*/ 4238258 h 4734240"/>
              <a:gd name="connsiteX60" fmla="*/ 449113 w 2264421"/>
              <a:gd name="connsiteY60" fmla="*/ 4128258 h 4734240"/>
              <a:gd name="connsiteX61" fmla="*/ 271836 w 2264421"/>
              <a:gd name="connsiteY61" fmla="*/ 2670589 h 4734240"/>
              <a:gd name="connsiteX62" fmla="*/ 296738 w 2264421"/>
              <a:gd name="connsiteY62" fmla="*/ 3862763 h 4734240"/>
              <a:gd name="connsiteX63" fmla="*/ 199413 w 2264421"/>
              <a:gd name="connsiteY63" fmla="*/ 2503665 h 4734240"/>
              <a:gd name="connsiteX64" fmla="*/ 141200 w 2264421"/>
              <a:gd name="connsiteY64" fmla="*/ 2795905 h 4734240"/>
              <a:gd name="connsiteX65" fmla="*/ 77048 w 2264421"/>
              <a:gd name="connsiteY65" fmla="*/ 2456164 h 4734240"/>
              <a:gd name="connsiteX66" fmla="*/ 21288 w 2264421"/>
              <a:gd name="connsiteY66" fmla="*/ 2663356 h 4734240"/>
              <a:gd name="connsiteX67" fmla="*/ 52521 w 2264421"/>
              <a:gd name="connsiteY67" fmla="*/ 1904757 h 4734240"/>
              <a:gd name="connsiteX68" fmla="*/ 117443 w 2264421"/>
              <a:gd name="connsiteY68" fmla="*/ 1993696 h 4734240"/>
              <a:gd name="connsiteX0" fmla="*/ 117443 w 2264421"/>
              <a:gd name="connsiteY0" fmla="*/ 1992795 h 4733339"/>
              <a:gd name="connsiteX1" fmla="*/ 100021 w 2264421"/>
              <a:gd name="connsiteY1" fmla="*/ 1785102 h 4733339"/>
              <a:gd name="connsiteX2" fmla="*/ 147523 w 2264421"/>
              <a:gd name="connsiteY2" fmla="*/ 918203 h 4733339"/>
              <a:gd name="connsiteX3" fmla="*/ 64395 w 2264421"/>
              <a:gd name="connsiteY3" fmla="*/ 900390 h 4733339"/>
              <a:gd name="connsiteX4" fmla="*/ 64856 w 2264421"/>
              <a:gd name="connsiteY4" fmla="*/ 659762 h 4733339"/>
              <a:gd name="connsiteX5" fmla="*/ 115977 w 2264421"/>
              <a:gd name="connsiteY5" fmla="*/ 273188 h 4733339"/>
              <a:gd name="connsiteX6" fmla="*/ 633180 w 2264421"/>
              <a:gd name="connsiteY6" fmla="*/ 546322 h 4733339"/>
              <a:gd name="connsiteX7" fmla="*/ 1055600 w 2264421"/>
              <a:gd name="connsiteY7" fmla="*/ 2994 h 4733339"/>
              <a:gd name="connsiteX8" fmla="*/ 1279634 w 2264421"/>
              <a:gd name="connsiteY8" fmla="*/ 423651 h 4733339"/>
              <a:gd name="connsiteX9" fmla="*/ 1326526 w 2264421"/>
              <a:gd name="connsiteY9" fmla="*/ 533067 h 4733339"/>
              <a:gd name="connsiteX10" fmla="*/ 1432034 w 2264421"/>
              <a:gd name="connsiteY10" fmla="*/ 400205 h 4733339"/>
              <a:gd name="connsiteX11" fmla="*/ 1451572 w 2264421"/>
              <a:gd name="connsiteY11" fmla="*/ 251713 h 4733339"/>
              <a:gd name="connsiteX12" fmla="*/ 1557080 w 2264421"/>
              <a:gd name="connsiteY12" fmla="*/ 368944 h 4733339"/>
              <a:gd name="connsiteX13" fmla="*/ 1622604 w 2264421"/>
              <a:gd name="connsiteY13" fmla="*/ 366568 h 4733339"/>
              <a:gd name="connsiteX14" fmla="*/ 1740742 w 2264421"/>
              <a:gd name="connsiteY14" fmla="*/ 400205 h 4733339"/>
              <a:gd name="connsiteX15" fmla="*/ 1760280 w 2264421"/>
              <a:gd name="connsiteY15" fmla="*/ 548698 h 4733339"/>
              <a:gd name="connsiteX16" fmla="*/ 1846249 w 2264421"/>
              <a:gd name="connsiteY16" fmla="*/ 423652 h 4733339"/>
              <a:gd name="connsiteX17" fmla="*/ 1862462 w 2264421"/>
              <a:gd name="connsiteY17" fmla="*/ 526783 h 4733339"/>
              <a:gd name="connsiteX18" fmla="*/ 1928311 w 2264421"/>
              <a:gd name="connsiteY18" fmla="*/ 673744 h 4733339"/>
              <a:gd name="connsiteX19" fmla="*/ 1889234 w 2264421"/>
              <a:gd name="connsiteY19" fmla="*/ 783159 h 4733339"/>
              <a:gd name="connsiteX20" fmla="*/ 1889234 w 2264421"/>
              <a:gd name="connsiteY20" fmla="*/ 1005898 h 4733339"/>
              <a:gd name="connsiteX21" fmla="*/ 1916588 w 2264421"/>
              <a:gd name="connsiteY21" fmla="*/ 826144 h 4733339"/>
              <a:gd name="connsiteX22" fmla="*/ 2026003 w 2264421"/>
              <a:gd name="connsiteY22" fmla="*/ 779252 h 4733339"/>
              <a:gd name="connsiteX23" fmla="*/ 2022096 w 2264421"/>
              <a:gd name="connsiteY23" fmla="*/ 880852 h 4733339"/>
              <a:gd name="connsiteX24" fmla="*/ 2119788 w 2264421"/>
              <a:gd name="connsiteY24" fmla="*/ 767528 h 4733339"/>
              <a:gd name="connsiteX25" fmla="*/ 2131511 w 2264421"/>
              <a:gd name="connsiteY25" fmla="*/ 861313 h 4733339"/>
              <a:gd name="connsiteX26" fmla="*/ 2174496 w 2264421"/>
              <a:gd name="connsiteY26" fmla="*/ 927744 h 4733339"/>
              <a:gd name="connsiteX27" fmla="*/ 2123696 w 2264421"/>
              <a:gd name="connsiteY27" fmla="*/ 966821 h 4733339"/>
              <a:gd name="connsiteX28" fmla="*/ 2115880 w 2264421"/>
              <a:gd name="connsiteY28" fmla="*/ 1302882 h 4733339"/>
              <a:gd name="connsiteX29" fmla="*/ 2182310 w 2264421"/>
              <a:gd name="connsiteY29" fmla="*/ 1189559 h 4733339"/>
              <a:gd name="connsiteX30" fmla="*/ 2201848 w 2264421"/>
              <a:gd name="connsiteY30" fmla="*/ 1467005 h 4733339"/>
              <a:gd name="connsiteX31" fmla="*/ 2264371 w 2264421"/>
              <a:gd name="connsiteY31" fmla="*/ 1517805 h 4733339"/>
              <a:gd name="connsiteX32" fmla="*/ 2240925 w 2264421"/>
              <a:gd name="connsiteY32" fmla="*/ 2178205 h 4733339"/>
              <a:gd name="connsiteX33" fmla="*/ 2115879 w 2264421"/>
              <a:gd name="connsiteY33" fmla="*/ 2486913 h 4733339"/>
              <a:gd name="connsiteX34" fmla="*/ 2068988 w 2264421"/>
              <a:gd name="connsiteY34" fmla="*/ 2897221 h 4733339"/>
              <a:gd name="connsiteX35" fmla="*/ 2049449 w 2264421"/>
              <a:gd name="connsiteY35" fmla="*/ 3334882 h 4733339"/>
              <a:gd name="connsiteX36" fmla="*/ 2014280 w 2264421"/>
              <a:gd name="connsiteY36" fmla="*/ 3424759 h 4733339"/>
              <a:gd name="connsiteX37" fmla="*/ 2057266 w 2264421"/>
              <a:gd name="connsiteY37" fmla="*/ 3510728 h 4733339"/>
              <a:gd name="connsiteX38" fmla="*/ 2022097 w 2264421"/>
              <a:gd name="connsiteY38" fmla="*/ 3600605 h 4733339"/>
              <a:gd name="connsiteX39" fmla="*/ 2022097 w 2264421"/>
              <a:gd name="connsiteY39" fmla="*/ 3897590 h 4733339"/>
              <a:gd name="connsiteX40" fmla="*/ 1959573 w 2264421"/>
              <a:gd name="connsiteY40" fmla="*/ 3600605 h 4733339"/>
              <a:gd name="connsiteX41" fmla="*/ 1873604 w 2264421"/>
              <a:gd name="connsiteY41" fmla="*/ 3663128 h 4733339"/>
              <a:gd name="connsiteX42" fmla="*/ 1869697 w 2264421"/>
              <a:gd name="connsiteY42" fmla="*/ 4089067 h 4733339"/>
              <a:gd name="connsiteX43" fmla="*/ 1818898 w 2264421"/>
              <a:gd name="connsiteY43" fmla="*/ 3975744 h 4733339"/>
              <a:gd name="connsiteX44" fmla="*/ 1818898 w 2264421"/>
              <a:gd name="connsiteY44" fmla="*/ 4315713 h 4733339"/>
              <a:gd name="connsiteX45" fmla="*/ 1752468 w 2264421"/>
              <a:gd name="connsiteY45" fmla="*/ 3866329 h 4733339"/>
              <a:gd name="connsiteX46" fmla="*/ 1607883 w 2264421"/>
              <a:gd name="connsiteY46" fmla="*/ 3272360 h 4733339"/>
              <a:gd name="connsiteX47" fmla="*/ 1768099 w 2264421"/>
              <a:gd name="connsiteY47" fmla="*/ 4671313 h 4733339"/>
              <a:gd name="connsiteX48" fmla="*/ 1420315 w 2264421"/>
              <a:gd name="connsiteY48" fmla="*/ 3522452 h 4733339"/>
              <a:gd name="connsiteX49" fmla="*/ 1412500 w 2264421"/>
              <a:gd name="connsiteY49" fmla="*/ 4268821 h 4733339"/>
              <a:gd name="connsiteX50" fmla="*/ 1342161 w 2264421"/>
              <a:gd name="connsiteY50" fmla="*/ 4018728 h 4733339"/>
              <a:gd name="connsiteX51" fmla="*/ 1342160 w 2264421"/>
              <a:gd name="connsiteY51" fmla="*/ 4432944 h 4733339"/>
              <a:gd name="connsiteX52" fmla="*/ 1181946 w 2264421"/>
              <a:gd name="connsiteY52" fmla="*/ 4135959 h 4733339"/>
              <a:gd name="connsiteX53" fmla="*/ 1045176 w 2264421"/>
              <a:gd name="connsiteY53" fmla="*/ 3827252 h 4733339"/>
              <a:gd name="connsiteX54" fmla="*/ 982653 w 2264421"/>
              <a:gd name="connsiteY54" fmla="*/ 3874144 h 4733339"/>
              <a:gd name="connsiteX55" fmla="*/ 978746 w 2264421"/>
              <a:gd name="connsiteY55" fmla="*/ 3971835 h 4733339"/>
              <a:gd name="connsiteX56" fmla="*/ 897548 w 2264421"/>
              <a:gd name="connsiteY56" fmla="*/ 3957981 h 4733339"/>
              <a:gd name="connsiteX57" fmla="*/ 836293 w 2264421"/>
              <a:gd name="connsiteY57" fmla="*/ 3803907 h 4733339"/>
              <a:gd name="connsiteX58" fmla="*/ 770978 w 2264421"/>
              <a:gd name="connsiteY58" fmla="*/ 4189855 h 4733339"/>
              <a:gd name="connsiteX59" fmla="*/ 687851 w 2264421"/>
              <a:gd name="connsiteY59" fmla="*/ 3857347 h 4733339"/>
              <a:gd name="connsiteX60" fmla="*/ 616599 w 2264421"/>
              <a:gd name="connsiteY60" fmla="*/ 4237357 h 4733339"/>
              <a:gd name="connsiteX61" fmla="*/ 449113 w 2264421"/>
              <a:gd name="connsiteY61" fmla="*/ 4127357 h 4733339"/>
              <a:gd name="connsiteX62" fmla="*/ 271836 w 2264421"/>
              <a:gd name="connsiteY62" fmla="*/ 2669688 h 4733339"/>
              <a:gd name="connsiteX63" fmla="*/ 296738 w 2264421"/>
              <a:gd name="connsiteY63" fmla="*/ 3861862 h 4733339"/>
              <a:gd name="connsiteX64" fmla="*/ 199413 w 2264421"/>
              <a:gd name="connsiteY64" fmla="*/ 2502764 h 4733339"/>
              <a:gd name="connsiteX65" fmla="*/ 141200 w 2264421"/>
              <a:gd name="connsiteY65" fmla="*/ 2795004 h 4733339"/>
              <a:gd name="connsiteX66" fmla="*/ 77048 w 2264421"/>
              <a:gd name="connsiteY66" fmla="*/ 2455263 h 4733339"/>
              <a:gd name="connsiteX67" fmla="*/ 21288 w 2264421"/>
              <a:gd name="connsiteY67" fmla="*/ 2662455 h 4733339"/>
              <a:gd name="connsiteX68" fmla="*/ 52521 w 2264421"/>
              <a:gd name="connsiteY68" fmla="*/ 1903856 h 4733339"/>
              <a:gd name="connsiteX69" fmla="*/ 117443 w 2264421"/>
              <a:gd name="connsiteY69" fmla="*/ 1992795 h 4733339"/>
              <a:gd name="connsiteX0" fmla="*/ 117443 w 2264421"/>
              <a:gd name="connsiteY0" fmla="*/ 1993015 h 4733559"/>
              <a:gd name="connsiteX1" fmla="*/ 100021 w 2264421"/>
              <a:gd name="connsiteY1" fmla="*/ 1785322 h 4733559"/>
              <a:gd name="connsiteX2" fmla="*/ 147523 w 2264421"/>
              <a:gd name="connsiteY2" fmla="*/ 918423 h 4733559"/>
              <a:gd name="connsiteX3" fmla="*/ 64395 w 2264421"/>
              <a:gd name="connsiteY3" fmla="*/ 900610 h 4733559"/>
              <a:gd name="connsiteX4" fmla="*/ 64856 w 2264421"/>
              <a:gd name="connsiteY4" fmla="*/ 659982 h 4733559"/>
              <a:gd name="connsiteX5" fmla="*/ 115977 w 2264421"/>
              <a:gd name="connsiteY5" fmla="*/ 273408 h 4733559"/>
              <a:gd name="connsiteX6" fmla="*/ 633180 w 2264421"/>
              <a:gd name="connsiteY6" fmla="*/ 546542 h 4733559"/>
              <a:gd name="connsiteX7" fmla="*/ 1055600 w 2264421"/>
              <a:gd name="connsiteY7" fmla="*/ 3214 h 4733559"/>
              <a:gd name="connsiteX8" fmla="*/ 1256188 w 2264421"/>
              <a:gd name="connsiteY8" fmla="*/ 525471 h 4733559"/>
              <a:gd name="connsiteX9" fmla="*/ 1279634 w 2264421"/>
              <a:gd name="connsiteY9" fmla="*/ 423871 h 4733559"/>
              <a:gd name="connsiteX10" fmla="*/ 1326526 w 2264421"/>
              <a:gd name="connsiteY10" fmla="*/ 533287 h 4733559"/>
              <a:gd name="connsiteX11" fmla="*/ 1432034 w 2264421"/>
              <a:gd name="connsiteY11" fmla="*/ 400425 h 4733559"/>
              <a:gd name="connsiteX12" fmla="*/ 1451572 w 2264421"/>
              <a:gd name="connsiteY12" fmla="*/ 251933 h 4733559"/>
              <a:gd name="connsiteX13" fmla="*/ 1557080 w 2264421"/>
              <a:gd name="connsiteY13" fmla="*/ 369164 h 4733559"/>
              <a:gd name="connsiteX14" fmla="*/ 1622604 w 2264421"/>
              <a:gd name="connsiteY14" fmla="*/ 366788 h 4733559"/>
              <a:gd name="connsiteX15" fmla="*/ 1740742 w 2264421"/>
              <a:gd name="connsiteY15" fmla="*/ 400425 h 4733559"/>
              <a:gd name="connsiteX16" fmla="*/ 1760280 w 2264421"/>
              <a:gd name="connsiteY16" fmla="*/ 548918 h 4733559"/>
              <a:gd name="connsiteX17" fmla="*/ 1846249 w 2264421"/>
              <a:gd name="connsiteY17" fmla="*/ 423872 h 4733559"/>
              <a:gd name="connsiteX18" fmla="*/ 1862462 w 2264421"/>
              <a:gd name="connsiteY18" fmla="*/ 527003 h 4733559"/>
              <a:gd name="connsiteX19" fmla="*/ 1928311 w 2264421"/>
              <a:gd name="connsiteY19" fmla="*/ 673964 h 4733559"/>
              <a:gd name="connsiteX20" fmla="*/ 1889234 w 2264421"/>
              <a:gd name="connsiteY20" fmla="*/ 783379 h 4733559"/>
              <a:gd name="connsiteX21" fmla="*/ 1889234 w 2264421"/>
              <a:gd name="connsiteY21" fmla="*/ 1006118 h 4733559"/>
              <a:gd name="connsiteX22" fmla="*/ 1916588 w 2264421"/>
              <a:gd name="connsiteY22" fmla="*/ 826364 h 4733559"/>
              <a:gd name="connsiteX23" fmla="*/ 2026003 w 2264421"/>
              <a:gd name="connsiteY23" fmla="*/ 779472 h 4733559"/>
              <a:gd name="connsiteX24" fmla="*/ 2022096 w 2264421"/>
              <a:gd name="connsiteY24" fmla="*/ 881072 h 4733559"/>
              <a:gd name="connsiteX25" fmla="*/ 2119788 w 2264421"/>
              <a:gd name="connsiteY25" fmla="*/ 767748 h 4733559"/>
              <a:gd name="connsiteX26" fmla="*/ 2131511 w 2264421"/>
              <a:gd name="connsiteY26" fmla="*/ 861533 h 4733559"/>
              <a:gd name="connsiteX27" fmla="*/ 2174496 w 2264421"/>
              <a:gd name="connsiteY27" fmla="*/ 927964 h 4733559"/>
              <a:gd name="connsiteX28" fmla="*/ 2123696 w 2264421"/>
              <a:gd name="connsiteY28" fmla="*/ 967041 h 4733559"/>
              <a:gd name="connsiteX29" fmla="*/ 2115880 w 2264421"/>
              <a:gd name="connsiteY29" fmla="*/ 1303102 h 4733559"/>
              <a:gd name="connsiteX30" fmla="*/ 2182310 w 2264421"/>
              <a:gd name="connsiteY30" fmla="*/ 1189779 h 4733559"/>
              <a:gd name="connsiteX31" fmla="*/ 2201848 w 2264421"/>
              <a:gd name="connsiteY31" fmla="*/ 1467225 h 4733559"/>
              <a:gd name="connsiteX32" fmla="*/ 2264371 w 2264421"/>
              <a:gd name="connsiteY32" fmla="*/ 1518025 h 4733559"/>
              <a:gd name="connsiteX33" fmla="*/ 2240925 w 2264421"/>
              <a:gd name="connsiteY33" fmla="*/ 2178425 h 4733559"/>
              <a:gd name="connsiteX34" fmla="*/ 2115879 w 2264421"/>
              <a:gd name="connsiteY34" fmla="*/ 2487133 h 4733559"/>
              <a:gd name="connsiteX35" fmla="*/ 2068988 w 2264421"/>
              <a:gd name="connsiteY35" fmla="*/ 2897441 h 4733559"/>
              <a:gd name="connsiteX36" fmla="*/ 2049449 w 2264421"/>
              <a:gd name="connsiteY36" fmla="*/ 3335102 h 4733559"/>
              <a:gd name="connsiteX37" fmla="*/ 2014280 w 2264421"/>
              <a:gd name="connsiteY37" fmla="*/ 3424979 h 4733559"/>
              <a:gd name="connsiteX38" fmla="*/ 2057266 w 2264421"/>
              <a:gd name="connsiteY38" fmla="*/ 3510948 h 4733559"/>
              <a:gd name="connsiteX39" fmla="*/ 2022097 w 2264421"/>
              <a:gd name="connsiteY39" fmla="*/ 3600825 h 4733559"/>
              <a:gd name="connsiteX40" fmla="*/ 2022097 w 2264421"/>
              <a:gd name="connsiteY40" fmla="*/ 3897810 h 4733559"/>
              <a:gd name="connsiteX41" fmla="*/ 1959573 w 2264421"/>
              <a:gd name="connsiteY41" fmla="*/ 3600825 h 4733559"/>
              <a:gd name="connsiteX42" fmla="*/ 1873604 w 2264421"/>
              <a:gd name="connsiteY42" fmla="*/ 3663348 h 4733559"/>
              <a:gd name="connsiteX43" fmla="*/ 1869697 w 2264421"/>
              <a:gd name="connsiteY43" fmla="*/ 4089287 h 4733559"/>
              <a:gd name="connsiteX44" fmla="*/ 1818898 w 2264421"/>
              <a:gd name="connsiteY44" fmla="*/ 3975964 h 4733559"/>
              <a:gd name="connsiteX45" fmla="*/ 1818898 w 2264421"/>
              <a:gd name="connsiteY45" fmla="*/ 4315933 h 4733559"/>
              <a:gd name="connsiteX46" fmla="*/ 1752468 w 2264421"/>
              <a:gd name="connsiteY46" fmla="*/ 3866549 h 4733559"/>
              <a:gd name="connsiteX47" fmla="*/ 1607883 w 2264421"/>
              <a:gd name="connsiteY47" fmla="*/ 3272580 h 4733559"/>
              <a:gd name="connsiteX48" fmla="*/ 1768099 w 2264421"/>
              <a:gd name="connsiteY48" fmla="*/ 4671533 h 4733559"/>
              <a:gd name="connsiteX49" fmla="*/ 1420315 w 2264421"/>
              <a:gd name="connsiteY49" fmla="*/ 3522672 h 4733559"/>
              <a:gd name="connsiteX50" fmla="*/ 1412500 w 2264421"/>
              <a:gd name="connsiteY50" fmla="*/ 4269041 h 4733559"/>
              <a:gd name="connsiteX51" fmla="*/ 1342161 w 2264421"/>
              <a:gd name="connsiteY51" fmla="*/ 4018948 h 4733559"/>
              <a:gd name="connsiteX52" fmla="*/ 1342160 w 2264421"/>
              <a:gd name="connsiteY52" fmla="*/ 4433164 h 4733559"/>
              <a:gd name="connsiteX53" fmla="*/ 1181946 w 2264421"/>
              <a:gd name="connsiteY53" fmla="*/ 4136179 h 4733559"/>
              <a:gd name="connsiteX54" fmla="*/ 1045176 w 2264421"/>
              <a:gd name="connsiteY54" fmla="*/ 3827472 h 4733559"/>
              <a:gd name="connsiteX55" fmla="*/ 982653 w 2264421"/>
              <a:gd name="connsiteY55" fmla="*/ 3874364 h 4733559"/>
              <a:gd name="connsiteX56" fmla="*/ 978746 w 2264421"/>
              <a:gd name="connsiteY56" fmla="*/ 3972055 h 4733559"/>
              <a:gd name="connsiteX57" fmla="*/ 897548 w 2264421"/>
              <a:gd name="connsiteY57" fmla="*/ 3958201 h 4733559"/>
              <a:gd name="connsiteX58" fmla="*/ 836293 w 2264421"/>
              <a:gd name="connsiteY58" fmla="*/ 3804127 h 4733559"/>
              <a:gd name="connsiteX59" fmla="*/ 770978 w 2264421"/>
              <a:gd name="connsiteY59" fmla="*/ 4190075 h 4733559"/>
              <a:gd name="connsiteX60" fmla="*/ 687851 w 2264421"/>
              <a:gd name="connsiteY60" fmla="*/ 3857567 h 4733559"/>
              <a:gd name="connsiteX61" fmla="*/ 616599 w 2264421"/>
              <a:gd name="connsiteY61" fmla="*/ 4237577 h 4733559"/>
              <a:gd name="connsiteX62" fmla="*/ 449113 w 2264421"/>
              <a:gd name="connsiteY62" fmla="*/ 4127577 h 4733559"/>
              <a:gd name="connsiteX63" fmla="*/ 271836 w 2264421"/>
              <a:gd name="connsiteY63" fmla="*/ 2669908 h 4733559"/>
              <a:gd name="connsiteX64" fmla="*/ 296738 w 2264421"/>
              <a:gd name="connsiteY64" fmla="*/ 3862082 h 4733559"/>
              <a:gd name="connsiteX65" fmla="*/ 199413 w 2264421"/>
              <a:gd name="connsiteY65" fmla="*/ 2502984 h 4733559"/>
              <a:gd name="connsiteX66" fmla="*/ 141200 w 2264421"/>
              <a:gd name="connsiteY66" fmla="*/ 2795224 h 4733559"/>
              <a:gd name="connsiteX67" fmla="*/ 77048 w 2264421"/>
              <a:gd name="connsiteY67" fmla="*/ 2455483 h 4733559"/>
              <a:gd name="connsiteX68" fmla="*/ 21288 w 2264421"/>
              <a:gd name="connsiteY68" fmla="*/ 2662675 h 4733559"/>
              <a:gd name="connsiteX69" fmla="*/ 52521 w 2264421"/>
              <a:gd name="connsiteY69" fmla="*/ 1904076 h 4733559"/>
              <a:gd name="connsiteX70" fmla="*/ 117443 w 2264421"/>
              <a:gd name="connsiteY70" fmla="*/ 1993015 h 4733559"/>
              <a:gd name="connsiteX0" fmla="*/ 117443 w 2264421"/>
              <a:gd name="connsiteY0" fmla="*/ 1992541 h 4733085"/>
              <a:gd name="connsiteX1" fmla="*/ 100021 w 2264421"/>
              <a:gd name="connsiteY1" fmla="*/ 1784848 h 4733085"/>
              <a:gd name="connsiteX2" fmla="*/ 147523 w 2264421"/>
              <a:gd name="connsiteY2" fmla="*/ 917949 h 4733085"/>
              <a:gd name="connsiteX3" fmla="*/ 64395 w 2264421"/>
              <a:gd name="connsiteY3" fmla="*/ 900136 h 4733085"/>
              <a:gd name="connsiteX4" fmla="*/ 64856 w 2264421"/>
              <a:gd name="connsiteY4" fmla="*/ 659508 h 4733085"/>
              <a:gd name="connsiteX5" fmla="*/ 115977 w 2264421"/>
              <a:gd name="connsiteY5" fmla="*/ 272934 h 4733085"/>
              <a:gd name="connsiteX6" fmla="*/ 633180 w 2264421"/>
              <a:gd name="connsiteY6" fmla="*/ 546068 h 4733085"/>
              <a:gd name="connsiteX7" fmla="*/ 1055600 w 2264421"/>
              <a:gd name="connsiteY7" fmla="*/ 2740 h 4733085"/>
              <a:gd name="connsiteX8" fmla="*/ 1181942 w 2264421"/>
              <a:gd name="connsiteY8" fmla="*/ 384320 h 4733085"/>
              <a:gd name="connsiteX9" fmla="*/ 1256188 w 2264421"/>
              <a:gd name="connsiteY9" fmla="*/ 524997 h 4733085"/>
              <a:gd name="connsiteX10" fmla="*/ 1279634 w 2264421"/>
              <a:gd name="connsiteY10" fmla="*/ 423397 h 4733085"/>
              <a:gd name="connsiteX11" fmla="*/ 1326526 w 2264421"/>
              <a:gd name="connsiteY11" fmla="*/ 532813 h 4733085"/>
              <a:gd name="connsiteX12" fmla="*/ 1432034 w 2264421"/>
              <a:gd name="connsiteY12" fmla="*/ 399951 h 4733085"/>
              <a:gd name="connsiteX13" fmla="*/ 1451572 w 2264421"/>
              <a:gd name="connsiteY13" fmla="*/ 251459 h 4733085"/>
              <a:gd name="connsiteX14" fmla="*/ 1557080 w 2264421"/>
              <a:gd name="connsiteY14" fmla="*/ 368690 h 4733085"/>
              <a:gd name="connsiteX15" fmla="*/ 1622604 w 2264421"/>
              <a:gd name="connsiteY15" fmla="*/ 366314 h 4733085"/>
              <a:gd name="connsiteX16" fmla="*/ 1740742 w 2264421"/>
              <a:gd name="connsiteY16" fmla="*/ 399951 h 4733085"/>
              <a:gd name="connsiteX17" fmla="*/ 1760280 w 2264421"/>
              <a:gd name="connsiteY17" fmla="*/ 548444 h 4733085"/>
              <a:gd name="connsiteX18" fmla="*/ 1846249 w 2264421"/>
              <a:gd name="connsiteY18" fmla="*/ 423398 h 4733085"/>
              <a:gd name="connsiteX19" fmla="*/ 1862462 w 2264421"/>
              <a:gd name="connsiteY19" fmla="*/ 526529 h 4733085"/>
              <a:gd name="connsiteX20" fmla="*/ 1928311 w 2264421"/>
              <a:gd name="connsiteY20" fmla="*/ 673490 h 4733085"/>
              <a:gd name="connsiteX21" fmla="*/ 1889234 w 2264421"/>
              <a:gd name="connsiteY21" fmla="*/ 782905 h 4733085"/>
              <a:gd name="connsiteX22" fmla="*/ 1889234 w 2264421"/>
              <a:gd name="connsiteY22" fmla="*/ 1005644 h 4733085"/>
              <a:gd name="connsiteX23" fmla="*/ 1916588 w 2264421"/>
              <a:gd name="connsiteY23" fmla="*/ 825890 h 4733085"/>
              <a:gd name="connsiteX24" fmla="*/ 2026003 w 2264421"/>
              <a:gd name="connsiteY24" fmla="*/ 778998 h 4733085"/>
              <a:gd name="connsiteX25" fmla="*/ 2022096 w 2264421"/>
              <a:gd name="connsiteY25" fmla="*/ 880598 h 4733085"/>
              <a:gd name="connsiteX26" fmla="*/ 2119788 w 2264421"/>
              <a:gd name="connsiteY26" fmla="*/ 767274 h 4733085"/>
              <a:gd name="connsiteX27" fmla="*/ 2131511 w 2264421"/>
              <a:gd name="connsiteY27" fmla="*/ 861059 h 4733085"/>
              <a:gd name="connsiteX28" fmla="*/ 2174496 w 2264421"/>
              <a:gd name="connsiteY28" fmla="*/ 927490 h 4733085"/>
              <a:gd name="connsiteX29" fmla="*/ 2123696 w 2264421"/>
              <a:gd name="connsiteY29" fmla="*/ 966567 h 4733085"/>
              <a:gd name="connsiteX30" fmla="*/ 2115880 w 2264421"/>
              <a:gd name="connsiteY30" fmla="*/ 1302628 h 4733085"/>
              <a:gd name="connsiteX31" fmla="*/ 2182310 w 2264421"/>
              <a:gd name="connsiteY31" fmla="*/ 1189305 h 4733085"/>
              <a:gd name="connsiteX32" fmla="*/ 2201848 w 2264421"/>
              <a:gd name="connsiteY32" fmla="*/ 1466751 h 4733085"/>
              <a:gd name="connsiteX33" fmla="*/ 2264371 w 2264421"/>
              <a:gd name="connsiteY33" fmla="*/ 1517551 h 4733085"/>
              <a:gd name="connsiteX34" fmla="*/ 2240925 w 2264421"/>
              <a:gd name="connsiteY34" fmla="*/ 2177951 h 4733085"/>
              <a:gd name="connsiteX35" fmla="*/ 2115879 w 2264421"/>
              <a:gd name="connsiteY35" fmla="*/ 2486659 h 4733085"/>
              <a:gd name="connsiteX36" fmla="*/ 2068988 w 2264421"/>
              <a:gd name="connsiteY36" fmla="*/ 2896967 h 4733085"/>
              <a:gd name="connsiteX37" fmla="*/ 2049449 w 2264421"/>
              <a:gd name="connsiteY37" fmla="*/ 3334628 h 4733085"/>
              <a:gd name="connsiteX38" fmla="*/ 2014280 w 2264421"/>
              <a:gd name="connsiteY38" fmla="*/ 3424505 h 4733085"/>
              <a:gd name="connsiteX39" fmla="*/ 2057266 w 2264421"/>
              <a:gd name="connsiteY39" fmla="*/ 3510474 h 4733085"/>
              <a:gd name="connsiteX40" fmla="*/ 2022097 w 2264421"/>
              <a:gd name="connsiteY40" fmla="*/ 3600351 h 4733085"/>
              <a:gd name="connsiteX41" fmla="*/ 2022097 w 2264421"/>
              <a:gd name="connsiteY41" fmla="*/ 3897336 h 4733085"/>
              <a:gd name="connsiteX42" fmla="*/ 1959573 w 2264421"/>
              <a:gd name="connsiteY42" fmla="*/ 3600351 h 4733085"/>
              <a:gd name="connsiteX43" fmla="*/ 1873604 w 2264421"/>
              <a:gd name="connsiteY43" fmla="*/ 3662874 h 4733085"/>
              <a:gd name="connsiteX44" fmla="*/ 1869697 w 2264421"/>
              <a:gd name="connsiteY44" fmla="*/ 4088813 h 4733085"/>
              <a:gd name="connsiteX45" fmla="*/ 1818898 w 2264421"/>
              <a:gd name="connsiteY45" fmla="*/ 3975490 h 4733085"/>
              <a:gd name="connsiteX46" fmla="*/ 1818898 w 2264421"/>
              <a:gd name="connsiteY46" fmla="*/ 4315459 h 4733085"/>
              <a:gd name="connsiteX47" fmla="*/ 1752468 w 2264421"/>
              <a:gd name="connsiteY47" fmla="*/ 3866075 h 4733085"/>
              <a:gd name="connsiteX48" fmla="*/ 1607883 w 2264421"/>
              <a:gd name="connsiteY48" fmla="*/ 3272106 h 4733085"/>
              <a:gd name="connsiteX49" fmla="*/ 1768099 w 2264421"/>
              <a:gd name="connsiteY49" fmla="*/ 4671059 h 4733085"/>
              <a:gd name="connsiteX50" fmla="*/ 1420315 w 2264421"/>
              <a:gd name="connsiteY50" fmla="*/ 3522198 h 4733085"/>
              <a:gd name="connsiteX51" fmla="*/ 1412500 w 2264421"/>
              <a:gd name="connsiteY51" fmla="*/ 4268567 h 4733085"/>
              <a:gd name="connsiteX52" fmla="*/ 1342161 w 2264421"/>
              <a:gd name="connsiteY52" fmla="*/ 4018474 h 4733085"/>
              <a:gd name="connsiteX53" fmla="*/ 1342160 w 2264421"/>
              <a:gd name="connsiteY53" fmla="*/ 4432690 h 4733085"/>
              <a:gd name="connsiteX54" fmla="*/ 1181946 w 2264421"/>
              <a:gd name="connsiteY54" fmla="*/ 4135705 h 4733085"/>
              <a:gd name="connsiteX55" fmla="*/ 1045176 w 2264421"/>
              <a:gd name="connsiteY55" fmla="*/ 3826998 h 4733085"/>
              <a:gd name="connsiteX56" fmla="*/ 982653 w 2264421"/>
              <a:gd name="connsiteY56" fmla="*/ 3873890 h 4733085"/>
              <a:gd name="connsiteX57" fmla="*/ 978746 w 2264421"/>
              <a:gd name="connsiteY57" fmla="*/ 3971581 h 4733085"/>
              <a:gd name="connsiteX58" fmla="*/ 897548 w 2264421"/>
              <a:gd name="connsiteY58" fmla="*/ 3957727 h 4733085"/>
              <a:gd name="connsiteX59" fmla="*/ 836293 w 2264421"/>
              <a:gd name="connsiteY59" fmla="*/ 3803653 h 4733085"/>
              <a:gd name="connsiteX60" fmla="*/ 770978 w 2264421"/>
              <a:gd name="connsiteY60" fmla="*/ 4189601 h 4733085"/>
              <a:gd name="connsiteX61" fmla="*/ 687851 w 2264421"/>
              <a:gd name="connsiteY61" fmla="*/ 3857093 h 4733085"/>
              <a:gd name="connsiteX62" fmla="*/ 616599 w 2264421"/>
              <a:gd name="connsiteY62" fmla="*/ 4237103 h 4733085"/>
              <a:gd name="connsiteX63" fmla="*/ 449113 w 2264421"/>
              <a:gd name="connsiteY63" fmla="*/ 4127103 h 4733085"/>
              <a:gd name="connsiteX64" fmla="*/ 271836 w 2264421"/>
              <a:gd name="connsiteY64" fmla="*/ 2669434 h 4733085"/>
              <a:gd name="connsiteX65" fmla="*/ 296738 w 2264421"/>
              <a:gd name="connsiteY65" fmla="*/ 3861608 h 4733085"/>
              <a:gd name="connsiteX66" fmla="*/ 199413 w 2264421"/>
              <a:gd name="connsiteY66" fmla="*/ 2502510 h 4733085"/>
              <a:gd name="connsiteX67" fmla="*/ 141200 w 2264421"/>
              <a:gd name="connsiteY67" fmla="*/ 2794750 h 4733085"/>
              <a:gd name="connsiteX68" fmla="*/ 77048 w 2264421"/>
              <a:gd name="connsiteY68" fmla="*/ 2455009 h 4733085"/>
              <a:gd name="connsiteX69" fmla="*/ 21288 w 2264421"/>
              <a:gd name="connsiteY69" fmla="*/ 2662201 h 4733085"/>
              <a:gd name="connsiteX70" fmla="*/ 52521 w 2264421"/>
              <a:gd name="connsiteY70" fmla="*/ 1903602 h 4733085"/>
              <a:gd name="connsiteX71" fmla="*/ 117443 w 2264421"/>
              <a:gd name="connsiteY71" fmla="*/ 1992541 h 4733085"/>
              <a:gd name="connsiteX0" fmla="*/ 117443 w 2264421"/>
              <a:gd name="connsiteY0" fmla="*/ 1994536 h 4735080"/>
              <a:gd name="connsiteX1" fmla="*/ 100021 w 2264421"/>
              <a:gd name="connsiteY1" fmla="*/ 1786843 h 4735080"/>
              <a:gd name="connsiteX2" fmla="*/ 147523 w 2264421"/>
              <a:gd name="connsiteY2" fmla="*/ 919944 h 4735080"/>
              <a:gd name="connsiteX3" fmla="*/ 64395 w 2264421"/>
              <a:gd name="connsiteY3" fmla="*/ 902131 h 4735080"/>
              <a:gd name="connsiteX4" fmla="*/ 64856 w 2264421"/>
              <a:gd name="connsiteY4" fmla="*/ 661503 h 4735080"/>
              <a:gd name="connsiteX5" fmla="*/ 115977 w 2264421"/>
              <a:gd name="connsiteY5" fmla="*/ 274929 h 4735080"/>
              <a:gd name="connsiteX6" fmla="*/ 633180 w 2264421"/>
              <a:gd name="connsiteY6" fmla="*/ 548063 h 4735080"/>
              <a:gd name="connsiteX7" fmla="*/ 1055600 w 2264421"/>
              <a:gd name="connsiteY7" fmla="*/ 4735 h 4735080"/>
              <a:gd name="connsiteX8" fmla="*/ 1080342 w 2264421"/>
              <a:gd name="connsiteY8" fmla="*/ 413668 h 4735080"/>
              <a:gd name="connsiteX9" fmla="*/ 1181942 w 2264421"/>
              <a:gd name="connsiteY9" fmla="*/ 386315 h 4735080"/>
              <a:gd name="connsiteX10" fmla="*/ 1256188 w 2264421"/>
              <a:gd name="connsiteY10" fmla="*/ 526992 h 4735080"/>
              <a:gd name="connsiteX11" fmla="*/ 1279634 w 2264421"/>
              <a:gd name="connsiteY11" fmla="*/ 425392 h 4735080"/>
              <a:gd name="connsiteX12" fmla="*/ 1326526 w 2264421"/>
              <a:gd name="connsiteY12" fmla="*/ 534808 h 4735080"/>
              <a:gd name="connsiteX13" fmla="*/ 1432034 w 2264421"/>
              <a:gd name="connsiteY13" fmla="*/ 401946 h 4735080"/>
              <a:gd name="connsiteX14" fmla="*/ 1451572 w 2264421"/>
              <a:gd name="connsiteY14" fmla="*/ 253454 h 4735080"/>
              <a:gd name="connsiteX15" fmla="*/ 1557080 w 2264421"/>
              <a:gd name="connsiteY15" fmla="*/ 370685 h 4735080"/>
              <a:gd name="connsiteX16" fmla="*/ 1622604 w 2264421"/>
              <a:gd name="connsiteY16" fmla="*/ 368309 h 4735080"/>
              <a:gd name="connsiteX17" fmla="*/ 1740742 w 2264421"/>
              <a:gd name="connsiteY17" fmla="*/ 401946 h 4735080"/>
              <a:gd name="connsiteX18" fmla="*/ 1760280 w 2264421"/>
              <a:gd name="connsiteY18" fmla="*/ 550439 h 4735080"/>
              <a:gd name="connsiteX19" fmla="*/ 1846249 w 2264421"/>
              <a:gd name="connsiteY19" fmla="*/ 425393 h 4735080"/>
              <a:gd name="connsiteX20" fmla="*/ 1862462 w 2264421"/>
              <a:gd name="connsiteY20" fmla="*/ 528524 h 4735080"/>
              <a:gd name="connsiteX21" fmla="*/ 1928311 w 2264421"/>
              <a:gd name="connsiteY21" fmla="*/ 675485 h 4735080"/>
              <a:gd name="connsiteX22" fmla="*/ 1889234 w 2264421"/>
              <a:gd name="connsiteY22" fmla="*/ 784900 h 4735080"/>
              <a:gd name="connsiteX23" fmla="*/ 1889234 w 2264421"/>
              <a:gd name="connsiteY23" fmla="*/ 1007639 h 4735080"/>
              <a:gd name="connsiteX24" fmla="*/ 1916588 w 2264421"/>
              <a:gd name="connsiteY24" fmla="*/ 827885 h 4735080"/>
              <a:gd name="connsiteX25" fmla="*/ 2026003 w 2264421"/>
              <a:gd name="connsiteY25" fmla="*/ 780993 h 4735080"/>
              <a:gd name="connsiteX26" fmla="*/ 2022096 w 2264421"/>
              <a:gd name="connsiteY26" fmla="*/ 882593 h 4735080"/>
              <a:gd name="connsiteX27" fmla="*/ 2119788 w 2264421"/>
              <a:gd name="connsiteY27" fmla="*/ 769269 h 4735080"/>
              <a:gd name="connsiteX28" fmla="*/ 2131511 w 2264421"/>
              <a:gd name="connsiteY28" fmla="*/ 863054 h 4735080"/>
              <a:gd name="connsiteX29" fmla="*/ 2174496 w 2264421"/>
              <a:gd name="connsiteY29" fmla="*/ 929485 h 4735080"/>
              <a:gd name="connsiteX30" fmla="*/ 2123696 w 2264421"/>
              <a:gd name="connsiteY30" fmla="*/ 968562 h 4735080"/>
              <a:gd name="connsiteX31" fmla="*/ 2115880 w 2264421"/>
              <a:gd name="connsiteY31" fmla="*/ 1304623 h 4735080"/>
              <a:gd name="connsiteX32" fmla="*/ 2182310 w 2264421"/>
              <a:gd name="connsiteY32" fmla="*/ 1191300 h 4735080"/>
              <a:gd name="connsiteX33" fmla="*/ 2201848 w 2264421"/>
              <a:gd name="connsiteY33" fmla="*/ 1468746 h 4735080"/>
              <a:gd name="connsiteX34" fmla="*/ 2264371 w 2264421"/>
              <a:gd name="connsiteY34" fmla="*/ 1519546 h 4735080"/>
              <a:gd name="connsiteX35" fmla="*/ 2240925 w 2264421"/>
              <a:gd name="connsiteY35" fmla="*/ 2179946 h 4735080"/>
              <a:gd name="connsiteX36" fmla="*/ 2115879 w 2264421"/>
              <a:gd name="connsiteY36" fmla="*/ 2488654 h 4735080"/>
              <a:gd name="connsiteX37" fmla="*/ 2068988 w 2264421"/>
              <a:gd name="connsiteY37" fmla="*/ 2898962 h 4735080"/>
              <a:gd name="connsiteX38" fmla="*/ 2049449 w 2264421"/>
              <a:gd name="connsiteY38" fmla="*/ 3336623 h 4735080"/>
              <a:gd name="connsiteX39" fmla="*/ 2014280 w 2264421"/>
              <a:gd name="connsiteY39" fmla="*/ 3426500 h 4735080"/>
              <a:gd name="connsiteX40" fmla="*/ 2057266 w 2264421"/>
              <a:gd name="connsiteY40" fmla="*/ 3512469 h 4735080"/>
              <a:gd name="connsiteX41" fmla="*/ 2022097 w 2264421"/>
              <a:gd name="connsiteY41" fmla="*/ 3602346 h 4735080"/>
              <a:gd name="connsiteX42" fmla="*/ 2022097 w 2264421"/>
              <a:gd name="connsiteY42" fmla="*/ 3899331 h 4735080"/>
              <a:gd name="connsiteX43" fmla="*/ 1959573 w 2264421"/>
              <a:gd name="connsiteY43" fmla="*/ 3602346 h 4735080"/>
              <a:gd name="connsiteX44" fmla="*/ 1873604 w 2264421"/>
              <a:gd name="connsiteY44" fmla="*/ 3664869 h 4735080"/>
              <a:gd name="connsiteX45" fmla="*/ 1869697 w 2264421"/>
              <a:gd name="connsiteY45" fmla="*/ 4090808 h 4735080"/>
              <a:gd name="connsiteX46" fmla="*/ 1818898 w 2264421"/>
              <a:gd name="connsiteY46" fmla="*/ 3977485 h 4735080"/>
              <a:gd name="connsiteX47" fmla="*/ 1818898 w 2264421"/>
              <a:gd name="connsiteY47" fmla="*/ 4317454 h 4735080"/>
              <a:gd name="connsiteX48" fmla="*/ 1752468 w 2264421"/>
              <a:gd name="connsiteY48" fmla="*/ 3868070 h 4735080"/>
              <a:gd name="connsiteX49" fmla="*/ 1607883 w 2264421"/>
              <a:gd name="connsiteY49" fmla="*/ 3274101 h 4735080"/>
              <a:gd name="connsiteX50" fmla="*/ 1768099 w 2264421"/>
              <a:gd name="connsiteY50" fmla="*/ 4673054 h 4735080"/>
              <a:gd name="connsiteX51" fmla="*/ 1420315 w 2264421"/>
              <a:gd name="connsiteY51" fmla="*/ 3524193 h 4735080"/>
              <a:gd name="connsiteX52" fmla="*/ 1412500 w 2264421"/>
              <a:gd name="connsiteY52" fmla="*/ 4270562 h 4735080"/>
              <a:gd name="connsiteX53" fmla="*/ 1342161 w 2264421"/>
              <a:gd name="connsiteY53" fmla="*/ 4020469 h 4735080"/>
              <a:gd name="connsiteX54" fmla="*/ 1342160 w 2264421"/>
              <a:gd name="connsiteY54" fmla="*/ 4434685 h 4735080"/>
              <a:gd name="connsiteX55" fmla="*/ 1181946 w 2264421"/>
              <a:gd name="connsiteY55" fmla="*/ 4137700 h 4735080"/>
              <a:gd name="connsiteX56" fmla="*/ 1045176 w 2264421"/>
              <a:gd name="connsiteY56" fmla="*/ 3828993 h 4735080"/>
              <a:gd name="connsiteX57" fmla="*/ 982653 w 2264421"/>
              <a:gd name="connsiteY57" fmla="*/ 3875885 h 4735080"/>
              <a:gd name="connsiteX58" fmla="*/ 978746 w 2264421"/>
              <a:gd name="connsiteY58" fmla="*/ 3973576 h 4735080"/>
              <a:gd name="connsiteX59" fmla="*/ 897548 w 2264421"/>
              <a:gd name="connsiteY59" fmla="*/ 3959722 h 4735080"/>
              <a:gd name="connsiteX60" fmla="*/ 836293 w 2264421"/>
              <a:gd name="connsiteY60" fmla="*/ 3805648 h 4735080"/>
              <a:gd name="connsiteX61" fmla="*/ 770978 w 2264421"/>
              <a:gd name="connsiteY61" fmla="*/ 4191596 h 4735080"/>
              <a:gd name="connsiteX62" fmla="*/ 687851 w 2264421"/>
              <a:gd name="connsiteY62" fmla="*/ 3859088 h 4735080"/>
              <a:gd name="connsiteX63" fmla="*/ 616599 w 2264421"/>
              <a:gd name="connsiteY63" fmla="*/ 4239098 h 4735080"/>
              <a:gd name="connsiteX64" fmla="*/ 449113 w 2264421"/>
              <a:gd name="connsiteY64" fmla="*/ 4129098 h 4735080"/>
              <a:gd name="connsiteX65" fmla="*/ 271836 w 2264421"/>
              <a:gd name="connsiteY65" fmla="*/ 2671429 h 4735080"/>
              <a:gd name="connsiteX66" fmla="*/ 296738 w 2264421"/>
              <a:gd name="connsiteY66" fmla="*/ 3863603 h 4735080"/>
              <a:gd name="connsiteX67" fmla="*/ 199413 w 2264421"/>
              <a:gd name="connsiteY67" fmla="*/ 2504505 h 4735080"/>
              <a:gd name="connsiteX68" fmla="*/ 141200 w 2264421"/>
              <a:gd name="connsiteY68" fmla="*/ 2796745 h 4735080"/>
              <a:gd name="connsiteX69" fmla="*/ 77048 w 2264421"/>
              <a:gd name="connsiteY69" fmla="*/ 2457004 h 4735080"/>
              <a:gd name="connsiteX70" fmla="*/ 21288 w 2264421"/>
              <a:gd name="connsiteY70" fmla="*/ 2664196 h 4735080"/>
              <a:gd name="connsiteX71" fmla="*/ 52521 w 2264421"/>
              <a:gd name="connsiteY71" fmla="*/ 1905597 h 4735080"/>
              <a:gd name="connsiteX72" fmla="*/ 117443 w 2264421"/>
              <a:gd name="connsiteY72" fmla="*/ 1994536 h 4735080"/>
              <a:gd name="connsiteX0" fmla="*/ 117443 w 2264421"/>
              <a:gd name="connsiteY0" fmla="*/ 2001643 h 4742187"/>
              <a:gd name="connsiteX1" fmla="*/ 100021 w 2264421"/>
              <a:gd name="connsiteY1" fmla="*/ 1793950 h 4742187"/>
              <a:gd name="connsiteX2" fmla="*/ 147523 w 2264421"/>
              <a:gd name="connsiteY2" fmla="*/ 927051 h 4742187"/>
              <a:gd name="connsiteX3" fmla="*/ 64395 w 2264421"/>
              <a:gd name="connsiteY3" fmla="*/ 909238 h 4742187"/>
              <a:gd name="connsiteX4" fmla="*/ 64856 w 2264421"/>
              <a:gd name="connsiteY4" fmla="*/ 668610 h 4742187"/>
              <a:gd name="connsiteX5" fmla="*/ 115977 w 2264421"/>
              <a:gd name="connsiteY5" fmla="*/ 282036 h 4742187"/>
              <a:gd name="connsiteX6" fmla="*/ 633180 w 2264421"/>
              <a:gd name="connsiteY6" fmla="*/ 555170 h 4742187"/>
              <a:gd name="connsiteX7" fmla="*/ 1055600 w 2264421"/>
              <a:gd name="connsiteY7" fmla="*/ 11842 h 4742187"/>
              <a:gd name="connsiteX8" fmla="*/ 1068619 w 2264421"/>
              <a:gd name="connsiteY8" fmla="*/ 225391 h 4742187"/>
              <a:gd name="connsiteX9" fmla="*/ 1080342 w 2264421"/>
              <a:gd name="connsiteY9" fmla="*/ 420775 h 4742187"/>
              <a:gd name="connsiteX10" fmla="*/ 1181942 w 2264421"/>
              <a:gd name="connsiteY10" fmla="*/ 393422 h 4742187"/>
              <a:gd name="connsiteX11" fmla="*/ 1256188 w 2264421"/>
              <a:gd name="connsiteY11" fmla="*/ 534099 h 4742187"/>
              <a:gd name="connsiteX12" fmla="*/ 1279634 w 2264421"/>
              <a:gd name="connsiteY12" fmla="*/ 432499 h 4742187"/>
              <a:gd name="connsiteX13" fmla="*/ 1326526 w 2264421"/>
              <a:gd name="connsiteY13" fmla="*/ 541915 h 4742187"/>
              <a:gd name="connsiteX14" fmla="*/ 1432034 w 2264421"/>
              <a:gd name="connsiteY14" fmla="*/ 409053 h 4742187"/>
              <a:gd name="connsiteX15" fmla="*/ 1451572 w 2264421"/>
              <a:gd name="connsiteY15" fmla="*/ 260561 h 4742187"/>
              <a:gd name="connsiteX16" fmla="*/ 1557080 w 2264421"/>
              <a:gd name="connsiteY16" fmla="*/ 377792 h 4742187"/>
              <a:gd name="connsiteX17" fmla="*/ 1622604 w 2264421"/>
              <a:gd name="connsiteY17" fmla="*/ 375416 h 4742187"/>
              <a:gd name="connsiteX18" fmla="*/ 1740742 w 2264421"/>
              <a:gd name="connsiteY18" fmla="*/ 409053 h 4742187"/>
              <a:gd name="connsiteX19" fmla="*/ 1760280 w 2264421"/>
              <a:gd name="connsiteY19" fmla="*/ 557546 h 4742187"/>
              <a:gd name="connsiteX20" fmla="*/ 1846249 w 2264421"/>
              <a:gd name="connsiteY20" fmla="*/ 432500 h 4742187"/>
              <a:gd name="connsiteX21" fmla="*/ 1862462 w 2264421"/>
              <a:gd name="connsiteY21" fmla="*/ 535631 h 4742187"/>
              <a:gd name="connsiteX22" fmla="*/ 1928311 w 2264421"/>
              <a:gd name="connsiteY22" fmla="*/ 682592 h 4742187"/>
              <a:gd name="connsiteX23" fmla="*/ 1889234 w 2264421"/>
              <a:gd name="connsiteY23" fmla="*/ 792007 h 4742187"/>
              <a:gd name="connsiteX24" fmla="*/ 1889234 w 2264421"/>
              <a:gd name="connsiteY24" fmla="*/ 1014746 h 4742187"/>
              <a:gd name="connsiteX25" fmla="*/ 1916588 w 2264421"/>
              <a:gd name="connsiteY25" fmla="*/ 834992 h 4742187"/>
              <a:gd name="connsiteX26" fmla="*/ 2026003 w 2264421"/>
              <a:gd name="connsiteY26" fmla="*/ 788100 h 4742187"/>
              <a:gd name="connsiteX27" fmla="*/ 2022096 w 2264421"/>
              <a:gd name="connsiteY27" fmla="*/ 889700 h 4742187"/>
              <a:gd name="connsiteX28" fmla="*/ 2119788 w 2264421"/>
              <a:gd name="connsiteY28" fmla="*/ 776376 h 4742187"/>
              <a:gd name="connsiteX29" fmla="*/ 2131511 w 2264421"/>
              <a:gd name="connsiteY29" fmla="*/ 870161 h 4742187"/>
              <a:gd name="connsiteX30" fmla="*/ 2174496 w 2264421"/>
              <a:gd name="connsiteY30" fmla="*/ 936592 h 4742187"/>
              <a:gd name="connsiteX31" fmla="*/ 2123696 w 2264421"/>
              <a:gd name="connsiteY31" fmla="*/ 975669 h 4742187"/>
              <a:gd name="connsiteX32" fmla="*/ 2115880 w 2264421"/>
              <a:gd name="connsiteY32" fmla="*/ 1311730 h 4742187"/>
              <a:gd name="connsiteX33" fmla="*/ 2182310 w 2264421"/>
              <a:gd name="connsiteY33" fmla="*/ 1198407 h 4742187"/>
              <a:gd name="connsiteX34" fmla="*/ 2201848 w 2264421"/>
              <a:gd name="connsiteY34" fmla="*/ 1475853 h 4742187"/>
              <a:gd name="connsiteX35" fmla="*/ 2264371 w 2264421"/>
              <a:gd name="connsiteY35" fmla="*/ 1526653 h 4742187"/>
              <a:gd name="connsiteX36" fmla="*/ 2240925 w 2264421"/>
              <a:gd name="connsiteY36" fmla="*/ 2187053 h 4742187"/>
              <a:gd name="connsiteX37" fmla="*/ 2115879 w 2264421"/>
              <a:gd name="connsiteY37" fmla="*/ 2495761 h 4742187"/>
              <a:gd name="connsiteX38" fmla="*/ 2068988 w 2264421"/>
              <a:gd name="connsiteY38" fmla="*/ 2906069 h 4742187"/>
              <a:gd name="connsiteX39" fmla="*/ 2049449 w 2264421"/>
              <a:gd name="connsiteY39" fmla="*/ 3343730 h 4742187"/>
              <a:gd name="connsiteX40" fmla="*/ 2014280 w 2264421"/>
              <a:gd name="connsiteY40" fmla="*/ 3433607 h 4742187"/>
              <a:gd name="connsiteX41" fmla="*/ 2057266 w 2264421"/>
              <a:gd name="connsiteY41" fmla="*/ 3519576 h 4742187"/>
              <a:gd name="connsiteX42" fmla="*/ 2022097 w 2264421"/>
              <a:gd name="connsiteY42" fmla="*/ 3609453 h 4742187"/>
              <a:gd name="connsiteX43" fmla="*/ 2022097 w 2264421"/>
              <a:gd name="connsiteY43" fmla="*/ 3906438 h 4742187"/>
              <a:gd name="connsiteX44" fmla="*/ 1959573 w 2264421"/>
              <a:gd name="connsiteY44" fmla="*/ 3609453 h 4742187"/>
              <a:gd name="connsiteX45" fmla="*/ 1873604 w 2264421"/>
              <a:gd name="connsiteY45" fmla="*/ 3671976 h 4742187"/>
              <a:gd name="connsiteX46" fmla="*/ 1869697 w 2264421"/>
              <a:gd name="connsiteY46" fmla="*/ 4097915 h 4742187"/>
              <a:gd name="connsiteX47" fmla="*/ 1818898 w 2264421"/>
              <a:gd name="connsiteY47" fmla="*/ 3984592 h 4742187"/>
              <a:gd name="connsiteX48" fmla="*/ 1818898 w 2264421"/>
              <a:gd name="connsiteY48" fmla="*/ 4324561 h 4742187"/>
              <a:gd name="connsiteX49" fmla="*/ 1752468 w 2264421"/>
              <a:gd name="connsiteY49" fmla="*/ 3875177 h 4742187"/>
              <a:gd name="connsiteX50" fmla="*/ 1607883 w 2264421"/>
              <a:gd name="connsiteY50" fmla="*/ 3281208 h 4742187"/>
              <a:gd name="connsiteX51" fmla="*/ 1768099 w 2264421"/>
              <a:gd name="connsiteY51" fmla="*/ 4680161 h 4742187"/>
              <a:gd name="connsiteX52" fmla="*/ 1420315 w 2264421"/>
              <a:gd name="connsiteY52" fmla="*/ 3531300 h 4742187"/>
              <a:gd name="connsiteX53" fmla="*/ 1412500 w 2264421"/>
              <a:gd name="connsiteY53" fmla="*/ 4277669 h 4742187"/>
              <a:gd name="connsiteX54" fmla="*/ 1342161 w 2264421"/>
              <a:gd name="connsiteY54" fmla="*/ 4027576 h 4742187"/>
              <a:gd name="connsiteX55" fmla="*/ 1342160 w 2264421"/>
              <a:gd name="connsiteY55" fmla="*/ 4441792 h 4742187"/>
              <a:gd name="connsiteX56" fmla="*/ 1181946 w 2264421"/>
              <a:gd name="connsiteY56" fmla="*/ 4144807 h 4742187"/>
              <a:gd name="connsiteX57" fmla="*/ 1045176 w 2264421"/>
              <a:gd name="connsiteY57" fmla="*/ 3836100 h 4742187"/>
              <a:gd name="connsiteX58" fmla="*/ 982653 w 2264421"/>
              <a:gd name="connsiteY58" fmla="*/ 3882992 h 4742187"/>
              <a:gd name="connsiteX59" fmla="*/ 978746 w 2264421"/>
              <a:gd name="connsiteY59" fmla="*/ 3980683 h 4742187"/>
              <a:gd name="connsiteX60" fmla="*/ 897548 w 2264421"/>
              <a:gd name="connsiteY60" fmla="*/ 3966829 h 4742187"/>
              <a:gd name="connsiteX61" fmla="*/ 836293 w 2264421"/>
              <a:gd name="connsiteY61" fmla="*/ 3812755 h 4742187"/>
              <a:gd name="connsiteX62" fmla="*/ 770978 w 2264421"/>
              <a:gd name="connsiteY62" fmla="*/ 4198703 h 4742187"/>
              <a:gd name="connsiteX63" fmla="*/ 687851 w 2264421"/>
              <a:gd name="connsiteY63" fmla="*/ 3866195 h 4742187"/>
              <a:gd name="connsiteX64" fmla="*/ 616599 w 2264421"/>
              <a:gd name="connsiteY64" fmla="*/ 4246205 h 4742187"/>
              <a:gd name="connsiteX65" fmla="*/ 449113 w 2264421"/>
              <a:gd name="connsiteY65" fmla="*/ 4136205 h 4742187"/>
              <a:gd name="connsiteX66" fmla="*/ 271836 w 2264421"/>
              <a:gd name="connsiteY66" fmla="*/ 2678536 h 4742187"/>
              <a:gd name="connsiteX67" fmla="*/ 296738 w 2264421"/>
              <a:gd name="connsiteY67" fmla="*/ 3870710 h 4742187"/>
              <a:gd name="connsiteX68" fmla="*/ 199413 w 2264421"/>
              <a:gd name="connsiteY68" fmla="*/ 2511612 h 4742187"/>
              <a:gd name="connsiteX69" fmla="*/ 141200 w 2264421"/>
              <a:gd name="connsiteY69" fmla="*/ 2803852 h 4742187"/>
              <a:gd name="connsiteX70" fmla="*/ 77048 w 2264421"/>
              <a:gd name="connsiteY70" fmla="*/ 2464111 h 4742187"/>
              <a:gd name="connsiteX71" fmla="*/ 21288 w 2264421"/>
              <a:gd name="connsiteY71" fmla="*/ 2671303 h 4742187"/>
              <a:gd name="connsiteX72" fmla="*/ 52521 w 2264421"/>
              <a:gd name="connsiteY72" fmla="*/ 1912704 h 4742187"/>
              <a:gd name="connsiteX73" fmla="*/ 117443 w 2264421"/>
              <a:gd name="connsiteY73" fmla="*/ 2001643 h 4742187"/>
              <a:gd name="connsiteX0" fmla="*/ 117443 w 2264421"/>
              <a:gd name="connsiteY0" fmla="*/ 1840150 h 4580694"/>
              <a:gd name="connsiteX1" fmla="*/ 100021 w 2264421"/>
              <a:gd name="connsiteY1" fmla="*/ 1632457 h 4580694"/>
              <a:gd name="connsiteX2" fmla="*/ 147523 w 2264421"/>
              <a:gd name="connsiteY2" fmla="*/ 765558 h 4580694"/>
              <a:gd name="connsiteX3" fmla="*/ 64395 w 2264421"/>
              <a:gd name="connsiteY3" fmla="*/ 747745 h 4580694"/>
              <a:gd name="connsiteX4" fmla="*/ 64856 w 2264421"/>
              <a:gd name="connsiteY4" fmla="*/ 507117 h 4580694"/>
              <a:gd name="connsiteX5" fmla="*/ 115977 w 2264421"/>
              <a:gd name="connsiteY5" fmla="*/ 120543 h 4580694"/>
              <a:gd name="connsiteX6" fmla="*/ 633180 w 2264421"/>
              <a:gd name="connsiteY6" fmla="*/ 393677 h 4580694"/>
              <a:gd name="connsiteX7" fmla="*/ 1008708 w 2264421"/>
              <a:gd name="connsiteY7" fmla="*/ 37918 h 4580694"/>
              <a:gd name="connsiteX8" fmla="*/ 1068619 w 2264421"/>
              <a:gd name="connsiteY8" fmla="*/ 63898 h 4580694"/>
              <a:gd name="connsiteX9" fmla="*/ 1080342 w 2264421"/>
              <a:gd name="connsiteY9" fmla="*/ 259282 h 4580694"/>
              <a:gd name="connsiteX10" fmla="*/ 1181942 w 2264421"/>
              <a:gd name="connsiteY10" fmla="*/ 231929 h 4580694"/>
              <a:gd name="connsiteX11" fmla="*/ 1256188 w 2264421"/>
              <a:gd name="connsiteY11" fmla="*/ 372606 h 4580694"/>
              <a:gd name="connsiteX12" fmla="*/ 1279634 w 2264421"/>
              <a:gd name="connsiteY12" fmla="*/ 271006 h 4580694"/>
              <a:gd name="connsiteX13" fmla="*/ 1326526 w 2264421"/>
              <a:gd name="connsiteY13" fmla="*/ 380422 h 4580694"/>
              <a:gd name="connsiteX14" fmla="*/ 1432034 w 2264421"/>
              <a:gd name="connsiteY14" fmla="*/ 247560 h 4580694"/>
              <a:gd name="connsiteX15" fmla="*/ 1451572 w 2264421"/>
              <a:gd name="connsiteY15" fmla="*/ 99068 h 4580694"/>
              <a:gd name="connsiteX16" fmla="*/ 1557080 w 2264421"/>
              <a:gd name="connsiteY16" fmla="*/ 216299 h 4580694"/>
              <a:gd name="connsiteX17" fmla="*/ 1622604 w 2264421"/>
              <a:gd name="connsiteY17" fmla="*/ 213923 h 4580694"/>
              <a:gd name="connsiteX18" fmla="*/ 1740742 w 2264421"/>
              <a:gd name="connsiteY18" fmla="*/ 247560 h 4580694"/>
              <a:gd name="connsiteX19" fmla="*/ 1760280 w 2264421"/>
              <a:gd name="connsiteY19" fmla="*/ 396053 h 4580694"/>
              <a:gd name="connsiteX20" fmla="*/ 1846249 w 2264421"/>
              <a:gd name="connsiteY20" fmla="*/ 271007 h 4580694"/>
              <a:gd name="connsiteX21" fmla="*/ 1862462 w 2264421"/>
              <a:gd name="connsiteY21" fmla="*/ 374138 h 4580694"/>
              <a:gd name="connsiteX22" fmla="*/ 1928311 w 2264421"/>
              <a:gd name="connsiteY22" fmla="*/ 521099 h 4580694"/>
              <a:gd name="connsiteX23" fmla="*/ 1889234 w 2264421"/>
              <a:gd name="connsiteY23" fmla="*/ 630514 h 4580694"/>
              <a:gd name="connsiteX24" fmla="*/ 1889234 w 2264421"/>
              <a:gd name="connsiteY24" fmla="*/ 853253 h 4580694"/>
              <a:gd name="connsiteX25" fmla="*/ 1916588 w 2264421"/>
              <a:gd name="connsiteY25" fmla="*/ 673499 h 4580694"/>
              <a:gd name="connsiteX26" fmla="*/ 2026003 w 2264421"/>
              <a:gd name="connsiteY26" fmla="*/ 626607 h 4580694"/>
              <a:gd name="connsiteX27" fmla="*/ 2022096 w 2264421"/>
              <a:gd name="connsiteY27" fmla="*/ 728207 h 4580694"/>
              <a:gd name="connsiteX28" fmla="*/ 2119788 w 2264421"/>
              <a:gd name="connsiteY28" fmla="*/ 614883 h 4580694"/>
              <a:gd name="connsiteX29" fmla="*/ 2131511 w 2264421"/>
              <a:gd name="connsiteY29" fmla="*/ 708668 h 4580694"/>
              <a:gd name="connsiteX30" fmla="*/ 2174496 w 2264421"/>
              <a:gd name="connsiteY30" fmla="*/ 775099 h 4580694"/>
              <a:gd name="connsiteX31" fmla="*/ 2123696 w 2264421"/>
              <a:gd name="connsiteY31" fmla="*/ 814176 h 4580694"/>
              <a:gd name="connsiteX32" fmla="*/ 2115880 w 2264421"/>
              <a:gd name="connsiteY32" fmla="*/ 1150237 h 4580694"/>
              <a:gd name="connsiteX33" fmla="*/ 2182310 w 2264421"/>
              <a:gd name="connsiteY33" fmla="*/ 1036914 h 4580694"/>
              <a:gd name="connsiteX34" fmla="*/ 2201848 w 2264421"/>
              <a:gd name="connsiteY34" fmla="*/ 1314360 h 4580694"/>
              <a:gd name="connsiteX35" fmla="*/ 2264371 w 2264421"/>
              <a:gd name="connsiteY35" fmla="*/ 1365160 h 4580694"/>
              <a:gd name="connsiteX36" fmla="*/ 2240925 w 2264421"/>
              <a:gd name="connsiteY36" fmla="*/ 2025560 h 4580694"/>
              <a:gd name="connsiteX37" fmla="*/ 2115879 w 2264421"/>
              <a:gd name="connsiteY37" fmla="*/ 2334268 h 4580694"/>
              <a:gd name="connsiteX38" fmla="*/ 2068988 w 2264421"/>
              <a:gd name="connsiteY38" fmla="*/ 2744576 h 4580694"/>
              <a:gd name="connsiteX39" fmla="*/ 2049449 w 2264421"/>
              <a:gd name="connsiteY39" fmla="*/ 3182237 h 4580694"/>
              <a:gd name="connsiteX40" fmla="*/ 2014280 w 2264421"/>
              <a:gd name="connsiteY40" fmla="*/ 3272114 h 4580694"/>
              <a:gd name="connsiteX41" fmla="*/ 2057266 w 2264421"/>
              <a:gd name="connsiteY41" fmla="*/ 3358083 h 4580694"/>
              <a:gd name="connsiteX42" fmla="*/ 2022097 w 2264421"/>
              <a:gd name="connsiteY42" fmla="*/ 3447960 h 4580694"/>
              <a:gd name="connsiteX43" fmla="*/ 2022097 w 2264421"/>
              <a:gd name="connsiteY43" fmla="*/ 3744945 h 4580694"/>
              <a:gd name="connsiteX44" fmla="*/ 1959573 w 2264421"/>
              <a:gd name="connsiteY44" fmla="*/ 3447960 h 4580694"/>
              <a:gd name="connsiteX45" fmla="*/ 1873604 w 2264421"/>
              <a:gd name="connsiteY45" fmla="*/ 3510483 h 4580694"/>
              <a:gd name="connsiteX46" fmla="*/ 1869697 w 2264421"/>
              <a:gd name="connsiteY46" fmla="*/ 3936422 h 4580694"/>
              <a:gd name="connsiteX47" fmla="*/ 1818898 w 2264421"/>
              <a:gd name="connsiteY47" fmla="*/ 3823099 h 4580694"/>
              <a:gd name="connsiteX48" fmla="*/ 1818898 w 2264421"/>
              <a:gd name="connsiteY48" fmla="*/ 4163068 h 4580694"/>
              <a:gd name="connsiteX49" fmla="*/ 1752468 w 2264421"/>
              <a:gd name="connsiteY49" fmla="*/ 3713684 h 4580694"/>
              <a:gd name="connsiteX50" fmla="*/ 1607883 w 2264421"/>
              <a:gd name="connsiteY50" fmla="*/ 3119715 h 4580694"/>
              <a:gd name="connsiteX51" fmla="*/ 1768099 w 2264421"/>
              <a:gd name="connsiteY51" fmla="*/ 4518668 h 4580694"/>
              <a:gd name="connsiteX52" fmla="*/ 1420315 w 2264421"/>
              <a:gd name="connsiteY52" fmla="*/ 3369807 h 4580694"/>
              <a:gd name="connsiteX53" fmla="*/ 1412500 w 2264421"/>
              <a:gd name="connsiteY53" fmla="*/ 4116176 h 4580694"/>
              <a:gd name="connsiteX54" fmla="*/ 1342161 w 2264421"/>
              <a:gd name="connsiteY54" fmla="*/ 3866083 h 4580694"/>
              <a:gd name="connsiteX55" fmla="*/ 1342160 w 2264421"/>
              <a:gd name="connsiteY55" fmla="*/ 4280299 h 4580694"/>
              <a:gd name="connsiteX56" fmla="*/ 1181946 w 2264421"/>
              <a:gd name="connsiteY56" fmla="*/ 3983314 h 4580694"/>
              <a:gd name="connsiteX57" fmla="*/ 1045176 w 2264421"/>
              <a:gd name="connsiteY57" fmla="*/ 3674607 h 4580694"/>
              <a:gd name="connsiteX58" fmla="*/ 982653 w 2264421"/>
              <a:gd name="connsiteY58" fmla="*/ 3721499 h 4580694"/>
              <a:gd name="connsiteX59" fmla="*/ 978746 w 2264421"/>
              <a:gd name="connsiteY59" fmla="*/ 3819190 h 4580694"/>
              <a:gd name="connsiteX60" fmla="*/ 897548 w 2264421"/>
              <a:gd name="connsiteY60" fmla="*/ 3805336 h 4580694"/>
              <a:gd name="connsiteX61" fmla="*/ 836293 w 2264421"/>
              <a:gd name="connsiteY61" fmla="*/ 3651262 h 4580694"/>
              <a:gd name="connsiteX62" fmla="*/ 770978 w 2264421"/>
              <a:gd name="connsiteY62" fmla="*/ 4037210 h 4580694"/>
              <a:gd name="connsiteX63" fmla="*/ 687851 w 2264421"/>
              <a:gd name="connsiteY63" fmla="*/ 3704702 h 4580694"/>
              <a:gd name="connsiteX64" fmla="*/ 616599 w 2264421"/>
              <a:gd name="connsiteY64" fmla="*/ 4084712 h 4580694"/>
              <a:gd name="connsiteX65" fmla="*/ 449113 w 2264421"/>
              <a:gd name="connsiteY65" fmla="*/ 3974712 h 4580694"/>
              <a:gd name="connsiteX66" fmla="*/ 271836 w 2264421"/>
              <a:gd name="connsiteY66" fmla="*/ 2517043 h 4580694"/>
              <a:gd name="connsiteX67" fmla="*/ 296738 w 2264421"/>
              <a:gd name="connsiteY67" fmla="*/ 3709217 h 4580694"/>
              <a:gd name="connsiteX68" fmla="*/ 199413 w 2264421"/>
              <a:gd name="connsiteY68" fmla="*/ 2350119 h 4580694"/>
              <a:gd name="connsiteX69" fmla="*/ 141200 w 2264421"/>
              <a:gd name="connsiteY69" fmla="*/ 2642359 h 4580694"/>
              <a:gd name="connsiteX70" fmla="*/ 77048 w 2264421"/>
              <a:gd name="connsiteY70" fmla="*/ 2302618 h 4580694"/>
              <a:gd name="connsiteX71" fmla="*/ 21288 w 2264421"/>
              <a:gd name="connsiteY71" fmla="*/ 2509810 h 4580694"/>
              <a:gd name="connsiteX72" fmla="*/ 52521 w 2264421"/>
              <a:gd name="connsiteY72" fmla="*/ 1751211 h 4580694"/>
              <a:gd name="connsiteX73" fmla="*/ 117443 w 2264421"/>
              <a:gd name="connsiteY73" fmla="*/ 1840150 h 4580694"/>
              <a:gd name="connsiteX0" fmla="*/ 117443 w 2264421"/>
              <a:gd name="connsiteY0" fmla="*/ 2131852 h 4872396"/>
              <a:gd name="connsiteX1" fmla="*/ 100021 w 2264421"/>
              <a:gd name="connsiteY1" fmla="*/ 1924159 h 4872396"/>
              <a:gd name="connsiteX2" fmla="*/ 147523 w 2264421"/>
              <a:gd name="connsiteY2" fmla="*/ 1057260 h 4872396"/>
              <a:gd name="connsiteX3" fmla="*/ 64395 w 2264421"/>
              <a:gd name="connsiteY3" fmla="*/ 1039447 h 4872396"/>
              <a:gd name="connsiteX4" fmla="*/ 64856 w 2264421"/>
              <a:gd name="connsiteY4" fmla="*/ 798819 h 4872396"/>
              <a:gd name="connsiteX5" fmla="*/ 115977 w 2264421"/>
              <a:gd name="connsiteY5" fmla="*/ 412245 h 4872396"/>
              <a:gd name="connsiteX6" fmla="*/ 633180 w 2264421"/>
              <a:gd name="connsiteY6" fmla="*/ 685379 h 4872396"/>
              <a:gd name="connsiteX7" fmla="*/ 1049080 w 2264421"/>
              <a:gd name="connsiteY7" fmla="*/ 0 h 4872396"/>
              <a:gd name="connsiteX8" fmla="*/ 1008708 w 2264421"/>
              <a:gd name="connsiteY8" fmla="*/ 329620 h 4872396"/>
              <a:gd name="connsiteX9" fmla="*/ 1068619 w 2264421"/>
              <a:gd name="connsiteY9" fmla="*/ 355600 h 4872396"/>
              <a:gd name="connsiteX10" fmla="*/ 1080342 w 2264421"/>
              <a:gd name="connsiteY10" fmla="*/ 550984 h 4872396"/>
              <a:gd name="connsiteX11" fmla="*/ 1181942 w 2264421"/>
              <a:gd name="connsiteY11" fmla="*/ 523631 h 4872396"/>
              <a:gd name="connsiteX12" fmla="*/ 1256188 w 2264421"/>
              <a:gd name="connsiteY12" fmla="*/ 664308 h 4872396"/>
              <a:gd name="connsiteX13" fmla="*/ 1279634 w 2264421"/>
              <a:gd name="connsiteY13" fmla="*/ 562708 h 4872396"/>
              <a:gd name="connsiteX14" fmla="*/ 1326526 w 2264421"/>
              <a:gd name="connsiteY14" fmla="*/ 672124 h 4872396"/>
              <a:gd name="connsiteX15" fmla="*/ 1432034 w 2264421"/>
              <a:gd name="connsiteY15" fmla="*/ 539262 h 4872396"/>
              <a:gd name="connsiteX16" fmla="*/ 1451572 w 2264421"/>
              <a:gd name="connsiteY16" fmla="*/ 390770 h 4872396"/>
              <a:gd name="connsiteX17" fmla="*/ 1557080 w 2264421"/>
              <a:gd name="connsiteY17" fmla="*/ 508001 h 4872396"/>
              <a:gd name="connsiteX18" fmla="*/ 1622604 w 2264421"/>
              <a:gd name="connsiteY18" fmla="*/ 505625 h 4872396"/>
              <a:gd name="connsiteX19" fmla="*/ 1740742 w 2264421"/>
              <a:gd name="connsiteY19" fmla="*/ 539262 h 4872396"/>
              <a:gd name="connsiteX20" fmla="*/ 1760280 w 2264421"/>
              <a:gd name="connsiteY20" fmla="*/ 687755 h 4872396"/>
              <a:gd name="connsiteX21" fmla="*/ 1846249 w 2264421"/>
              <a:gd name="connsiteY21" fmla="*/ 562709 h 4872396"/>
              <a:gd name="connsiteX22" fmla="*/ 1862462 w 2264421"/>
              <a:gd name="connsiteY22" fmla="*/ 665840 h 4872396"/>
              <a:gd name="connsiteX23" fmla="*/ 1928311 w 2264421"/>
              <a:gd name="connsiteY23" fmla="*/ 812801 h 4872396"/>
              <a:gd name="connsiteX24" fmla="*/ 1889234 w 2264421"/>
              <a:gd name="connsiteY24" fmla="*/ 922216 h 4872396"/>
              <a:gd name="connsiteX25" fmla="*/ 1889234 w 2264421"/>
              <a:gd name="connsiteY25" fmla="*/ 1144955 h 4872396"/>
              <a:gd name="connsiteX26" fmla="*/ 1916588 w 2264421"/>
              <a:gd name="connsiteY26" fmla="*/ 965201 h 4872396"/>
              <a:gd name="connsiteX27" fmla="*/ 2026003 w 2264421"/>
              <a:gd name="connsiteY27" fmla="*/ 918309 h 4872396"/>
              <a:gd name="connsiteX28" fmla="*/ 2022096 w 2264421"/>
              <a:gd name="connsiteY28" fmla="*/ 1019909 h 4872396"/>
              <a:gd name="connsiteX29" fmla="*/ 2119788 w 2264421"/>
              <a:gd name="connsiteY29" fmla="*/ 906585 h 4872396"/>
              <a:gd name="connsiteX30" fmla="*/ 2131511 w 2264421"/>
              <a:gd name="connsiteY30" fmla="*/ 1000370 h 4872396"/>
              <a:gd name="connsiteX31" fmla="*/ 2174496 w 2264421"/>
              <a:gd name="connsiteY31" fmla="*/ 1066801 h 4872396"/>
              <a:gd name="connsiteX32" fmla="*/ 2123696 w 2264421"/>
              <a:gd name="connsiteY32" fmla="*/ 1105878 h 4872396"/>
              <a:gd name="connsiteX33" fmla="*/ 2115880 w 2264421"/>
              <a:gd name="connsiteY33" fmla="*/ 1441939 h 4872396"/>
              <a:gd name="connsiteX34" fmla="*/ 2182310 w 2264421"/>
              <a:gd name="connsiteY34" fmla="*/ 1328616 h 4872396"/>
              <a:gd name="connsiteX35" fmla="*/ 2201848 w 2264421"/>
              <a:gd name="connsiteY35" fmla="*/ 1606062 h 4872396"/>
              <a:gd name="connsiteX36" fmla="*/ 2264371 w 2264421"/>
              <a:gd name="connsiteY36" fmla="*/ 1656862 h 4872396"/>
              <a:gd name="connsiteX37" fmla="*/ 2240925 w 2264421"/>
              <a:gd name="connsiteY37" fmla="*/ 2317262 h 4872396"/>
              <a:gd name="connsiteX38" fmla="*/ 2115879 w 2264421"/>
              <a:gd name="connsiteY38" fmla="*/ 2625970 h 4872396"/>
              <a:gd name="connsiteX39" fmla="*/ 2068988 w 2264421"/>
              <a:gd name="connsiteY39" fmla="*/ 3036278 h 4872396"/>
              <a:gd name="connsiteX40" fmla="*/ 2049449 w 2264421"/>
              <a:gd name="connsiteY40" fmla="*/ 3473939 h 4872396"/>
              <a:gd name="connsiteX41" fmla="*/ 2014280 w 2264421"/>
              <a:gd name="connsiteY41" fmla="*/ 3563816 h 4872396"/>
              <a:gd name="connsiteX42" fmla="*/ 2057266 w 2264421"/>
              <a:gd name="connsiteY42" fmla="*/ 3649785 h 4872396"/>
              <a:gd name="connsiteX43" fmla="*/ 2022097 w 2264421"/>
              <a:gd name="connsiteY43" fmla="*/ 3739662 h 4872396"/>
              <a:gd name="connsiteX44" fmla="*/ 2022097 w 2264421"/>
              <a:gd name="connsiteY44" fmla="*/ 4036647 h 4872396"/>
              <a:gd name="connsiteX45" fmla="*/ 1959573 w 2264421"/>
              <a:gd name="connsiteY45" fmla="*/ 3739662 h 4872396"/>
              <a:gd name="connsiteX46" fmla="*/ 1873604 w 2264421"/>
              <a:gd name="connsiteY46" fmla="*/ 3802185 h 4872396"/>
              <a:gd name="connsiteX47" fmla="*/ 1869697 w 2264421"/>
              <a:gd name="connsiteY47" fmla="*/ 4228124 h 4872396"/>
              <a:gd name="connsiteX48" fmla="*/ 1818898 w 2264421"/>
              <a:gd name="connsiteY48" fmla="*/ 4114801 h 4872396"/>
              <a:gd name="connsiteX49" fmla="*/ 1818898 w 2264421"/>
              <a:gd name="connsiteY49" fmla="*/ 4454770 h 4872396"/>
              <a:gd name="connsiteX50" fmla="*/ 1752468 w 2264421"/>
              <a:gd name="connsiteY50" fmla="*/ 4005386 h 4872396"/>
              <a:gd name="connsiteX51" fmla="*/ 1607883 w 2264421"/>
              <a:gd name="connsiteY51" fmla="*/ 3411417 h 4872396"/>
              <a:gd name="connsiteX52" fmla="*/ 1768099 w 2264421"/>
              <a:gd name="connsiteY52" fmla="*/ 4810370 h 4872396"/>
              <a:gd name="connsiteX53" fmla="*/ 1420315 w 2264421"/>
              <a:gd name="connsiteY53" fmla="*/ 3661509 h 4872396"/>
              <a:gd name="connsiteX54" fmla="*/ 1412500 w 2264421"/>
              <a:gd name="connsiteY54" fmla="*/ 4407878 h 4872396"/>
              <a:gd name="connsiteX55" fmla="*/ 1342161 w 2264421"/>
              <a:gd name="connsiteY55" fmla="*/ 4157785 h 4872396"/>
              <a:gd name="connsiteX56" fmla="*/ 1342160 w 2264421"/>
              <a:gd name="connsiteY56" fmla="*/ 4572001 h 4872396"/>
              <a:gd name="connsiteX57" fmla="*/ 1181946 w 2264421"/>
              <a:gd name="connsiteY57" fmla="*/ 4275016 h 4872396"/>
              <a:gd name="connsiteX58" fmla="*/ 1045176 w 2264421"/>
              <a:gd name="connsiteY58" fmla="*/ 3966309 h 4872396"/>
              <a:gd name="connsiteX59" fmla="*/ 982653 w 2264421"/>
              <a:gd name="connsiteY59" fmla="*/ 4013201 h 4872396"/>
              <a:gd name="connsiteX60" fmla="*/ 978746 w 2264421"/>
              <a:gd name="connsiteY60" fmla="*/ 4110892 h 4872396"/>
              <a:gd name="connsiteX61" fmla="*/ 897548 w 2264421"/>
              <a:gd name="connsiteY61" fmla="*/ 4097038 h 4872396"/>
              <a:gd name="connsiteX62" fmla="*/ 836293 w 2264421"/>
              <a:gd name="connsiteY62" fmla="*/ 3942964 h 4872396"/>
              <a:gd name="connsiteX63" fmla="*/ 770978 w 2264421"/>
              <a:gd name="connsiteY63" fmla="*/ 4328912 h 4872396"/>
              <a:gd name="connsiteX64" fmla="*/ 687851 w 2264421"/>
              <a:gd name="connsiteY64" fmla="*/ 3996404 h 4872396"/>
              <a:gd name="connsiteX65" fmla="*/ 616599 w 2264421"/>
              <a:gd name="connsiteY65" fmla="*/ 4376414 h 4872396"/>
              <a:gd name="connsiteX66" fmla="*/ 449113 w 2264421"/>
              <a:gd name="connsiteY66" fmla="*/ 4266414 h 4872396"/>
              <a:gd name="connsiteX67" fmla="*/ 271836 w 2264421"/>
              <a:gd name="connsiteY67" fmla="*/ 2808745 h 4872396"/>
              <a:gd name="connsiteX68" fmla="*/ 296738 w 2264421"/>
              <a:gd name="connsiteY68" fmla="*/ 4000919 h 4872396"/>
              <a:gd name="connsiteX69" fmla="*/ 199413 w 2264421"/>
              <a:gd name="connsiteY69" fmla="*/ 2641821 h 4872396"/>
              <a:gd name="connsiteX70" fmla="*/ 141200 w 2264421"/>
              <a:gd name="connsiteY70" fmla="*/ 2934061 h 4872396"/>
              <a:gd name="connsiteX71" fmla="*/ 77048 w 2264421"/>
              <a:gd name="connsiteY71" fmla="*/ 2594320 h 4872396"/>
              <a:gd name="connsiteX72" fmla="*/ 21288 w 2264421"/>
              <a:gd name="connsiteY72" fmla="*/ 2801512 h 4872396"/>
              <a:gd name="connsiteX73" fmla="*/ 52521 w 2264421"/>
              <a:gd name="connsiteY73" fmla="*/ 2042913 h 4872396"/>
              <a:gd name="connsiteX74" fmla="*/ 117443 w 2264421"/>
              <a:gd name="connsiteY74" fmla="*/ 2131852 h 4872396"/>
              <a:gd name="connsiteX0" fmla="*/ 117443 w 2264421"/>
              <a:gd name="connsiteY0" fmla="*/ 2132118 h 4872662"/>
              <a:gd name="connsiteX1" fmla="*/ 100021 w 2264421"/>
              <a:gd name="connsiteY1" fmla="*/ 1924425 h 4872662"/>
              <a:gd name="connsiteX2" fmla="*/ 147523 w 2264421"/>
              <a:gd name="connsiteY2" fmla="*/ 1057526 h 4872662"/>
              <a:gd name="connsiteX3" fmla="*/ 64395 w 2264421"/>
              <a:gd name="connsiteY3" fmla="*/ 1039713 h 4872662"/>
              <a:gd name="connsiteX4" fmla="*/ 64856 w 2264421"/>
              <a:gd name="connsiteY4" fmla="*/ 799085 h 4872662"/>
              <a:gd name="connsiteX5" fmla="*/ 115977 w 2264421"/>
              <a:gd name="connsiteY5" fmla="*/ 412511 h 4872662"/>
              <a:gd name="connsiteX6" fmla="*/ 633180 w 2264421"/>
              <a:gd name="connsiteY6" fmla="*/ 685645 h 4872662"/>
              <a:gd name="connsiteX7" fmla="*/ 1049080 w 2264421"/>
              <a:gd name="connsiteY7" fmla="*/ 266 h 4872662"/>
              <a:gd name="connsiteX8" fmla="*/ 1008708 w 2264421"/>
              <a:gd name="connsiteY8" fmla="*/ 329886 h 4872662"/>
              <a:gd name="connsiteX9" fmla="*/ 1068619 w 2264421"/>
              <a:gd name="connsiteY9" fmla="*/ 355866 h 4872662"/>
              <a:gd name="connsiteX10" fmla="*/ 1080342 w 2264421"/>
              <a:gd name="connsiteY10" fmla="*/ 551250 h 4872662"/>
              <a:gd name="connsiteX11" fmla="*/ 1181942 w 2264421"/>
              <a:gd name="connsiteY11" fmla="*/ 523897 h 4872662"/>
              <a:gd name="connsiteX12" fmla="*/ 1256188 w 2264421"/>
              <a:gd name="connsiteY12" fmla="*/ 664574 h 4872662"/>
              <a:gd name="connsiteX13" fmla="*/ 1279634 w 2264421"/>
              <a:gd name="connsiteY13" fmla="*/ 562974 h 4872662"/>
              <a:gd name="connsiteX14" fmla="*/ 1326526 w 2264421"/>
              <a:gd name="connsiteY14" fmla="*/ 672390 h 4872662"/>
              <a:gd name="connsiteX15" fmla="*/ 1432034 w 2264421"/>
              <a:gd name="connsiteY15" fmla="*/ 539528 h 4872662"/>
              <a:gd name="connsiteX16" fmla="*/ 1451572 w 2264421"/>
              <a:gd name="connsiteY16" fmla="*/ 391036 h 4872662"/>
              <a:gd name="connsiteX17" fmla="*/ 1557080 w 2264421"/>
              <a:gd name="connsiteY17" fmla="*/ 508267 h 4872662"/>
              <a:gd name="connsiteX18" fmla="*/ 1622604 w 2264421"/>
              <a:gd name="connsiteY18" fmla="*/ 505891 h 4872662"/>
              <a:gd name="connsiteX19" fmla="*/ 1740742 w 2264421"/>
              <a:gd name="connsiteY19" fmla="*/ 539528 h 4872662"/>
              <a:gd name="connsiteX20" fmla="*/ 1760280 w 2264421"/>
              <a:gd name="connsiteY20" fmla="*/ 688021 h 4872662"/>
              <a:gd name="connsiteX21" fmla="*/ 1846249 w 2264421"/>
              <a:gd name="connsiteY21" fmla="*/ 562975 h 4872662"/>
              <a:gd name="connsiteX22" fmla="*/ 1862462 w 2264421"/>
              <a:gd name="connsiteY22" fmla="*/ 666106 h 4872662"/>
              <a:gd name="connsiteX23" fmla="*/ 1928311 w 2264421"/>
              <a:gd name="connsiteY23" fmla="*/ 813067 h 4872662"/>
              <a:gd name="connsiteX24" fmla="*/ 1889234 w 2264421"/>
              <a:gd name="connsiteY24" fmla="*/ 922482 h 4872662"/>
              <a:gd name="connsiteX25" fmla="*/ 1889234 w 2264421"/>
              <a:gd name="connsiteY25" fmla="*/ 1145221 h 4872662"/>
              <a:gd name="connsiteX26" fmla="*/ 1916588 w 2264421"/>
              <a:gd name="connsiteY26" fmla="*/ 965467 h 4872662"/>
              <a:gd name="connsiteX27" fmla="*/ 2026003 w 2264421"/>
              <a:gd name="connsiteY27" fmla="*/ 918575 h 4872662"/>
              <a:gd name="connsiteX28" fmla="*/ 2022096 w 2264421"/>
              <a:gd name="connsiteY28" fmla="*/ 1020175 h 4872662"/>
              <a:gd name="connsiteX29" fmla="*/ 2119788 w 2264421"/>
              <a:gd name="connsiteY29" fmla="*/ 906851 h 4872662"/>
              <a:gd name="connsiteX30" fmla="*/ 2131511 w 2264421"/>
              <a:gd name="connsiteY30" fmla="*/ 1000636 h 4872662"/>
              <a:gd name="connsiteX31" fmla="*/ 2174496 w 2264421"/>
              <a:gd name="connsiteY31" fmla="*/ 1067067 h 4872662"/>
              <a:gd name="connsiteX32" fmla="*/ 2123696 w 2264421"/>
              <a:gd name="connsiteY32" fmla="*/ 1106144 h 4872662"/>
              <a:gd name="connsiteX33" fmla="*/ 2115880 w 2264421"/>
              <a:gd name="connsiteY33" fmla="*/ 1442205 h 4872662"/>
              <a:gd name="connsiteX34" fmla="*/ 2182310 w 2264421"/>
              <a:gd name="connsiteY34" fmla="*/ 1328882 h 4872662"/>
              <a:gd name="connsiteX35" fmla="*/ 2201848 w 2264421"/>
              <a:gd name="connsiteY35" fmla="*/ 1606328 h 4872662"/>
              <a:gd name="connsiteX36" fmla="*/ 2264371 w 2264421"/>
              <a:gd name="connsiteY36" fmla="*/ 1657128 h 4872662"/>
              <a:gd name="connsiteX37" fmla="*/ 2240925 w 2264421"/>
              <a:gd name="connsiteY37" fmla="*/ 2317528 h 4872662"/>
              <a:gd name="connsiteX38" fmla="*/ 2115879 w 2264421"/>
              <a:gd name="connsiteY38" fmla="*/ 2626236 h 4872662"/>
              <a:gd name="connsiteX39" fmla="*/ 2068988 w 2264421"/>
              <a:gd name="connsiteY39" fmla="*/ 3036544 h 4872662"/>
              <a:gd name="connsiteX40" fmla="*/ 2049449 w 2264421"/>
              <a:gd name="connsiteY40" fmla="*/ 3474205 h 4872662"/>
              <a:gd name="connsiteX41" fmla="*/ 2014280 w 2264421"/>
              <a:gd name="connsiteY41" fmla="*/ 3564082 h 4872662"/>
              <a:gd name="connsiteX42" fmla="*/ 2057266 w 2264421"/>
              <a:gd name="connsiteY42" fmla="*/ 3650051 h 4872662"/>
              <a:gd name="connsiteX43" fmla="*/ 2022097 w 2264421"/>
              <a:gd name="connsiteY43" fmla="*/ 3739928 h 4872662"/>
              <a:gd name="connsiteX44" fmla="*/ 2022097 w 2264421"/>
              <a:gd name="connsiteY44" fmla="*/ 4036913 h 4872662"/>
              <a:gd name="connsiteX45" fmla="*/ 1959573 w 2264421"/>
              <a:gd name="connsiteY45" fmla="*/ 3739928 h 4872662"/>
              <a:gd name="connsiteX46" fmla="*/ 1873604 w 2264421"/>
              <a:gd name="connsiteY46" fmla="*/ 3802451 h 4872662"/>
              <a:gd name="connsiteX47" fmla="*/ 1869697 w 2264421"/>
              <a:gd name="connsiteY47" fmla="*/ 4228390 h 4872662"/>
              <a:gd name="connsiteX48" fmla="*/ 1818898 w 2264421"/>
              <a:gd name="connsiteY48" fmla="*/ 4115067 h 4872662"/>
              <a:gd name="connsiteX49" fmla="*/ 1818898 w 2264421"/>
              <a:gd name="connsiteY49" fmla="*/ 4455036 h 4872662"/>
              <a:gd name="connsiteX50" fmla="*/ 1752468 w 2264421"/>
              <a:gd name="connsiteY50" fmla="*/ 4005652 h 4872662"/>
              <a:gd name="connsiteX51" fmla="*/ 1607883 w 2264421"/>
              <a:gd name="connsiteY51" fmla="*/ 3411683 h 4872662"/>
              <a:gd name="connsiteX52" fmla="*/ 1768099 w 2264421"/>
              <a:gd name="connsiteY52" fmla="*/ 4810636 h 4872662"/>
              <a:gd name="connsiteX53" fmla="*/ 1420315 w 2264421"/>
              <a:gd name="connsiteY53" fmla="*/ 3661775 h 4872662"/>
              <a:gd name="connsiteX54" fmla="*/ 1412500 w 2264421"/>
              <a:gd name="connsiteY54" fmla="*/ 4408144 h 4872662"/>
              <a:gd name="connsiteX55" fmla="*/ 1342161 w 2264421"/>
              <a:gd name="connsiteY55" fmla="*/ 4158051 h 4872662"/>
              <a:gd name="connsiteX56" fmla="*/ 1342160 w 2264421"/>
              <a:gd name="connsiteY56" fmla="*/ 4572267 h 4872662"/>
              <a:gd name="connsiteX57" fmla="*/ 1181946 w 2264421"/>
              <a:gd name="connsiteY57" fmla="*/ 4275282 h 4872662"/>
              <a:gd name="connsiteX58" fmla="*/ 1045176 w 2264421"/>
              <a:gd name="connsiteY58" fmla="*/ 3966575 h 4872662"/>
              <a:gd name="connsiteX59" fmla="*/ 982653 w 2264421"/>
              <a:gd name="connsiteY59" fmla="*/ 4013467 h 4872662"/>
              <a:gd name="connsiteX60" fmla="*/ 978746 w 2264421"/>
              <a:gd name="connsiteY60" fmla="*/ 4111158 h 4872662"/>
              <a:gd name="connsiteX61" fmla="*/ 897548 w 2264421"/>
              <a:gd name="connsiteY61" fmla="*/ 4097304 h 4872662"/>
              <a:gd name="connsiteX62" fmla="*/ 836293 w 2264421"/>
              <a:gd name="connsiteY62" fmla="*/ 3943230 h 4872662"/>
              <a:gd name="connsiteX63" fmla="*/ 770978 w 2264421"/>
              <a:gd name="connsiteY63" fmla="*/ 4329178 h 4872662"/>
              <a:gd name="connsiteX64" fmla="*/ 687851 w 2264421"/>
              <a:gd name="connsiteY64" fmla="*/ 3996670 h 4872662"/>
              <a:gd name="connsiteX65" fmla="*/ 616599 w 2264421"/>
              <a:gd name="connsiteY65" fmla="*/ 4376680 h 4872662"/>
              <a:gd name="connsiteX66" fmla="*/ 449113 w 2264421"/>
              <a:gd name="connsiteY66" fmla="*/ 4266680 h 4872662"/>
              <a:gd name="connsiteX67" fmla="*/ 271836 w 2264421"/>
              <a:gd name="connsiteY67" fmla="*/ 2809011 h 4872662"/>
              <a:gd name="connsiteX68" fmla="*/ 296738 w 2264421"/>
              <a:gd name="connsiteY68" fmla="*/ 4001185 h 4872662"/>
              <a:gd name="connsiteX69" fmla="*/ 199413 w 2264421"/>
              <a:gd name="connsiteY69" fmla="*/ 2642087 h 4872662"/>
              <a:gd name="connsiteX70" fmla="*/ 141200 w 2264421"/>
              <a:gd name="connsiteY70" fmla="*/ 2934327 h 4872662"/>
              <a:gd name="connsiteX71" fmla="*/ 77048 w 2264421"/>
              <a:gd name="connsiteY71" fmla="*/ 2594586 h 4872662"/>
              <a:gd name="connsiteX72" fmla="*/ 21288 w 2264421"/>
              <a:gd name="connsiteY72" fmla="*/ 2801778 h 4872662"/>
              <a:gd name="connsiteX73" fmla="*/ 52521 w 2264421"/>
              <a:gd name="connsiteY73" fmla="*/ 2043179 h 4872662"/>
              <a:gd name="connsiteX74" fmla="*/ 117443 w 2264421"/>
              <a:gd name="connsiteY74" fmla="*/ 2132118 h 4872662"/>
              <a:gd name="connsiteX0" fmla="*/ 117443 w 2264421"/>
              <a:gd name="connsiteY0" fmla="*/ 2133190 h 4873734"/>
              <a:gd name="connsiteX1" fmla="*/ 100021 w 2264421"/>
              <a:gd name="connsiteY1" fmla="*/ 1925497 h 4873734"/>
              <a:gd name="connsiteX2" fmla="*/ 147523 w 2264421"/>
              <a:gd name="connsiteY2" fmla="*/ 1058598 h 4873734"/>
              <a:gd name="connsiteX3" fmla="*/ 64395 w 2264421"/>
              <a:gd name="connsiteY3" fmla="*/ 1040785 h 4873734"/>
              <a:gd name="connsiteX4" fmla="*/ 64856 w 2264421"/>
              <a:gd name="connsiteY4" fmla="*/ 800157 h 4873734"/>
              <a:gd name="connsiteX5" fmla="*/ 115977 w 2264421"/>
              <a:gd name="connsiteY5" fmla="*/ 413583 h 4873734"/>
              <a:gd name="connsiteX6" fmla="*/ 633180 w 2264421"/>
              <a:gd name="connsiteY6" fmla="*/ 686717 h 4873734"/>
              <a:gd name="connsiteX7" fmla="*/ 884957 w 2264421"/>
              <a:gd name="connsiteY7" fmla="*/ 286599 h 4873734"/>
              <a:gd name="connsiteX8" fmla="*/ 1049080 w 2264421"/>
              <a:gd name="connsiteY8" fmla="*/ 1338 h 4873734"/>
              <a:gd name="connsiteX9" fmla="*/ 1008708 w 2264421"/>
              <a:gd name="connsiteY9" fmla="*/ 330958 h 4873734"/>
              <a:gd name="connsiteX10" fmla="*/ 1068619 w 2264421"/>
              <a:gd name="connsiteY10" fmla="*/ 356938 h 4873734"/>
              <a:gd name="connsiteX11" fmla="*/ 1080342 w 2264421"/>
              <a:gd name="connsiteY11" fmla="*/ 552322 h 4873734"/>
              <a:gd name="connsiteX12" fmla="*/ 1181942 w 2264421"/>
              <a:gd name="connsiteY12" fmla="*/ 524969 h 4873734"/>
              <a:gd name="connsiteX13" fmla="*/ 1256188 w 2264421"/>
              <a:gd name="connsiteY13" fmla="*/ 665646 h 4873734"/>
              <a:gd name="connsiteX14" fmla="*/ 1279634 w 2264421"/>
              <a:gd name="connsiteY14" fmla="*/ 564046 h 4873734"/>
              <a:gd name="connsiteX15" fmla="*/ 1326526 w 2264421"/>
              <a:gd name="connsiteY15" fmla="*/ 673462 h 4873734"/>
              <a:gd name="connsiteX16" fmla="*/ 1432034 w 2264421"/>
              <a:gd name="connsiteY16" fmla="*/ 540600 h 4873734"/>
              <a:gd name="connsiteX17" fmla="*/ 1451572 w 2264421"/>
              <a:gd name="connsiteY17" fmla="*/ 392108 h 4873734"/>
              <a:gd name="connsiteX18" fmla="*/ 1557080 w 2264421"/>
              <a:gd name="connsiteY18" fmla="*/ 509339 h 4873734"/>
              <a:gd name="connsiteX19" fmla="*/ 1622604 w 2264421"/>
              <a:gd name="connsiteY19" fmla="*/ 506963 h 4873734"/>
              <a:gd name="connsiteX20" fmla="*/ 1740742 w 2264421"/>
              <a:gd name="connsiteY20" fmla="*/ 540600 h 4873734"/>
              <a:gd name="connsiteX21" fmla="*/ 1760280 w 2264421"/>
              <a:gd name="connsiteY21" fmla="*/ 689093 h 4873734"/>
              <a:gd name="connsiteX22" fmla="*/ 1846249 w 2264421"/>
              <a:gd name="connsiteY22" fmla="*/ 564047 h 4873734"/>
              <a:gd name="connsiteX23" fmla="*/ 1862462 w 2264421"/>
              <a:gd name="connsiteY23" fmla="*/ 667178 h 4873734"/>
              <a:gd name="connsiteX24" fmla="*/ 1928311 w 2264421"/>
              <a:gd name="connsiteY24" fmla="*/ 814139 h 4873734"/>
              <a:gd name="connsiteX25" fmla="*/ 1889234 w 2264421"/>
              <a:gd name="connsiteY25" fmla="*/ 923554 h 4873734"/>
              <a:gd name="connsiteX26" fmla="*/ 1889234 w 2264421"/>
              <a:gd name="connsiteY26" fmla="*/ 1146293 h 4873734"/>
              <a:gd name="connsiteX27" fmla="*/ 1916588 w 2264421"/>
              <a:gd name="connsiteY27" fmla="*/ 966539 h 4873734"/>
              <a:gd name="connsiteX28" fmla="*/ 2026003 w 2264421"/>
              <a:gd name="connsiteY28" fmla="*/ 919647 h 4873734"/>
              <a:gd name="connsiteX29" fmla="*/ 2022096 w 2264421"/>
              <a:gd name="connsiteY29" fmla="*/ 1021247 h 4873734"/>
              <a:gd name="connsiteX30" fmla="*/ 2119788 w 2264421"/>
              <a:gd name="connsiteY30" fmla="*/ 907923 h 4873734"/>
              <a:gd name="connsiteX31" fmla="*/ 2131511 w 2264421"/>
              <a:gd name="connsiteY31" fmla="*/ 1001708 h 4873734"/>
              <a:gd name="connsiteX32" fmla="*/ 2174496 w 2264421"/>
              <a:gd name="connsiteY32" fmla="*/ 1068139 h 4873734"/>
              <a:gd name="connsiteX33" fmla="*/ 2123696 w 2264421"/>
              <a:gd name="connsiteY33" fmla="*/ 1107216 h 4873734"/>
              <a:gd name="connsiteX34" fmla="*/ 2115880 w 2264421"/>
              <a:gd name="connsiteY34" fmla="*/ 1443277 h 4873734"/>
              <a:gd name="connsiteX35" fmla="*/ 2182310 w 2264421"/>
              <a:gd name="connsiteY35" fmla="*/ 1329954 h 4873734"/>
              <a:gd name="connsiteX36" fmla="*/ 2201848 w 2264421"/>
              <a:gd name="connsiteY36" fmla="*/ 1607400 h 4873734"/>
              <a:gd name="connsiteX37" fmla="*/ 2264371 w 2264421"/>
              <a:gd name="connsiteY37" fmla="*/ 1658200 h 4873734"/>
              <a:gd name="connsiteX38" fmla="*/ 2240925 w 2264421"/>
              <a:gd name="connsiteY38" fmla="*/ 2318600 h 4873734"/>
              <a:gd name="connsiteX39" fmla="*/ 2115879 w 2264421"/>
              <a:gd name="connsiteY39" fmla="*/ 2627308 h 4873734"/>
              <a:gd name="connsiteX40" fmla="*/ 2068988 w 2264421"/>
              <a:gd name="connsiteY40" fmla="*/ 3037616 h 4873734"/>
              <a:gd name="connsiteX41" fmla="*/ 2049449 w 2264421"/>
              <a:gd name="connsiteY41" fmla="*/ 3475277 h 4873734"/>
              <a:gd name="connsiteX42" fmla="*/ 2014280 w 2264421"/>
              <a:gd name="connsiteY42" fmla="*/ 3565154 h 4873734"/>
              <a:gd name="connsiteX43" fmla="*/ 2057266 w 2264421"/>
              <a:gd name="connsiteY43" fmla="*/ 3651123 h 4873734"/>
              <a:gd name="connsiteX44" fmla="*/ 2022097 w 2264421"/>
              <a:gd name="connsiteY44" fmla="*/ 3741000 h 4873734"/>
              <a:gd name="connsiteX45" fmla="*/ 2022097 w 2264421"/>
              <a:gd name="connsiteY45" fmla="*/ 4037985 h 4873734"/>
              <a:gd name="connsiteX46" fmla="*/ 1959573 w 2264421"/>
              <a:gd name="connsiteY46" fmla="*/ 3741000 h 4873734"/>
              <a:gd name="connsiteX47" fmla="*/ 1873604 w 2264421"/>
              <a:gd name="connsiteY47" fmla="*/ 3803523 h 4873734"/>
              <a:gd name="connsiteX48" fmla="*/ 1869697 w 2264421"/>
              <a:gd name="connsiteY48" fmla="*/ 4229462 h 4873734"/>
              <a:gd name="connsiteX49" fmla="*/ 1818898 w 2264421"/>
              <a:gd name="connsiteY49" fmla="*/ 4116139 h 4873734"/>
              <a:gd name="connsiteX50" fmla="*/ 1818898 w 2264421"/>
              <a:gd name="connsiteY50" fmla="*/ 4456108 h 4873734"/>
              <a:gd name="connsiteX51" fmla="*/ 1752468 w 2264421"/>
              <a:gd name="connsiteY51" fmla="*/ 4006724 h 4873734"/>
              <a:gd name="connsiteX52" fmla="*/ 1607883 w 2264421"/>
              <a:gd name="connsiteY52" fmla="*/ 3412755 h 4873734"/>
              <a:gd name="connsiteX53" fmla="*/ 1768099 w 2264421"/>
              <a:gd name="connsiteY53" fmla="*/ 4811708 h 4873734"/>
              <a:gd name="connsiteX54" fmla="*/ 1420315 w 2264421"/>
              <a:gd name="connsiteY54" fmla="*/ 3662847 h 4873734"/>
              <a:gd name="connsiteX55" fmla="*/ 1412500 w 2264421"/>
              <a:gd name="connsiteY55" fmla="*/ 4409216 h 4873734"/>
              <a:gd name="connsiteX56" fmla="*/ 1342161 w 2264421"/>
              <a:gd name="connsiteY56" fmla="*/ 4159123 h 4873734"/>
              <a:gd name="connsiteX57" fmla="*/ 1342160 w 2264421"/>
              <a:gd name="connsiteY57" fmla="*/ 4573339 h 4873734"/>
              <a:gd name="connsiteX58" fmla="*/ 1181946 w 2264421"/>
              <a:gd name="connsiteY58" fmla="*/ 4276354 h 4873734"/>
              <a:gd name="connsiteX59" fmla="*/ 1045176 w 2264421"/>
              <a:gd name="connsiteY59" fmla="*/ 3967647 h 4873734"/>
              <a:gd name="connsiteX60" fmla="*/ 982653 w 2264421"/>
              <a:gd name="connsiteY60" fmla="*/ 4014539 h 4873734"/>
              <a:gd name="connsiteX61" fmla="*/ 978746 w 2264421"/>
              <a:gd name="connsiteY61" fmla="*/ 4112230 h 4873734"/>
              <a:gd name="connsiteX62" fmla="*/ 897548 w 2264421"/>
              <a:gd name="connsiteY62" fmla="*/ 4098376 h 4873734"/>
              <a:gd name="connsiteX63" fmla="*/ 836293 w 2264421"/>
              <a:gd name="connsiteY63" fmla="*/ 3944302 h 4873734"/>
              <a:gd name="connsiteX64" fmla="*/ 770978 w 2264421"/>
              <a:gd name="connsiteY64" fmla="*/ 4330250 h 4873734"/>
              <a:gd name="connsiteX65" fmla="*/ 687851 w 2264421"/>
              <a:gd name="connsiteY65" fmla="*/ 3997742 h 4873734"/>
              <a:gd name="connsiteX66" fmla="*/ 616599 w 2264421"/>
              <a:gd name="connsiteY66" fmla="*/ 4377752 h 4873734"/>
              <a:gd name="connsiteX67" fmla="*/ 449113 w 2264421"/>
              <a:gd name="connsiteY67" fmla="*/ 4267752 h 4873734"/>
              <a:gd name="connsiteX68" fmla="*/ 271836 w 2264421"/>
              <a:gd name="connsiteY68" fmla="*/ 2810083 h 4873734"/>
              <a:gd name="connsiteX69" fmla="*/ 296738 w 2264421"/>
              <a:gd name="connsiteY69" fmla="*/ 4002257 h 4873734"/>
              <a:gd name="connsiteX70" fmla="*/ 199413 w 2264421"/>
              <a:gd name="connsiteY70" fmla="*/ 2643159 h 4873734"/>
              <a:gd name="connsiteX71" fmla="*/ 141200 w 2264421"/>
              <a:gd name="connsiteY71" fmla="*/ 2935399 h 4873734"/>
              <a:gd name="connsiteX72" fmla="*/ 77048 w 2264421"/>
              <a:gd name="connsiteY72" fmla="*/ 2595658 h 4873734"/>
              <a:gd name="connsiteX73" fmla="*/ 21288 w 2264421"/>
              <a:gd name="connsiteY73" fmla="*/ 2802850 h 4873734"/>
              <a:gd name="connsiteX74" fmla="*/ 52521 w 2264421"/>
              <a:gd name="connsiteY74" fmla="*/ 2044251 h 4873734"/>
              <a:gd name="connsiteX75" fmla="*/ 117443 w 2264421"/>
              <a:gd name="connsiteY75" fmla="*/ 2133190 h 4873734"/>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822434 w 2264421"/>
              <a:gd name="connsiteY7" fmla="*/ 219961 h 4873526"/>
              <a:gd name="connsiteX8" fmla="*/ 884957 w 2264421"/>
              <a:gd name="connsiteY8" fmla="*/ 286391 h 4873526"/>
              <a:gd name="connsiteX9" fmla="*/ 1049080 w 2264421"/>
              <a:gd name="connsiteY9" fmla="*/ 1130 h 4873526"/>
              <a:gd name="connsiteX10" fmla="*/ 1008708 w 2264421"/>
              <a:gd name="connsiteY10" fmla="*/ 330750 h 4873526"/>
              <a:gd name="connsiteX11" fmla="*/ 1068619 w 2264421"/>
              <a:gd name="connsiteY11" fmla="*/ 356730 h 4873526"/>
              <a:gd name="connsiteX12" fmla="*/ 1080342 w 2264421"/>
              <a:gd name="connsiteY12" fmla="*/ 552114 h 4873526"/>
              <a:gd name="connsiteX13" fmla="*/ 1181942 w 2264421"/>
              <a:gd name="connsiteY13" fmla="*/ 524761 h 4873526"/>
              <a:gd name="connsiteX14" fmla="*/ 1256188 w 2264421"/>
              <a:gd name="connsiteY14" fmla="*/ 665438 h 4873526"/>
              <a:gd name="connsiteX15" fmla="*/ 1279634 w 2264421"/>
              <a:gd name="connsiteY15" fmla="*/ 563838 h 4873526"/>
              <a:gd name="connsiteX16" fmla="*/ 1326526 w 2264421"/>
              <a:gd name="connsiteY16" fmla="*/ 673254 h 4873526"/>
              <a:gd name="connsiteX17" fmla="*/ 1432034 w 2264421"/>
              <a:gd name="connsiteY17" fmla="*/ 540392 h 4873526"/>
              <a:gd name="connsiteX18" fmla="*/ 1451572 w 2264421"/>
              <a:gd name="connsiteY18" fmla="*/ 391900 h 4873526"/>
              <a:gd name="connsiteX19" fmla="*/ 1557080 w 2264421"/>
              <a:gd name="connsiteY19" fmla="*/ 509131 h 4873526"/>
              <a:gd name="connsiteX20" fmla="*/ 1622604 w 2264421"/>
              <a:gd name="connsiteY20" fmla="*/ 506755 h 4873526"/>
              <a:gd name="connsiteX21" fmla="*/ 1740742 w 2264421"/>
              <a:gd name="connsiteY21" fmla="*/ 540392 h 4873526"/>
              <a:gd name="connsiteX22" fmla="*/ 1760280 w 2264421"/>
              <a:gd name="connsiteY22" fmla="*/ 688885 h 4873526"/>
              <a:gd name="connsiteX23" fmla="*/ 1846249 w 2264421"/>
              <a:gd name="connsiteY23" fmla="*/ 563839 h 4873526"/>
              <a:gd name="connsiteX24" fmla="*/ 1862462 w 2264421"/>
              <a:gd name="connsiteY24" fmla="*/ 666970 h 4873526"/>
              <a:gd name="connsiteX25" fmla="*/ 1928311 w 2264421"/>
              <a:gd name="connsiteY25" fmla="*/ 813931 h 4873526"/>
              <a:gd name="connsiteX26" fmla="*/ 1889234 w 2264421"/>
              <a:gd name="connsiteY26" fmla="*/ 923346 h 4873526"/>
              <a:gd name="connsiteX27" fmla="*/ 1889234 w 2264421"/>
              <a:gd name="connsiteY27" fmla="*/ 1146085 h 4873526"/>
              <a:gd name="connsiteX28" fmla="*/ 1916588 w 2264421"/>
              <a:gd name="connsiteY28" fmla="*/ 966331 h 4873526"/>
              <a:gd name="connsiteX29" fmla="*/ 2026003 w 2264421"/>
              <a:gd name="connsiteY29" fmla="*/ 919439 h 4873526"/>
              <a:gd name="connsiteX30" fmla="*/ 2022096 w 2264421"/>
              <a:gd name="connsiteY30" fmla="*/ 1021039 h 4873526"/>
              <a:gd name="connsiteX31" fmla="*/ 2119788 w 2264421"/>
              <a:gd name="connsiteY31" fmla="*/ 907715 h 4873526"/>
              <a:gd name="connsiteX32" fmla="*/ 2131511 w 2264421"/>
              <a:gd name="connsiteY32" fmla="*/ 1001500 h 4873526"/>
              <a:gd name="connsiteX33" fmla="*/ 2174496 w 2264421"/>
              <a:gd name="connsiteY33" fmla="*/ 1067931 h 4873526"/>
              <a:gd name="connsiteX34" fmla="*/ 2123696 w 2264421"/>
              <a:gd name="connsiteY34" fmla="*/ 1107008 h 4873526"/>
              <a:gd name="connsiteX35" fmla="*/ 2115880 w 2264421"/>
              <a:gd name="connsiteY35" fmla="*/ 1443069 h 4873526"/>
              <a:gd name="connsiteX36" fmla="*/ 2182310 w 2264421"/>
              <a:gd name="connsiteY36" fmla="*/ 1329746 h 4873526"/>
              <a:gd name="connsiteX37" fmla="*/ 2201848 w 2264421"/>
              <a:gd name="connsiteY37" fmla="*/ 1607192 h 4873526"/>
              <a:gd name="connsiteX38" fmla="*/ 2264371 w 2264421"/>
              <a:gd name="connsiteY38" fmla="*/ 1657992 h 4873526"/>
              <a:gd name="connsiteX39" fmla="*/ 2240925 w 2264421"/>
              <a:gd name="connsiteY39" fmla="*/ 2318392 h 4873526"/>
              <a:gd name="connsiteX40" fmla="*/ 2115879 w 2264421"/>
              <a:gd name="connsiteY40" fmla="*/ 2627100 h 4873526"/>
              <a:gd name="connsiteX41" fmla="*/ 2068988 w 2264421"/>
              <a:gd name="connsiteY41" fmla="*/ 3037408 h 4873526"/>
              <a:gd name="connsiteX42" fmla="*/ 2049449 w 2264421"/>
              <a:gd name="connsiteY42" fmla="*/ 3475069 h 4873526"/>
              <a:gd name="connsiteX43" fmla="*/ 2014280 w 2264421"/>
              <a:gd name="connsiteY43" fmla="*/ 3564946 h 4873526"/>
              <a:gd name="connsiteX44" fmla="*/ 2057266 w 2264421"/>
              <a:gd name="connsiteY44" fmla="*/ 3650915 h 4873526"/>
              <a:gd name="connsiteX45" fmla="*/ 2022097 w 2264421"/>
              <a:gd name="connsiteY45" fmla="*/ 3740792 h 4873526"/>
              <a:gd name="connsiteX46" fmla="*/ 2022097 w 2264421"/>
              <a:gd name="connsiteY46" fmla="*/ 4037777 h 4873526"/>
              <a:gd name="connsiteX47" fmla="*/ 1959573 w 2264421"/>
              <a:gd name="connsiteY47" fmla="*/ 3740792 h 4873526"/>
              <a:gd name="connsiteX48" fmla="*/ 1873604 w 2264421"/>
              <a:gd name="connsiteY48" fmla="*/ 3803315 h 4873526"/>
              <a:gd name="connsiteX49" fmla="*/ 1869697 w 2264421"/>
              <a:gd name="connsiteY49" fmla="*/ 4229254 h 4873526"/>
              <a:gd name="connsiteX50" fmla="*/ 1818898 w 2264421"/>
              <a:gd name="connsiteY50" fmla="*/ 4115931 h 4873526"/>
              <a:gd name="connsiteX51" fmla="*/ 1818898 w 2264421"/>
              <a:gd name="connsiteY51" fmla="*/ 4455900 h 4873526"/>
              <a:gd name="connsiteX52" fmla="*/ 1752468 w 2264421"/>
              <a:gd name="connsiteY52" fmla="*/ 4006516 h 4873526"/>
              <a:gd name="connsiteX53" fmla="*/ 1607883 w 2264421"/>
              <a:gd name="connsiteY53" fmla="*/ 3412547 h 4873526"/>
              <a:gd name="connsiteX54" fmla="*/ 1768099 w 2264421"/>
              <a:gd name="connsiteY54" fmla="*/ 4811500 h 4873526"/>
              <a:gd name="connsiteX55" fmla="*/ 1420315 w 2264421"/>
              <a:gd name="connsiteY55" fmla="*/ 3662639 h 4873526"/>
              <a:gd name="connsiteX56" fmla="*/ 1412500 w 2264421"/>
              <a:gd name="connsiteY56" fmla="*/ 4409008 h 4873526"/>
              <a:gd name="connsiteX57" fmla="*/ 1342161 w 2264421"/>
              <a:gd name="connsiteY57" fmla="*/ 4158915 h 4873526"/>
              <a:gd name="connsiteX58" fmla="*/ 1342160 w 2264421"/>
              <a:gd name="connsiteY58" fmla="*/ 4573131 h 4873526"/>
              <a:gd name="connsiteX59" fmla="*/ 1181946 w 2264421"/>
              <a:gd name="connsiteY59" fmla="*/ 4276146 h 4873526"/>
              <a:gd name="connsiteX60" fmla="*/ 1045176 w 2264421"/>
              <a:gd name="connsiteY60" fmla="*/ 3967439 h 4873526"/>
              <a:gd name="connsiteX61" fmla="*/ 982653 w 2264421"/>
              <a:gd name="connsiteY61" fmla="*/ 4014331 h 4873526"/>
              <a:gd name="connsiteX62" fmla="*/ 978746 w 2264421"/>
              <a:gd name="connsiteY62" fmla="*/ 4112022 h 4873526"/>
              <a:gd name="connsiteX63" fmla="*/ 897548 w 2264421"/>
              <a:gd name="connsiteY63" fmla="*/ 4098168 h 4873526"/>
              <a:gd name="connsiteX64" fmla="*/ 836293 w 2264421"/>
              <a:gd name="connsiteY64" fmla="*/ 3944094 h 4873526"/>
              <a:gd name="connsiteX65" fmla="*/ 770978 w 2264421"/>
              <a:gd name="connsiteY65" fmla="*/ 4330042 h 4873526"/>
              <a:gd name="connsiteX66" fmla="*/ 687851 w 2264421"/>
              <a:gd name="connsiteY66" fmla="*/ 3997534 h 4873526"/>
              <a:gd name="connsiteX67" fmla="*/ 616599 w 2264421"/>
              <a:gd name="connsiteY67" fmla="*/ 4377544 h 4873526"/>
              <a:gd name="connsiteX68" fmla="*/ 449113 w 2264421"/>
              <a:gd name="connsiteY68" fmla="*/ 4267544 h 4873526"/>
              <a:gd name="connsiteX69" fmla="*/ 271836 w 2264421"/>
              <a:gd name="connsiteY69" fmla="*/ 2809875 h 4873526"/>
              <a:gd name="connsiteX70" fmla="*/ 296738 w 2264421"/>
              <a:gd name="connsiteY70" fmla="*/ 4002049 h 4873526"/>
              <a:gd name="connsiteX71" fmla="*/ 199413 w 2264421"/>
              <a:gd name="connsiteY71" fmla="*/ 2642951 h 4873526"/>
              <a:gd name="connsiteX72" fmla="*/ 141200 w 2264421"/>
              <a:gd name="connsiteY72" fmla="*/ 2935191 h 4873526"/>
              <a:gd name="connsiteX73" fmla="*/ 77048 w 2264421"/>
              <a:gd name="connsiteY73" fmla="*/ 2595450 h 4873526"/>
              <a:gd name="connsiteX74" fmla="*/ 21288 w 2264421"/>
              <a:gd name="connsiteY74" fmla="*/ 2802642 h 4873526"/>
              <a:gd name="connsiteX75" fmla="*/ 52521 w 2264421"/>
              <a:gd name="connsiteY75" fmla="*/ 2044043 h 4873526"/>
              <a:gd name="connsiteX76" fmla="*/ 117443 w 2264421"/>
              <a:gd name="connsiteY76"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71634 w 2264421"/>
              <a:gd name="connsiteY7" fmla="*/ 352822 h 4873526"/>
              <a:gd name="connsiteX8" fmla="*/ 822434 w 2264421"/>
              <a:gd name="connsiteY8" fmla="*/ 219961 h 4873526"/>
              <a:gd name="connsiteX9" fmla="*/ 884957 w 2264421"/>
              <a:gd name="connsiteY9" fmla="*/ 286391 h 4873526"/>
              <a:gd name="connsiteX10" fmla="*/ 1049080 w 2264421"/>
              <a:gd name="connsiteY10" fmla="*/ 1130 h 4873526"/>
              <a:gd name="connsiteX11" fmla="*/ 1008708 w 2264421"/>
              <a:gd name="connsiteY11" fmla="*/ 330750 h 4873526"/>
              <a:gd name="connsiteX12" fmla="*/ 1068619 w 2264421"/>
              <a:gd name="connsiteY12" fmla="*/ 356730 h 4873526"/>
              <a:gd name="connsiteX13" fmla="*/ 1080342 w 2264421"/>
              <a:gd name="connsiteY13" fmla="*/ 552114 h 4873526"/>
              <a:gd name="connsiteX14" fmla="*/ 1181942 w 2264421"/>
              <a:gd name="connsiteY14" fmla="*/ 524761 h 4873526"/>
              <a:gd name="connsiteX15" fmla="*/ 1256188 w 2264421"/>
              <a:gd name="connsiteY15" fmla="*/ 665438 h 4873526"/>
              <a:gd name="connsiteX16" fmla="*/ 1279634 w 2264421"/>
              <a:gd name="connsiteY16" fmla="*/ 563838 h 4873526"/>
              <a:gd name="connsiteX17" fmla="*/ 1326526 w 2264421"/>
              <a:gd name="connsiteY17" fmla="*/ 673254 h 4873526"/>
              <a:gd name="connsiteX18" fmla="*/ 1432034 w 2264421"/>
              <a:gd name="connsiteY18" fmla="*/ 540392 h 4873526"/>
              <a:gd name="connsiteX19" fmla="*/ 1451572 w 2264421"/>
              <a:gd name="connsiteY19" fmla="*/ 391900 h 4873526"/>
              <a:gd name="connsiteX20" fmla="*/ 1557080 w 2264421"/>
              <a:gd name="connsiteY20" fmla="*/ 509131 h 4873526"/>
              <a:gd name="connsiteX21" fmla="*/ 1622604 w 2264421"/>
              <a:gd name="connsiteY21" fmla="*/ 506755 h 4873526"/>
              <a:gd name="connsiteX22" fmla="*/ 1740742 w 2264421"/>
              <a:gd name="connsiteY22" fmla="*/ 540392 h 4873526"/>
              <a:gd name="connsiteX23" fmla="*/ 1760280 w 2264421"/>
              <a:gd name="connsiteY23" fmla="*/ 688885 h 4873526"/>
              <a:gd name="connsiteX24" fmla="*/ 1846249 w 2264421"/>
              <a:gd name="connsiteY24" fmla="*/ 563839 h 4873526"/>
              <a:gd name="connsiteX25" fmla="*/ 1862462 w 2264421"/>
              <a:gd name="connsiteY25" fmla="*/ 666970 h 4873526"/>
              <a:gd name="connsiteX26" fmla="*/ 1928311 w 2264421"/>
              <a:gd name="connsiteY26" fmla="*/ 813931 h 4873526"/>
              <a:gd name="connsiteX27" fmla="*/ 1889234 w 2264421"/>
              <a:gd name="connsiteY27" fmla="*/ 923346 h 4873526"/>
              <a:gd name="connsiteX28" fmla="*/ 1889234 w 2264421"/>
              <a:gd name="connsiteY28" fmla="*/ 1146085 h 4873526"/>
              <a:gd name="connsiteX29" fmla="*/ 1916588 w 2264421"/>
              <a:gd name="connsiteY29" fmla="*/ 966331 h 4873526"/>
              <a:gd name="connsiteX30" fmla="*/ 2026003 w 2264421"/>
              <a:gd name="connsiteY30" fmla="*/ 919439 h 4873526"/>
              <a:gd name="connsiteX31" fmla="*/ 2022096 w 2264421"/>
              <a:gd name="connsiteY31" fmla="*/ 1021039 h 4873526"/>
              <a:gd name="connsiteX32" fmla="*/ 2119788 w 2264421"/>
              <a:gd name="connsiteY32" fmla="*/ 907715 h 4873526"/>
              <a:gd name="connsiteX33" fmla="*/ 2131511 w 2264421"/>
              <a:gd name="connsiteY33" fmla="*/ 1001500 h 4873526"/>
              <a:gd name="connsiteX34" fmla="*/ 2174496 w 2264421"/>
              <a:gd name="connsiteY34" fmla="*/ 1067931 h 4873526"/>
              <a:gd name="connsiteX35" fmla="*/ 2123696 w 2264421"/>
              <a:gd name="connsiteY35" fmla="*/ 1107008 h 4873526"/>
              <a:gd name="connsiteX36" fmla="*/ 2115880 w 2264421"/>
              <a:gd name="connsiteY36" fmla="*/ 1443069 h 4873526"/>
              <a:gd name="connsiteX37" fmla="*/ 2182310 w 2264421"/>
              <a:gd name="connsiteY37" fmla="*/ 1329746 h 4873526"/>
              <a:gd name="connsiteX38" fmla="*/ 2201848 w 2264421"/>
              <a:gd name="connsiteY38" fmla="*/ 1607192 h 4873526"/>
              <a:gd name="connsiteX39" fmla="*/ 2264371 w 2264421"/>
              <a:gd name="connsiteY39" fmla="*/ 1657992 h 4873526"/>
              <a:gd name="connsiteX40" fmla="*/ 2240925 w 2264421"/>
              <a:gd name="connsiteY40" fmla="*/ 2318392 h 4873526"/>
              <a:gd name="connsiteX41" fmla="*/ 2115879 w 2264421"/>
              <a:gd name="connsiteY41" fmla="*/ 2627100 h 4873526"/>
              <a:gd name="connsiteX42" fmla="*/ 2068988 w 2264421"/>
              <a:gd name="connsiteY42" fmla="*/ 3037408 h 4873526"/>
              <a:gd name="connsiteX43" fmla="*/ 2049449 w 2264421"/>
              <a:gd name="connsiteY43" fmla="*/ 3475069 h 4873526"/>
              <a:gd name="connsiteX44" fmla="*/ 2014280 w 2264421"/>
              <a:gd name="connsiteY44" fmla="*/ 3564946 h 4873526"/>
              <a:gd name="connsiteX45" fmla="*/ 2057266 w 2264421"/>
              <a:gd name="connsiteY45" fmla="*/ 3650915 h 4873526"/>
              <a:gd name="connsiteX46" fmla="*/ 2022097 w 2264421"/>
              <a:gd name="connsiteY46" fmla="*/ 3740792 h 4873526"/>
              <a:gd name="connsiteX47" fmla="*/ 2022097 w 2264421"/>
              <a:gd name="connsiteY47" fmla="*/ 4037777 h 4873526"/>
              <a:gd name="connsiteX48" fmla="*/ 1959573 w 2264421"/>
              <a:gd name="connsiteY48" fmla="*/ 3740792 h 4873526"/>
              <a:gd name="connsiteX49" fmla="*/ 1873604 w 2264421"/>
              <a:gd name="connsiteY49" fmla="*/ 3803315 h 4873526"/>
              <a:gd name="connsiteX50" fmla="*/ 1869697 w 2264421"/>
              <a:gd name="connsiteY50" fmla="*/ 4229254 h 4873526"/>
              <a:gd name="connsiteX51" fmla="*/ 1818898 w 2264421"/>
              <a:gd name="connsiteY51" fmla="*/ 4115931 h 4873526"/>
              <a:gd name="connsiteX52" fmla="*/ 1818898 w 2264421"/>
              <a:gd name="connsiteY52" fmla="*/ 4455900 h 4873526"/>
              <a:gd name="connsiteX53" fmla="*/ 1752468 w 2264421"/>
              <a:gd name="connsiteY53" fmla="*/ 4006516 h 4873526"/>
              <a:gd name="connsiteX54" fmla="*/ 1607883 w 2264421"/>
              <a:gd name="connsiteY54" fmla="*/ 3412547 h 4873526"/>
              <a:gd name="connsiteX55" fmla="*/ 1768099 w 2264421"/>
              <a:gd name="connsiteY55" fmla="*/ 4811500 h 4873526"/>
              <a:gd name="connsiteX56" fmla="*/ 1420315 w 2264421"/>
              <a:gd name="connsiteY56" fmla="*/ 3662639 h 4873526"/>
              <a:gd name="connsiteX57" fmla="*/ 1412500 w 2264421"/>
              <a:gd name="connsiteY57" fmla="*/ 4409008 h 4873526"/>
              <a:gd name="connsiteX58" fmla="*/ 1342161 w 2264421"/>
              <a:gd name="connsiteY58" fmla="*/ 4158915 h 4873526"/>
              <a:gd name="connsiteX59" fmla="*/ 1342160 w 2264421"/>
              <a:gd name="connsiteY59" fmla="*/ 4573131 h 4873526"/>
              <a:gd name="connsiteX60" fmla="*/ 1181946 w 2264421"/>
              <a:gd name="connsiteY60" fmla="*/ 4276146 h 4873526"/>
              <a:gd name="connsiteX61" fmla="*/ 1045176 w 2264421"/>
              <a:gd name="connsiteY61" fmla="*/ 3967439 h 4873526"/>
              <a:gd name="connsiteX62" fmla="*/ 982653 w 2264421"/>
              <a:gd name="connsiteY62" fmla="*/ 4014331 h 4873526"/>
              <a:gd name="connsiteX63" fmla="*/ 978746 w 2264421"/>
              <a:gd name="connsiteY63" fmla="*/ 4112022 h 4873526"/>
              <a:gd name="connsiteX64" fmla="*/ 897548 w 2264421"/>
              <a:gd name="connsiteY64" fmla="*/ 4098168 h 4873526"/>
              <a:gd name="connsiteX65" fmla="*/ 836293 w 2264421"/>
              <a:gd name="connsiteY65" fmla="*/ 3944094 h 4873526"/>
              <a:gd name="connsiteX66" fmla="*/ 770978 w 2264421"/>
              <a:gd name="connsiteY66" fmla="*/ 4330042 h 4873526"/>
              <a:gd name="connsiteX67" fmla="*/ 687851 w 2264421"/>
              <a:gd name="connsiteY67" fmla="*/ 3997534 h 4873526"/>
              <a:gd name="connsiteX68" fmla="*/ 616599 w 2264421"/>
              <a:gd name="connsiteY68" fmla="*/ 4377544 h 4873526"/>
              <a:gd name="connsiteX69" fmla="*/ 449113 w 2264421"/>
              <a:gd name="connsiteY69" fmla="*/ 4267544 h 4873526"/>
              <a:gd name="connsiteX70" fmla="*/ 271836 w 2264421"/>
              <a:gd name="connsiteY70" fmla="*/ 2809875 h 4873526"/>
              <a:gd name="connsiteX71" fmla="*/ 296738 w 2264421"/>
              <a:gd name="connsiteY71" fmla="*/ 4002049 h 4873526"/>
              <a:gd name="connsiteX72" fmla="*/ 199413 w 2264421"/>
              <a:gd name="connsiteY72" fmla="*/ 2642951 h 4873526"/>
              <a:gd name="connsiteX73" fmla="*/ 141200 w 2264421"/>
              <a:gd name="connsiteY73" fmla="*/ 2935191 h 4873526"/>
              <a:gd name="connsiteX74" fmla="*/ 77048 w 2264421"/>
              <a:gd name="connsiteY74" fmla="*/ 2595450 h 4873526"/>
              <a:gd name="connsiteX75" fmla="*/ 21288 w 2264421"/>
              <a:gd name="connsiteY75" fmla="*/ 2802642 h 4873526"/>
              <a:gd name="connsiteX76" fmla="*/ 52521 w 2264421"/>
              <a:gd name="connsiteY76" fmla="*/ 2044043 h 4873526"/>
              <a:gd name="connsiteX77" fmla="*/ 117443 w 2264421"/>
              <a:gd name="connsiteY77"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7087 w 2264421"/>
              <a:gd name="connsiteY6" fmla="*/ 5341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8772 w 2264421"/>
              <a:gd name="connsiteY6" fmla="*/ 278576 h 4873526"/>
              <a:gd name="connsiteX7" fmla="*/ 637087 w 2264421"/>
              <a:gd name="connsiteY7" fmla="*/ 534109 h 4873526"/>
              <a:gd name="connsiteX8" fmla="*/ 716926 w 2264421"/>
              <a:gd name="connsiteY8" fmla="*/ 286391 h 4873526"/>
              <a:gd name="connsiteX9" fmla="*/ 771634 w 2264421"/>
              <a:gd name="connsiteY9" fmla="*/ 352822 h 4873526"/>
              <a:gd name="connsiteX10" fmla="*/ 822434 w 2264421"/>
              <a:gd name="connsiteY10" fmla="*/ 219961 h 4873526"/>
              <a:gd name="connsiteX11" fmla="*/ 884957 w 2264421"/>
              <a:gd name="connsiteY11" fmla="*/ 286391 h 4873526"/>
              <a:gd name="connsiteX12" fmla="*/ 1049080 w 2264421"/>
              <a:gd name="connsiteY12" fmla="*/ 1130 h 4873526"/>
              <a:gd name="connsiteX13" fmla="*/ 1008708 w 2264421"/>
              <a:gd name="connsiteY13" fmla="*/ 330750 h 4873526"/>
              <a:gd name="connsiteX14" fmla="*/ 1068619 w 2264421"/>
              <a:gd name="connsiteY14" fmla="*/ 356730 h 4873526"/>
              <a:gd name="connsiteX15" fmla="*/ 1080342 w 2264421"/>
              <a:gd name="connsiteY15" fmla="*/ 552114 h 4873526"/>
              <a:gd name="connsiteX16" fmla="*/ 1181942 w 2264421"/>
              <a:gd name="connsiteY16" fmla="*/ 524761 h 4873526"/>
              <a:gd name="connsiteX17" fmla="*/ 1256188 w 2264421"/>
              <a:gd name="connsiteY17" fmla="*/ 665438 h 4873526"/>
              <a:gd name="connsiteX18" fmla="*/ 1279634 w 2264421"/>
              <a:gd name="connsiteY18" fmla="*/ 563838 h 4873526"/>
              <a:gd name="connsiteX19" fmla="*/ 1326526 w 2264421"/>
              <a:gd name="connsiteY19" fmla="*/ 673254 h 4873526"/>
              <a:gd name="connsiteX20" fmla="*/ 1432034 w 2264421"/>
              <a:gd name="connsiteY20" fmla="*/ 540392 h 4873526"/>
              <a:gd name="connsiteX21" fmla="*/ 1451572 w 2264421"/>
              <a:gd name="connsiteY21" fmla="*/ 391900 h 4873526"/>
              <a:gd name="connsiteX22" fmla="*/ 1557080 w 2264421"/>
              <a:gd name="connsiteY22" fmla="*/ 509131 h 4873526"/>
              <a:gd name="connsiteX23" fmla="*/ 1622604 w 2264421"/>
              <a:gd name="connsiteY23" fmla="*/ 506755 h 4873526"/>
              <a:gd name="connsiteX24" fmla="*/ 1740742 w 2264421"/>
              <a:gd name="connsiteY24" fmla="*/ 540392 h 4873526"/>
              <a:gd name="connsiteX25" fmla="*/ 1760280 w 2264421"/>
              <a:gd name="connsiteY25" fmla="*/ 688885 h 4873526"/>
              <a:gd name="connsiteX26" fmla="*/ 1846249 w 2264421"/>
              <a:gd name="connsiteY26" fmla="*/ 563839 h 4873526"/>
              <a:gd name="connsiteX27" fmla="*/ 1862462 w 2264421"/>
              <a:gd name="connsiteY27" fmla="*/ 666970 h 4873526"/>
              <a:gd name="connsiteX28" fmla="*/ 1928311 w 2264421"/>
              <a:gd name="connsiteY28" fmla="*/ 813931 h 4873526"/>
              <a:gd name="connsiteX29" fmla="*/ 1889234 w 2264421"/>
              <a:gd name="connsiteY29" fmla="*/ 923346 h 4873526"/>
              <a:gd name="connsiteX30" fmla="*/ 1889234 w 2264421"/>
              <a:gd name="connsiteY30" fmla="*/ 1146085 h 4873526"/>
              <a:gd name="connsiteX31" fmla="*/ 1916588 w 2264421"/>
              <a:gd name="connsiteY31" fmla="*/ 966331 h 4873526"/>
              <a:gd name="connsiteX32" fmla="*/ 2026003 w 2264421"/>
              <a:gd name="connsiteY32" fmla="*/ 919439 h 4873526"/>
              <a:gd name="connsiteX33" fmla="*/ 2022096 w 2264421"/>
              <a:gd name="connsiteY33" fmla="*/ 1021039 h 4873526"/>
              <a:gd name="connsiteX34" fmla="*/ 2119788 w 2264421"/>
              <a:gd name="connsiteY34" fmla="*/ 907715 h 4873526"/>
              <a:gd name="connsiteX35" fmla="*/ 2131511 w 2264421"/>
              <a:gd name="connsiteY35" fmla="*/ 1001500 h 4873526"/>
              <a:gd name="connsiteX36" fmla="*/ 2174496 w 2264421"/>
              <a:gd name="connsiteY36" fmla="*/ 1067931 h 4873526"/>
              <a:gd name="connsiteX37" fmla="*/ 2123696 w 2264421"/>
              <a:gd name="connsiteY37" fmla="*/ 1107008 h 4873526"/>
              <a:gd name="connsiteX38" fmla="*/ 2115880 w 2264421"/>
              <a:gd name="connsiteY38" fmla="*/ 1443069 h 4873526"/>
              <a:gd name="connsiteX39" fmla="*/ 2182310 w 2264421"/>
              <a:gd name="connsiteY39" fmla="*/ 1329746 h 4873526"/>
              <a:gd name="connsiteX40" fmla="*/ 2201848 w 2264421"/>
              <a:gd name="connsiteY40" fmla="*/ 1607192 h 4873526"/>
              <a:gd name="connsiteX41" fmla="*/ 2264371 w 2264421"/>
              <a:gd name="connsiteY41" fmla="*/ 1657992 h 4873526"/>
              <a:gd name="connsiteX42" fmla="*/ 2240925 w 2264421"/>
              <a:gd name="connsiteY42" fmla="*/ 2318392 h 4873526"/>
              <a:gd name="connsiteX43" fmla="*/ 2115879 w 2264421"/>
              <a:gd name="connsiteY43" fmla="*/ 2627100 h 4873526"/>
              <a:gd name="connsiteX44" fmla="*/ 2068988 w 2264421"/>
              <a:gd name="connsiteY44" fmla="*/ 3037408 h 4873526"/>
              <a:gd name="connsiteX45" fmla="*/ 2049449 w 2264421"/>
              <a:gd name="connsiteY45" fmla="*/ 3475069 h 4873526"/>
              <a:gd name="connsiteX46" fmla="*/ 2014280 w 2264421"/>
              <a:gd name="connsiteY46" fmla="*/ 3564946 h 4873526"/>
              <a:gd name="connsiteX47" fmla="*/ 2057266 w 2264421"/>
              <a:gd name="connsiteY47" fmla="*/ 3650915 h 4873526"/>
              <a:gd name="connsiteX48" fmla="*/ 2022097 w 2264421"/>
              <a:gd name="connsiteY48" fmla="*/ 3740792 h 4873526"/>
              <a:gd name="connsiteX49" fmla="*/ 2022097 w 2264421"/>
              <a:gd name="connsiteY49" fmla="*/ 4037777 h 4873526"/>
              <a:gd name="connsiteX50" fmla="*/ 1959573 w 2264421"/>
              <a:gd name="connsiteY50" fmla="*/ 3740792 h 4873526"/>
              <a:gd name="connsiteX51" fmla="*/ 1873604 w 2264421"/>
              <a:gd name="connsiteY51" fmla="*/ 3803315 h 4873526"/>
              <a:gd name="connsiteX52" fmla="*/ 1869697 w 2264421"/>
              <a:gd name="connsiteY52" fmla="*/ 4229254 h 4873526"/>
              <a:gd name="connsiteX53" fmla="*/ 1818898 w 2264421"/>
              <a:gd name="connsiteY53" fmla="*/ 4115931 h 4873526"/>
              <a:gd name="connsiteX54" fmla="*/ 1818898 w 2264421"/>
              <a:gd name="connsiteY54" fmla="*/ 4455900 h 4873526"/>
              <a:gd name="connsiteX55" fmla="*/ 1752468 w 2264421"/>
              <a:gd name="connsiteY55" fmla="*/ 4006516 h 4873526"/>
              <a:gd name="connsiteX56" fmla="*/ 1607883 w 2264421"/>
              <a:gd name="connsiteY56" fmla="*/ 3412547 h 4873526"/>
              <a:gd name="connsiteX57" fmla="*/ 1768099 w 2264421"/>
              <a:gd name="connsiteY57" fmla="*/ 4811500 h 4873526"/>
              <a:gd name="connsiteX58" fmla="*/ 1420315 w 2264421"/>
              <a:gd name="connsiteY58" fmla="*/ 3662639 h 4873526"/>
              <a:gd name="connsiteX59" fmla="*/ 1412500 w 2264421"/>
              <a:gd name="connsiteY59" fmla="*/ 4409008 h 4873526"/>
              <a:gd name="connsiteX60" fmla="*/ 1342161 w 2264421"/>
              <a:gd name="connsiteY60" fmla="*/ 4158915 h 4873526"/>
              <a:gd name="connsiteX61" fmla="*/ 1342160 w 2264421"/>
              <a:gd name="connsiteY61" fmla="*/ 4573131 h 4873526"/>
              <a:gd name="connsiteX62" fmla="*/ 1181946 w 2264421"/>
              <a:gd name="connsiteY62" fmla="*/ 4276146 h 4873526"/>
              <a:gd name="connsiteX63" fmla="*/ 1045176 w 2264421"/>
              <a:gd name="connsiteY63" fmla="*/ 3967439 h 4873526"/>
              <a:gd name="connsiteX64" fmla="*/ 982653 w 2264421"/>
              <a:gd name="connsiteY64" fmla="*/ 4014331 h 4873526"/>
              <a:gd name="connsiteX65" fmla="*/ 978746 w 2264421"/>
              <a:gd name="connsiteY65" fmla="*/ 4112022 h 4873526"/>
              <a:gd name="connsiteX66" fmla="*/ 897548 w 2264421"/>
              <a:gd name="connsiteY66" fmla="*/ 4098168 h 4873526"/>
              <a:gd name="connsiteX67" fmla="*/ 836293 w 2264421"/>
              <a:gd name="connsiteY67" fmla="*/ 3944094 h 4873526"/>
              <a:gd name="connsiteX68" fmla="*/ 770978 w 2264421"/>
              <a:gd name="connsiteY68" fmla="*/ 4330042 h 4873526"/>
              <a:gd name="connsiteX69" fmla="*/ 687851 w 2264421"/>
              <a:gd name="connsiteY69" fmla="*/ 3997534 h 4873526"/>
              <a:gd name="connsiteX70" fmla="*/ 616599 w 2264421"/>
              <a:gd name="connsiteY70" fmla="*/ 4377544 h 4873526"/>
              <a:gd name="connsiteX71" fmla="*/ 449113 w 2264421"/>
              <a:gd name="connsiteY71" fmla="*/ 4267544 h 4873526"/>
              <a:gd name="connsiteX72" fmla="*/ 271836 w 2264421"/>
              <a:gd name="connsiteY72" fmla="*/ 2809875 h 4873526"/>
              <a:gd name="connsiteX73" fmla="*/ 296738 w 2264421"/>
              <a:gd name="connsiteY73" fmla="*/ 4002049 h 4873526"/>
              <a:gd name="connsiteX74" fmla="*/ 199413 w 2264421"/>
              <a:gd name="connsiteY74" fmla="*/ 2642951 h 4873526"/>
              <a:gd name="connsiteX75" fmla="*/ 141200 w 2264421"/>
              <a:gd name="connsiteY75" fmla="*/ 2935191 h 4873526"/>
              <a:gd name="connsiteX76" fmla="*/ 77048 w 2264421"/>
              <a:gd name="connsiteY76" fmla="*/ 2595450 h 4873526"/>
              <a:gd name="connsiteX77" fmla="*/ 21288 w 2264421"/>
              <a:gd name="connsiteY77" fmla="*/ 2802642 h 4873526"/>
              <a:gd name="connsiteX78" fmla="*/ 52521 w 2264421"/>
              <a:gd name="connsiteY78" fmla="*/ 2044043 h 4873526"/>
              <a:gd name="connsiteX79" fmla="*/ 117443 w 2264421"/>
              <a:gd name="connsiteY79"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552803 w 2264421"/>
              <a:gd name="connsiteY6" fmla="*/ 298114 h 4873526"/>
              <a:gd name="connsiteX7" fmla="*/ 638772 w 2264421"/>
              <a:gd name="connsiteY7" fmla="*/ 278576 h 4873526"/>
              <a:gd name="connsiteX8" fmla="*/ 637087 w 2264421"/>
              <a:gd name="connsiteY8" fmla="*/ 534109 h 4873526"/>
              <a:gd name="connsiteX9" fmla="*/ 716926 w 2264421"/>
              <a:gd name="connsiteY9" fmla="*/ 286391 h 4873526"/>
              <a:gd name="connsiteX10" fmla="*/ 771634 w 2264421"/>
              <a:gd name="connsiteY10" fmla="*/ 352822 h 4873526"/>
              <a:gd name="connsiteX11" fmla="*/ 822434 w 2264421"/>
              <a:gd name="connsiteY11" fmla="*/ 219961 h 4873526"/>
              <a:gd name="connsiteX12" fmla="*/ 884957 w 2264421"/>
              <a:gd name="connsiteY12" fmla="*/ 286391 h 4873526"/>
              <a:gd name="connsiteX13" fmla="*/ 1049080 w 2264421"/>
              <a:gd name="connsiteY13" fmla="*/ 1130 h 4873526"/>
              <a:gd name="connsiteX14" fmla="*/ 1008708 w 2264421"/>
              <a:gd name="connsiteY14" fmla="*/ 330750 h 4873526"/>
              <a:gd name="connsiteX15" fmla="*/ 1068619 w 2264421"/>
              <a:gd name="connsiteY15" fmla="*/ 356730 h 4873526"/>
              <a:gd name="connsiteX16" fmla="*/ 1080342 w 2264421"/>
              <a:gd name="connsiteY16" fmla="*/ 552114 h 4873526"/>
              <a:gd name="connsiteX17" fmla="*/ 1181942 w 2264421"/>
              <a:gd name="connsiteY17" fmla="*/ 524761 h 4873526"/>
              <a:gd name="connsiteX18" fmla="*/ 1256188 w 2264421"/>
              <a:gd name="connsiteY18" fmla="*/ 665438 h 4873526"/>
              <a:gd name="connsiteX19" fmla="*/ 1279634 w 2264421"/>
              <a:gd name="connsiteY19" fmla="*/ 563838 h 4873526"/>
              <a:gd name="connsiteX20" fmla="*/ 1326526 w 2264421"/>
              <a:gd name="connsiteY20" fmla="*/ 673254 h 4873526"/>
              <a:gd name="connsiteX21" fmla="*/ 1432034 w 2264421"/>
              <a:gd name="connsiteY21" fmla="*/ 540392 h 4873526"/>
              <a:gd name="connsiteX22" fmla="*/ 1451572 w 2264421"/>
              <a:gd name="connsiteY22" fmla="*/ 391900 h 4873526"/>
              <a:gd name="connsiteX23" fmla="*/ 1557080 w 2264421"/>
              <a:gd name="connsiteY23" fmla="*/ 509131 h 4873526"/>
              <a:gd name="connsiteX24" fmla="*/ 1622604 w 2264421"/>
              <a:gd name="connsiteY24" fmla="*/ 506755 h 4873526"/>
              <a:gd name="connsiteX25" fmla="*/ 1740742 w 2264421"/>
              <a:gd name="connsiteY25" fmla="*/ 540392 h 4873526"/>
              <a:gd name="connsiteX26" fmla="*/ 1760280 w 2264421"/>
              <a:gd name="connsiteY26" fmla="*/ 688885 h 4873526"/>
              <a:gd name="connsiteX27" fmla="*/ 1846249 w 2264421"/>
              <a:gd name="connsiteY27" fmla="*/ 563839 h 4873526"/>
              <a:gd name="connsiteX28" fmla="*/ 1862462 w 2264421"/>
              <a:gd name="connsiteY28" fmla="*/ 666970 h 4873526"/>
              <a:gd name="connsiteX29" fmla="*/ 1928311 w 2264421"/>
              <a:gd name="connsiteY29" fmla="*/ 813931 h 4873526"/>
              <a:gd name="connsiteX30" fmla="*/ 1889234 w 2264421"/>
              <a:gd name="connsiteY30" fmla="*/ 923346 h 4873526"/>
              <a:gd name="connsiteX31" fmla="*/ 1889234 w 2264421"/>
              <a:gd name="connsiteY31" fmla="*/ 1146085 h 4873526"/>
              <a:gd name="connsiteX32" fmla="*/ 1916588 w 2264421"/>
              <a:gd name="connsiteY32" fmla="*/ 966331 h 4873526"/>
              <a:gd name="connsiteX33" fmla="*/ 2026003 w 2264421"/>
              <a:gd name="connsiteY33" fmla="*/ 919439 h 4873526"/>
              <a:gd name="connsiteX34" fmla="*/ 2022096 w 2264421"/>
              <a:gd name="connsiteY34" fmla="*/ 1021039 h 4873526"/>
              <a:gd name="connsiteX35" fmla="*/ 2119788 w 2264421"/>
              <a:gd name="connsiteY35" fmla="*/ 907715 h 4873526"/>
              <a:gd name="connsiteX36" fmla="*/ 2131511 w 2264421"/>
              <a:gd name="connsiteY36" fmla="*/ 1001500 h 4873526"/>
              <a:gd name="connsiteX37" fmla="*/ 2174496 w 2264421"/>
              <a:gd name="connsiteY37" fmla="*/ 1067931 h 4873526"/>
              <a:gd name="connsiteX38" fmla="*/ 2123696 w 2264421"/>
              <a:gd name="connsiteY38" fmla="*/ 1107008 h 4873526"/>
              <a:gd name="connsiteX39" fmla="*/ 2115880 w 2264421"/>
              <a:gd name="connsiteY39" fmla="*/ 1443069 h 4873526"/>
              <a:gd name="connsiteX40" fmla="*/ 2182310 w 2264421"/>
              <a:gd name="connsiteY40" fmla="*/ 1329746 h 4873526"/>
              <a:gd name="connsiteX41" fmla="*/ 2201848 w 2264421"/>
              <a:gd name="connsiteY41" fmla="*/ 1607192 h 4873526"/>
              <a:gd name="connsiteX42" fmla="*/ 2264371 w 2264421"/>
              <a:gd name="connsiteY42" fmla="*/ 1657992 h 4873526"/>
              <a:gd name="connsiteX43" fmla="*/ 2240925 w 2264421"/>
              <a:gd name="connsiteY43" fmla="*/ 2318392 h 4873526"/>
              <a:gd name="connsiteX44" fmla="*/ 2115879 w 2264421"/>
              <a:gd name="connsiteY44" fmla="*/ 2627100 h 4873526"/>
              <a:gd name="connsiteX45" fmla="*/ 2068988 w 2264421"/>
              <a:gd name="connsiteY45" fmla="*/ 3037408 h 4873526"/>
              <a:gd name="connsiteX46" fmla="*/ 2049449 w 2264421"/>
              <a:gd name="connsiteY46" fmla="*/ 3475069 h 4873526"/>
              <a:gd name="connsiteX47" fmla="*/ 2014280 w 2264421"/>
              <a:gd name="connsiteY47" fmla="*/ 3564946 h 4873526"/>
              <a:gd name="connsiteX48" fmla="*/ 2057266 w 2264421"/>
              <a:gd name="connsiteY48" fmla="*/ 3650915 h 4873526"/>
              <a:gd name="connsiteX49" fmla="*/ 2022097 w 2264421"/>
              <a:gd name="connsiteY49" fmla="*/ 3740792 h 4873526"/>
              <a:gd name="connsiteX50" fmla="*/ 2022097 w 2264421"/>
              <a:gd name="connsiteY50" fmla="*/ 4037777 h 4873526"/>
              <a:gd name="connsiteX51" fmla="*/ 1959573 w 2264421"/>
              <a:gd name="connsiteY51" fmla="*/ 3740792 h 4873526"/>
              <a:gd name="connsiteX52" fmla="*/ 1873604 w 2264421"/>
              <a:gd name="connsiteY52" fmla="*/ 3803315 h 4873526"/>
              <a:gd name="connsiteX53" fmla="*/ 1869697 w 2264421"/>
              <a:gd name="connsiteY53" fmla="*/ 4229254 h 4873526"/>
              <a:gd name="connsiteX54" fmla="*/ 1818898 w 2264421"/>
              <a:gd name="connsiteY54" fmla="*/ 4115931 h 4873526"/>
              <a:gd name="connsiteX55" fmla="*/ 1818898 w 2264421"/>
              <a:gd name="connsiteY55" fmla="*/ 4455900 h 4873526"/>
              <a:gd name="connsiteX56" fmla="*/ 1752468 w 2264421"/>
              <a:gd name="connsiteY56" fmla="*/ 4006516 h 4873526"/>
              <a:gd name="connsiteX57" fmla="*/ 1607883 w 2264421"/>
              <a:gd name="connsiteY57" fmla="*/ 3412547 h 4873526"/>
              <a:gd name="connsiteX58" fmla="*/ 1768099 w 2264421"/>
              <a:gd name="connsiteY58" fmla="*/ 4811500 h 4873526"/>
              <a:gd name="connsiteX59" fmla="*/ 1420315 w 2264421"/>
              <a:gd name="connsiteY59" fmla="*/ 3662639 h 4873526"/>
              <a:gd name="connsiteX60" fmla="*/ 1412500 w 2264421"/>
              <a:gd name="connsiteY60" fmla="*/ 4409008 h 4873526"/>
              <a:gd name="connsiteX61" fmla="*/ 1342161 w 2264421"/>
              <a:gd name="connsiteY61" fmla="*/ 4158915 h 4873526"/>
              <a:gd name="connsiteX62" fmla="*/ 1342160 w 2264421"/>
              <a:gd name="connsiteY62" fmla="*/ 4573131 h 4873526"/>
              <a:gd name="connsiteX63" fmla="*/ 1181946 w 2264421"/>
              <a:gd name="connsiteY63" fmla="*/ 4276146 h 4873526"/>
              <a:gd name="connsiteX64" fmla="*/ 1045176 w 2264421"/>
              <a:gd name="connsiteY64" fmla="*/ 3967439 h 4873526"/>
              <a:gd name="connsiteX65" fmla="*/ 982653 w 2264421"/>
              <a:gd name="connsiteY65" fmla="*/ 4014331 h 4873526"/>
              <a:gd name="connsiteX66" fmla="*/ 978746 w 2264421"/>
              <a:gd name="connsiteY66" fmla="*/ 4112022 h 4873526"/>
              <a:gd name="connsiteX67" fmla="*/ 897548 w 2264421"/>
              <a:gd name="connsiteY67" fmla="*/ 4098168 h 4873526"/>
              <a:gd name="connsiteX68" fmla="*/ 836293 w 2264421"/>
              <a:gd name="connsiteY68" fmla="*/ 3944094 h 4873526"/>
              <a:gd name="connsiteX69" fmla="*/ 770978 w 2264421"/>
              <a:gd name="connsiteY69" fmla="*/ 4330042 h 4873526"/>
              <a:gd name="connsiteX70" fmla="*/ 687851 w 2264421"/>
              <a:gd name="connsiteY70" fmla="*/ 3997534 h 4873526"/>
              <a:gd name="connsiteX71" fmla="*/ 616599 w 2264421"/>
              <a:gd name="connsiteY71" fmla="*/ 4377544 h 4873526"/>
              <a:gd name="connsiteX72" fmla="*/ 449113 w 2264421"/>
              <a:gd name="connsiteY72" fmla="*/ 4267544 h 4873526"/>
              <a:gd name="connsiteX73" fmla="*/ 271836 w 2264421"/>
              <a:gd name="connsiteY73" fmla="*/ 2809875 h 4873526"/>
              <a:gd name="connsiteX74" fmla="*/ 296738 w 2264421"/>
              <a:gd name="connsiteY74" fmla="*/ 4002049 h 4873526"/>
              <a:gd name="connsiteX75" fmla="*/ 199413 w 2264421"/>
              <a:gd name="connsiteY75" fmla="*/ 2642951 h 4873526"/>
              <a:gd name="connsiteX76" fmla="*/ 141200 w 2264421"/>
              <a:gd name="connsiteY76" fmla="*/ 2935191 h 4873526"/>
              <a:gd name="connsiteX77" fmla="*/ 77048 w 2264421"/>
              <a:gd name="connsiteY77" fmla="*/ 2595450 h 4873526"/>
              <a:gd name="connsiteX78" fmla="*/ 21288 w 2264421"/>
              <a:gd name="connsiteY78" fmla="*/ 2802642 h 4873526"/>
              <a:gd name="connsiteX79" fmla="*/ 52521 w 2264421"/>
              <a:gd name="connsiteY79" fmla="*/ 2044043 h 4873526"/>
              <a:gd name="connsiteX80" fmla="*/ 117443 w 2264421"/>
              <a:gd name="connsiteY80"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552803 w 2264421"/>
              <a:gd name="connsiteY7" fmla="*/ 298114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376957 w 2264421"/>
              <a:gd name="connsiteY6" fmla="*/ 282484 h 4873526"/>
              <a:gd name="connsiteX7" fmla="*/ 443388 w 2264421"/>
              <a:gd name="connsiteY7" fmla="*/ 387991 h 4873526"/>
              <a:gd name="connsiteX8" fmla="*/ 494188 w 2264421"/>
              <a:gd name="connsiteY8" fmla="*/ 286391 h 4873526"/>
              <a:gd name="connsiteX9" fmla="*/ 638772 w 2264421"/>
              <a:gd name="connsiteY9" fmla="*/ 278576 h 4873526"/>
              <a:gd name="connsiteX10" fmla="*/ 637087 w 2264421"/>
              <a:gd name="connsiteY10" fmla="*/ 534109 h 4873526"/>
              <a:gd name="connsiteX11" fmla="*/ 716926 w 2264421"/>
              <a:gd name="connsiteY11" fmla="*/ 286391 h 4873526"/>
              <a:gd name="connsiteX12" fmla="*/ 771634 w 2264421"/>
              <a:gd name="connsiteY12" fmla="*/ 352822 h 4873526"/>
              <a:gd name="connsiteX13" fmla="*/ 822434 w 2264421"/>
              <a:gd name="connsiteY13" fmla="*/ 219961 h 4873526"/>
              <a:gd name="connsiteX14" fmla="*/ 884957 w 2264421"/>
              <a:gd name="connsiteY14" fmla="*/ 286391 h 4873526"/>
              <a:gd name="connsiteX15" fmla="*/ 1049080 w 2264421"/>
              <a:gd name="connsiteY15" fmla="*/ 1130 h 4873526"/>
              <a:gd name="connsiteX16" fmla="*/ 1008708 w 2264421"/>
              <a:gd name="connsiteY16" fmla="*/ 330750 h 4873526"/>
              <a:gd name="connsiteX17" fmla="*/ 1068619 w 2264421"/>
              <a:gd name="connsiteY17" fmla="*/ 356730 h 4873526"/>
              <a:gd name="connsiteX18" fmla="*/ 1080342 w 2264421"/>
              <a:gd name="connsiteY18" fmla="*/ 552114 h 4873526"/>
              <a:gd name="connsiteX19" fmla="*/ 1181942 w 2264421"/>
              <a:gd name="connsiteY19" fmla="*/ 524761 h 4873526"/>
              <a:gd name="connsiteX20" fmla="*/ 1256188 w 2264421"/>
              <a:gd name="connsiteY20" fmla="*/ 665438 h 4873526"/>
              <a:gd name="connsiteX21" fmla="*/ 1279634 w 2264421"/>
              <a:gd name="connsiteY21" fmla="*/ 563838 h 4873526"/>
              <a:gd name="connsiteX22" fmla="*/ 1326526 w 2264421"/>
              <a:gd name="connsiteY22" fmla="*/ 673254 h 4873526"/>
              <a:gd name="connsiteX23" fmla="*/ 1432034 w 2264421"/>
              <a:gd name="connsiteY23" fmla="*/ 540392 h 4873526"/>
              <a:gd name="connsiteX24" fmla="*/ 1451572 w 2264421"/>
              <a:gd name="connsiteY24" fmla="*/ 391900 h 4873526"/>
              <a:gd name="connsiteX25" fmla="*/ 1557080 w 2264421"/>
              <a:gd name="connsiteY25" fmla="*/ 509131 h 4873526"/>
              <a:gd name="connsiteX26" fmla="*/ 1622604 w 2264421"/>
              <a:gd name="connsiteY26" fmla="*/ 506755 h 4873526"/>
              <a:gd name="connsiteX27" fmla="*/ 1740742 w 2264421"/>
              <a:gd name="connsiteY27" fmla="*/ 540392 h 4873526"/>
              <a:gd name="connsiteX28" fmla="*/ 1760280 w 2264421"/>
              <a:gd name="connsiteY28" fmla="*/ 688885 h 4873526"/>
              <a:gd name="connsiteX29" fmla="*/ 1846249 w 2264421"/>
              <a:gd name="connsiteY29" fmla="*/ 563839 h 4873526"/>
              <a:gd name="connsiteX30" fmla="*/ 1862462 w 2264421"/>
              <a:gd name="connsiteY30" fmla="*/ 666970 h 4873526"/>
              <a:gd name="connsiteX31" fmla="*/ 1928311 w 2264421"/>
              <a:gd name="connsiteY31" fmla="*/ 813931 h 4873526"/>
              <a:gd name="connsiteX32" fmla="*/ 1889234 w 2264421"/>
              <a:gd name="connsiteY32" fmla="*/ 923346 h 4873526"/>
              <a:gd name="connsiteX33" fmla="*/ 1889234 w 2264421"/>
              <a:gd name="connsiteY33" fmla="*/ 1146085 h 4873526"/>
              <a:gd name="connsiteX34" fmla="*/ 1916588 w 2264421"/>
              <a:gd name="connsiteY34" fmla="*/ 966331 h 4873526"/>
              <a:gd name="connsiteX35" fmla="*/ 2026003 w 2264421"/>
              <a:gd name="connsiteY35" fmla="*/ 919439 h 4873526"/>
              <a:gd name="connsiteX36" fmla="*/ 2022096 w 2264421"/>
              <a:gd name="connsiteY36" fmla="*/ 1021039 h 4873526"/>
              <a:gd name="connsiteX37" fmla="*/ 2119788 w 2264421"/>
              <a:gd name="connsiteY37" fmla="*/ 907715 h 4873526"/>
              <a:gd name="connsiteX38" fmla="*/ 2131511 w 2264421"/>
              <a:gd name="connsiteY38" fmla="*/ 1001500 h 4873526"/>
              <a:gd name="connsiteX39" fmla="*/ 2174496 w 2264421"/>
              <a:gd name="connsiteY39" fmla="*/ 1067931 h 4873526"/>
              <a:gd name="connsiteX40" fmla="*/ 2123696 w 2264421"/>
              <a:gd name="connsiteY40" fmla="*/ 1107008 h 4873526"/>
              <a:gd name="connsiteX41" fmla="*/ 2115880 w 2264421"/>
              <a:gd name="connsiteY41" fmla="*/ 1443069 h 4873526"/>
              <a:gd name="connsiteX42" fmla="*/ 2182310 w 2264421"/>
              <a:gd name="connsiteY42" fmla="*/ 1329746 h 4873526"/>
              <a:gd name="connsiteX43" fmla="*/ 2201848 w 2264421"/>
              <a:gd name="connsiteY43" fmla="*/ 1607192 h 4873526"/>
              <a:gd name="connsiteX44" fmla="*/ 2264371 w 2264421"/>
              <a:gd name="connsiteY44" fmla="*/ 1657992 h 4873526"/>
              <a:gd name="connsiteX45" fmla="*/ 2240925 w 2264421"/>
              <a:gd name="connsiteY45" fmla="*/ 2318392 h 4873526"/>
              <a:gd name="connsiteX46" fmla="*/ 2115879 w 2264421"/>
              <a:gd name="connsiteY46" fmla="*/ 2627100 h 4873526"/>
              <a:gd name="connsiteX47" fmla="*/ 2068988 w 2264421"/>
              <a:gd name="connsiteY47" fmla="*/ 3037408 h 4873526"/>
              <a:gd name="connsiteX48" fmla="*/ 2049449 w 2264421"/>
              <a:gd name="connsiteY48" fmla="*/ 3475069 h 4873526"/>
              <a:gd name="connsiteX49" fmla="*/ 2014280 w 2264421"/>
              <a:gd name="connsiteY49" fmla="*/ 3564946 h 4873526"/>
              <a:gd name="connsiteX50" fmla="*/ 2057266 w 2264421"/>
              <a:gd name="connsiteY50" fmla="*/ 3650915 h 4873526"/>
              <a:gd name="connsiteX51" fmla="*/ 2022097 w 2264421"/>
              <a:gd name="connsiteY51" fmla="*/ 3740792 h 4873526"/>
              <a:gd name="connsiteX52" fmla="*/ 2022097 w 2264421"/>
              <a:gd name="connsiteY52" fmla="*/ 4037777 h 4873526"/>
              <a:gd name="connsiteX53" fmla="*/ 1959573 w 2264421"/>
              <a:gd name="connsiteY53" fmla="*/ 3740792 h 4873526"/>
              <a:gd name="connsiteX54" fmla="*/ 1873604 w 2264421"/>
              <a:gd name="connsiteY54" fmla="*/ 3803315 h 4873526"/>
              <a:gd name="connsiteX55" fmla="*/ 1869697 w 2264421"/>
              <a:gd name="connsiteY55" fmla="*/ 4229254 h 4873526"/>
              <a:gd name="connsiteX56" fmla="*/ 1818898 w 2264421"/>
              <a:gd name="connsiteY56" fmla="*/ 4115931 h 4873526"/>
              <a:gd name="connsiteX57" fmla="*/ 1818898 w 2264421"/>
              <a:gd name="connsiteY57" fmla="*/ 4455900 h 4873526"/>
              <a:gd name="connsiteX58" fmla="*/ 1752468 w 2264421"/>
              <a:gd name="connsiteY58" fmla="*/ 4006516 h 4873526"/>
              <a:gd name="connsiteX59" fmla="*/ 1607883 w 2264421"/>
              <a:gd name="connsiteY59" fmla="*/ 3412547 h 4873526"/>
              <a:gd name="connsiteX60" fmla="*/ 1768099 w 2264421"/>
              <a:gd name="connsiteY60" fmla="*/ 4811500 h 4873526"/>
              <a:gd name="connsiteX61" fmla="*/ 1420315 w 2264421"/>
              <a:gd name="connsiteY61" fmla="*/ 3662639 h 4873526"/>
              <a:gd name="connsiteX62" fmla="*/ 1412500 w 2264421"/>
              <a:gd name="connsiteY62" fmla="*/ 4409008 h 4873526"/>
              <a:gd name="connsiteX63" fmla="*/ 1342161 w 2264421"/>
              <a:gd name="connsiteY63" fmla="*/ 4158915 h 4873526"/>
              <a:gd name="connsiteX64" fmla="*/ 1342160 w 2264421"/>
              <a:gd name="connsiteY64" fmla="*/ 4573131 h 4873526"/>
              <a:gd name="connsiteX65" fmla="*/ 1181946 w 2264421"/>
              <a:gd name="connsiteY65" fmla="*/ 4276146 h 4873526"/>
              <a:gd name="connsiteX66" fmla="*/ 1045176 w 2264421"/>
              <a:gd name="connsiteY66" fmla="*/ 3967439 h 4873526"/>
              <a:gd name="connsiteX67" fmla="*/ 982653 w 2264421"/>
              <a:gd name="connsiteY67" fmla="*/ 4014331 h 4873526"/>
              <a:gd name="connsiteX68" fmla="*/ 978746 w 2264421"/>
              <a:gd name="connsiteY68" fmla="*/ 4112022 h 4873526"/>
              <a:gd name="connsiteX69" fmla="*/ 897548 w 2264421"/>
              <a:gd name="connsiteY69" fmla="*/ 4098168 h 4873526"/>
              <a:gd name="connsiteX70" fmla="*/ 836293 w 2264421"/>
              <a:gd name="connsiteY70" fmla="*/ 3944094 h 4873526"/>
              <a:gd name="connsiteX71" fmla="*/ 770978 w 2264421"/>
              <a:gd name="connsiteY71" fmla="*/ 4330042 h 4873526"/>
              <a:gd name="connsiteX72" fmla="*/ 687851 w 2264421"/>
              <a:gd name="connsiteY72" fmla="*/ 3997534 h 4873526"/>
              <a:gd name="connsiteX73" fmla="*/ 616599 w 2264421"/>
              <a:gd name="connsiteY73" fmla="*/ 4377544 h 4873526"/>
              <a:gd name="connsiteX74" fmla="*/ 449113 w 2264421"/>
              <a:gd name="connsiteY74" fmla="*/ 4267544 h 4873526"/>
              <a:gd name="connsiteX75" fmla="*/ 271836 w 2264421"/>
              <a:gd name="connsiteY75" fmla="*/ 2809875 h 4873526"/>
              <a:gd name="connsiteX76" fmla="*/ 296738 w 2264421"/>
              <a:gd name="connsiteY76" fmla="*/ 4002049 h 4873526"/>
              <a:gd name="connsiteX77" fmla="*/ 199413 w 2264421"/>
              <a:gd name="connsiteY77" fmla="*/ 2642951 h 4873526"/>
              <a:gd name="connsiteX78" fmla="*/ 141200 w 2264421"/>
              <a:gd name="connsiteY78" fmla="*/ 2935191 h 4873526"/>
              <a:gd name="connsiteX79" fmla="*/ 77048 w 2264421"/>
              <a:gd name="connsiteY79" fmla="*/ 2595450 h 4873526"/>
              <a:gd name="connsiteX80" fmla="*/ 21288 w 2264421"/>
              <a:gd name="connsiteY80" fmla="*/ 2802642 h 4873526"/>
              <a:gd name="connsiteX81" fmla="*/ 52521 w 2264421"/>
              <a:gd name="connsiteY81" fmla="*/ 2044043 h 4873526"/>
              <a:gd name="connsiteX82" fmla="*/ 117443 w 2264421"/>
              <a:gd name="connsiteY82"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264421" h="4873526">
                <a:moveTo>
                  <a:pt x="117443" y="2132982"/>
                </a:moveTo>
                <a:cubicBezTo>
                  <a:pt x="159264" y="2172804"/>
                  <a:pt x="76205" y="1977718"/>
                  <a:pt x="100021" y="1925289"/>
                </a:cubicBezTo>
                <a:cubicBezTo>
                  <a:pt x="100086" y="1552227"/>
                  <a:pt x="126741" y="1114798"/>
                  <a:pt x="147523" y="1058390"/>
                </a:cubicBezTo>
                <a:cubicBezTo>
                  <a:pt x="168305" y="1001982"/>
                  <a:pt x="40568" y="1131152"/>
                  <a:pt x="64395" y="1040577"/>
                </a:cubicBezTo>
                <a:cubicBezTo>
                  <a:pt x="11110" y="930680"/>
                  <a:pt x="64702" y="880158"/>
                  <a:pt x="64856" y="799949"/>
                </a:cubicBezTo>
                <a:cubicBezTo>
                  <a:pt x="44292" y="613694"/>
                  <a:pt x="94978" y="409625"/>
                  <a:pt x="115977" y="413375"/>
                </a:cubicBezTo>
                <a:cubicBezTo>
                  <a:pt x="149758" y="331690"/>
                  <a:pt x="231860" y="366822"/>
                  <a:pt x="275357" y="266853"/>
                </a:cubicBezTo>
                <a:cubicBezTo>
                  <a:pt x="318854" y="245038"/>
                  <a:pt x="347649" y="269459"/>
                  <a:pt x="376957" y="282484"/>
                </a:cubicBezTo>
                <a:cubicBezTo>
                  <a:pt x="406265" y="295509"/>
                  <a:pt x="414080" y="402970"/>
                  <a:pt x="443388" y="387991"/>
                </a:cubicBezTo>
                <a:cubicBezTo>
                  <a:pt x="472696" y="373012"/>
                  <a:pt x="453809" y="293555"/>
                  <a:pt x="494188" y="286391"/>
                </a:cubicBezTo>
                <a:cubicBezTo>
                  <a:pt x="597090" y="373012"/>
                  <a:pt x="607791" y="240546"/>
                  <a:pt x="638772" y="278576"/>
                </a:cubicBezTo>
                <a:cubicBezTo>
                  <a:pt x="638210" y="363754"/>
                  <a:pt x="637649" y="448931"/>
                  <a:pt x="637087" y="534109"/>
                </a:cubicBezTo>
                <a:cubicBezTo>
                  <a:pt x="739199" y="552022"/>
                  <a:pt x="693850" y="342006"/>
                  <a:pt x="716926" y="286391"/>
                </a:cubicBezTo>
                <a:cubicBezTo>
                  <a:pt x="740002" y="230777"/>
                  <a:pt x="756003" y="402971"/>
                  <a:pt x="771634" y="352822"/>
                </a:cubicBezTo>
                <a:cubicBezTo>
                  <a:pt x="787265" y="302673"/>
                  <a:pt x="802244" y="246012"/>
                  <a:pt x="822434" y="219961"/>
                </a:cubicBezTo>
                <a:cubicBezTo>
                  <a:pt x="842624" y="193910"/>
                  <a:pt x="843275" y="361940"/>
                  <a:pt x="884957" y="286391"/>
                </a:cubicBezTo>
                <a:cubicBezTo>
                  <a:pt x="926639" y="210842"/>
                  <a:pt x="1024547" y="-17986"/>
                  <a:pt x="1049080" y="1130"/>
                </a:cubicBezTo>
                <a:lnTo>
                  <a:pt x="1008708" y="330750"/>
                </a:lnTo>
                <a:cubicBezTo>
                  <a:pt x="1085189" y="267320"/>
                  <a:pt x="1064495" y="288575"/>
                  <a:pt x="1068619" y="356730"/>
                </a:cubicBezTo>
                <a:cubicBezTo>
                  <a:pt x="1072743" y="424885"/>
                  <a:pt x="1065363" y="515642"/>
                  <a:pt x="1080342" y="552114"/>
                </a:cubicBezTo>
                <a:cubicBezTo>
                  <a:pt x="1095321" y="588586"/>
                  <a:pt x="1165009" y="475915"/>
                  <a:pt x="1181942" y="524761"/>
                </a:cubicBezTo>
                <a:cubicBezTo>
                  <a:pt x="1198875" y="573607"/>
                  <a:pt x="1243162" y="649807"/>
                  <a:pt x="1256188" y="665438"/>
                </a:cubicBezTo>
                <a:cubicBezTo>
                  <a:pt x="1269214" y="681069"/>
                  <a:pt x="1261398" y="518248"/>
                  <a:pt x="1279634" y="563838"/>
                </a:cubicBezTo>
                <a:cubicBezTo>
                  <a:pt x="1297870" y="609428"/>
                  <a:pt x="1293311" y="657623"/>
                  <a:pt x="1326526" y="673254"/>
                </a:cubicBezTo>
                <a:cubicBezTo>
                  <a:pt x="1359741" y="688885"/>
                  <a:pt x="1407285" y="535833"/>
                  <a:pt x="1432034" y="540392"/>
                </a:cubicBezTo>
                <a:cubicBezTo>
                  <a:pt x="1456783" y="544951"/>
                  <a:pt x="1413798" y="353474"/>
                  <a:pt x="1451572" y="391900"/>
                </a:cubicBezTo>
                <a:cubicBezTo>
                  <a:pt x="1489346" y="430326"/>
                  <a:pt x="1512944" y="486081"/>
                  <a:pt x="1557080" y="509131"/>
                </a:cubicBezTo>
                <a:lnTo>
                  <a:pt x="1622604" y="506755"/>
                </a:lnTo>
                <a:cubicBezTo>
                  <a:pt x="1718558" y="603567"/>
                  <a:pt x="1693699" y="539996"/>
                  <a:pt x="1740742" y="540392"/>
                </a:cubicBezTo>
                <a:cubicBezTo>
                  <a:pt x="1787785" y="540788"/>
                  <a:pt x="1724460" y="715588"/>
                  <a:pt x="1760280" y="688885"/>
                </a:cubicBezTo>
                <a:cubicBezTo>
                  <a:pt x="1796101" y="662183"/>
                  <a:pt x="1816193" y="555768"/>
                  <a:pt x="1846249" y="563839"/>
                </a:cubicBezTo>
                <a:lnTo>
                  <a:pt x="1862462" y="666970"/>
                </a:lnTo>
                <a:cubicBezTo>
                  <a:pt x="1888013" y="623730"/>
                  <a:pt x="1972695" y="774458"/>
                  <a:pt x="1928311" y="813931"/>
                </a:cubicBezTo>
                <a:cubicBezTo>
                  <a:pt x="1883927" y="853404"/>
                  <a:pt x="1908772" y="877756"/>
                  <a:pt x="1889234" y="923346"/>
                </a:cubicBezTo>
                <a:cubicBezTo>
                  <a:pt x="1883927" y="1011666"/>
                  <a:pt x="1867091" y="1159762"/>
                  <a:pt x="1889234" y="1146085"/>
                </a:cubicBezTo>
                <a:cubicBezTo>
                  <a:pt x="1895748" y="1136316"/>
                  <a:pt x="1917891" y="956562"/>
                  <a:pt x="1916588" y="966331"/>
                </a:cubicBezTo>
                <a:cubicBezTo>
                  <a:pt x="1915285" y="976100"/>
                  <a:pt x="2040982" y="886224"/>
                  <a:pt x="2026003" y="919439"/>
                </a:cubicBezTo>
                <a:cubicBezTo>
                  <a:pt x="2011024" y="952655"/>
                  <a:pt x="2025352" y="1008665"/>
                  <a:pt x="2022096" y="1021039"/>
                </a:cubicBezTo>
                <a:cubicBezTo>
                  <a:pt x="2018840" y="1033413"/>
                  <a:pt x="2126301" y="873197"/>
                  <a:pt x="2119788" y="907715"/>
                </a:cubicBezTo>
                <a:cubicBezTo>
                  <a:pt x="2113275" y="942233"/>
                  <a:pt x="2132162" y="964377"/>
                  <a:pt x="2131511" y="1001500"/>
                </a:cubicBezTo>
                <a:cubicBezTo>
                  <a:pt x="2130860" y="1038623"/>
                  <a:pt x="2186219" y="1035367"/>
                  <a:pt x="2174496" y="1067931"/>
                </a:cubicBezTo>
                <a:cubicBezTo>
                  <a:pt x="2162773" y="1100495"/>
                  <a:pt x="2132163" y="1020387"/>
                  <a:pt x="2123696" y="1107008"/>
                </a:cubicBezTo>
                <a:cubicBezTo>
                  <a:pt x="2115229" y="1193629"/>
                  <a:pt x="2115229" y="1398131"/>
                  <a:pt x="2115880" y="1443069"/>
                </a:cubicBezTo>
                <a:cubicBezTo>
                  <a:pt x="2116531" y="1488007"/>
                  <a:pt x="2182961" y="1239218"/>
                  <a:pt x="2182310" y="1329746"/>
                </a:cubicBezTo>
                <a:cubicBezTo>
                  <a:pt x="2181659" y="1420274"/>
                  <a:pt x="2192730" y="1537505"/>
                  <a:pt x="2201848" y="1607192"/>
                </a:cubicBezTo>
                <a:cubicBezTo>
                  <a:pt x="2210966" y="1676879"/>
                  <a:pt x="2266325" y="1483449"/>
                  <a:pt x="2264371" y="1657992"/>
                </a:cubicBezTo>
                <a:cubicBezTo>
                  <a:pt x="2262417" y="1832535"/>
                  <a:pt x="2261115" y="2171202"/>
                  <a:pt x="2240925" y="2318392"/>
                </a:cubicBezTo>
                <a:cubicBezTo>
                  <a:pt x="2220735" y="2465582"/>
                  <a:pt x="2125648" y="2529408"/>
                  <a:pt x="2115879" y="2627100"/>
                </a:cubicBezTo>
                <a:cubicBezTo>
                  <a:pt x="2156161" y="3405779"/>
                  <a:pt x="2083967" y="2902593"/>
                  <a:pt x="2068988" y="3037408"/>
                </a:cubicBezTo>
                <a:cubicBezTo>
                  <a:pt x="2047399" y="3193460"/>
                  <a:pt x="2059218" y="3393008"/>
                  <a:pt x="2049449" y="3475069"/>
                </a:cubicBezTo>
                <a:cubicBezTo>
                  <a:pt x="2053259" y="3614840"/>
                  <a:pt x="2008418" y="3523915"/>
                  <a:pt x="2014280" y="3564946"/>
                </a:cubicBezTo>
                <a:cubicBezTo>
                  <a:pt x="2033071" y="3621352"/>
                  <a:pt x="2064430" y="3609233"/>
                  <a:pt x="2057266" y="3650915"/>
                </a:cubicBezTo>
                <a:cubicBezTo>
                  <a:pt x="2042842" y="3859069"/>
                  <a:pt x="2026005" y="3621607"/>
                  <a:pt x="2022097" y="3740792"/>
                </a:cubicBezTo>
                <a:cubicBezTo>
                  <a:pt x="2003765" y="3795245"/>
                  <a:pt x="2039030" y="3982418"/>
                  <a:pt x="2022097" y="4037777"/>
                </a:cubicBezTo>
                <a:cubicBezTo>
                  <a:pt x="2005164" y="4093136"/>
                  <a:pt x="1984973" y="3613141"/>
                  <a:pt x="1959573" y="3740792"/>
                </a:cubicBezTo>
                <a:cubicBezTo>
                  <a:pt x="1934173" y="3868443"/>
                  <a:pt x="1887281" y="3613792"/>
                  <a:pt x="1873604" y="3803315"/>
                </a:cubicBezTo>
                <a:cubicBezTo>
                  <a:pt x="1861133" y="3881866"/>
                  <a:pt x="1880769" y="4187572"/>
                  <a:pt x="1869697" y="4229254"/>
                </a:cubicBezTo>
                <a:cubicBezTo>
                  <a:pt x="1852667" y="4413962"/>
                  <a:pt x="1822154" y="4028008"/>
                  <a:pt x="1818898" y="4115931"/>
                </a:cubicBezTo>
                <a:cubicBezTo>
                  <a:pt x="1817499" y="4193179"/>
                  <a:pt x="1835180" y="4439617"/>
                  <a:pt x="1818898" y="4455900"/>
                </a:cubicBezTo>
                <a:cubicBezTo>
                  <a:pt x="1759535" y="4477789"/>
                  <a:pt x="1744001" y="4084669"/>
                  <a:pt x="1752468" y="4006516"/>
                </a:cubicBezTo>
                <a:cubicBezTo>
                  <a:pt x="1723715" y="3706671"/>
                  <a:pt x="1597462" y="3084301"/>
                  <a:pt x="1607883" y="3412547"/>
                </a:cubicBezTo>
                <a:cubicBezTo>
                  <a:pt x="1637094" y="4182108"/>
                  <a:pt x="1831273" y="4855787"/>
                  <a:pt x="1768099" y="4811500"/>
                </a:cubicBezTo>
                <a:cubicBezTo>
                  <a:pt x="1751070" y="5225460"/>
                  <a:pt x="1450925" y="3422967"/>
                  <a:pt x="1420315" y="3662639"/>
                </a:cubicBezTo>
                <a:cubicBezTo>
                  <a:pt x="1405890" y="3696902"/>
                  <a:pt x="1398824" y="3935526"/>
                  <a:pt x="1412500" y="4409008"/>
                </a:cubicBezTo>
                <a:cubicBezTo>
                  <a:pt x="1417613" y="4737650"/>
                  <a:pt x="1355838" y="4029961"/>
                  <a:pt x="1342161" y="4158915"/>
                </a:cubicBezTo>
                <a:cubicBezTo>
                  <a:pt x="1327737" y="4259609"/>
                  <a:pt x="1336950" y="4332808"/>
                  <a:pt x="1342160" y="4573131"/>
                </a:cubicBezTo>
                <a:cubicBezTo>
                  <a:pt x="1340111" y="5097158"/>
                  <a:pt x="1206044" y="4519074"/>
                  <a:pt x="1181946" y="4276146"/>
                </a:cubicBezTo>
                <a:cubicBezTo>
                  <a:pt x="1098485" y="3705368"/>
                  <a:pt x="1092720" y="3854116"/>
                  <a:pt x="1045176" y="3967439"/>
                </a:cubicBezTo>
                <a:cubicBezTo>
                  <a:pt x="1051591" y="3287247"/>
                  <a:pt x="997632" y="3953111"/>
                  <a:pt x="982653" y="4014331"/>
                </a:cubicBezTo>
                <a:cubicBezTo>
                  <a:pt x="1052244" y="4077251"/>
                  <a:pt x="1013120" y="4078511"/>
                  <a:pt x="978746" y="4112022"/>
                </a:cubicBezTo>
                <a:cubicBezTo>
                  <a:pt x="952743" y="4407093"/>
                  <a:pt x="961669" y="4056469"/>
                  <a:pt x="897548" y="4098168"/>
                </a:cubicBezTo>
                <a:cubicBezTo>
                  <a:pt x="817692" y="4202017"/>
                  <a:pt x="866591" y="3896492"/>
                  <a:pt x="836293" y="3944094"/>
                </a:cubicBezTo>
                <a:cubicBezTo>
                  <a:pt x="753670" y="4093288"/>
                  <a:pt x="820078" y="4332021"/>
                  <a:pt x="770978" y="4330042"/>
                </a:cubicBezTo>
                <a:cubicBezTo>
                  <a:pt x="662929" y="4359365"/>
                  <a:pt x="757124" y="3806539"/>
                  <a:pt x="687851" y="3997534"/>
                </a:cubicBezTo>
                <a:cubicBezTo>
                  <a:pt x="704493" y="4456348"/>
                  <a:pt x="668264" y="4417649"/>
                  <a:pt x="616599" y="4377544"/>
                </a:cubicBezTo>
                <a:cubicBezTo>
                  <a:pt x="554832" y="4249833"/>
                  <a:pt x="499005" y="4341815"/>
                  <a:pt x="449113" y="4267544"/>
                </a:cubicBezTo>
                <a:cubicBezTo>
                  <a:pt x="399917" y="4167601"/>
                  <a:pt x="261655" y="2731687"/>
                  <a:pt x="271836" y="2809875"/>
                </a:cubicBezTo>
                <a:cubicBezTo>
                  <a:pt x="238573" y="3088513"/>
                  <a:pt x="288437" y="3604658"/>
                  <a:pt x="296738" y="4002049"/>
                </a:cubicBezTo>
                <a:cubicBezTo>
                  <a:pt x="232629" y="4057676"/>
                  <a:pt x="198208" y="2498259"/>
                  <a:pt x="199413" y="2642951"/>
                </a:cubicBezTo>
                <a:cubicBezTo>
                  <a:pt x="124590" y="2576089"/>
                  <a:pt x="174459" y="3156433"/>
                  <a:pt x="141200" y="2935191"/>
                </a:cubicBezTo>
                <a:cubicBezTo>
                  <a:pt x="129712" y="2540895"/>
                  <a:pt x="88536" y="2485045"/>
                  <a:pt x="77048" y="2595450"/>
                </a:cubicBezTo>
                <a:cubicBezTo>
                  <a:pt x="88150" y="2686285"/>
                  <a:pt x="99252" y="2872124"/>
                  <a:pt x="21288" y="2802642"/>
                </a:cubicBezTo>
                <a:cubicBezTo>
                  <a:pt x="-21740" y="2630924"/>
                  <a:pt x="6483" y="1960442"/>
                  <a:pt x="52521" y="2044043"/>
                </a:cubicBezTo>
                <a:cubicBezTo>
                  <a:pt x="84058" y="2038063"/>
                  <a:pt x="79968" y="2192401"/>
                  <a:pt x="117443" y="2132982"/>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558984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35721" y="2444325"/>
            <a:ext cx="1508760" cy="1508760"/>
          </a:xfrm>
          <a:prstGeom prst="ellipse">
            <a:avLst/>
          </a:prstGeom>
        </p:spPr>
        <p:txBody>
          <a:bodyPr anchor="ctr">
            <a:normAutofit/>
          </a:bodyPr>
          <a:lstStyle>
            <a:lvl1pPr algn="ctr">
              <a:defRPr sz="1500">
                <a:solidFill>
                  <a:schemeClr val="tx2"/>
                </a:solidFill>
              </a:defRPr>
            </a:lvl1pPr>
          </a:lstStyle>
          <a:p>
            <a:endParaRPr lang="en-US"/>
          </a:p>
        </p:txBody>
      </p:sp>
      <p:sp>
        <p:nvSpPr>
          <p:cNvPr id="44" name="Picture Placeholder 2"/>
          <p:cNvSpPr>
            <a:spLocks noGrp="1"/>
          </p:cNvSpPr>
          <p:nvPr>
            <p:ph type="pic" sz="quarter" idx="15"/>
          </p:nvPr>
        </p:nvSpPr>
        <p:spPr>
          <a:xfrm>
            <a:off x="3246895" y="2444325"/>
            <a:ext cx="1508760" cy="1508760"/>
          </a:xfrm>
          <a:prstGeom prst="ellipse">
            <a:avLst/>
          </a:prstGeom>
        </p:spPr>
        <p:txBody>
          <a:bodyPr anchor="ctr">
            <a:normAutofit/>
          </a:bodyPr>
          <a:lstStyle>
            <a:lvl1pPr algn="ctr">
              <a:defRPr sz="1500">
                <a:solidFill>
                  <a:schemeClr val="tx2"/>
                </a:solidFill>
              </a:defRPr>
            </a:lvl1pPr>
          </a:lstStyle>
          <a:p>
            <a:endParaRPr lang="en-US"/>
          </a:p>
        </p:txBody>
      </p:sp>
      <p:sp>
        <p:nvSpPr>
          <p:cNvPr id="45" name="Picture Placeholder 2"/>
          <p:cNvSpPr>
            <a:spLocks noGrp="1"/>
          </p:cNvSpPr>
          <p:nvPr>
            <p:ph type="pic" sz="quarter" idx="16"/>
          </p:nvPr>
        </p:nvSpPr>
        <p:spPr>
          <a:xfrm>
            <a:off x="5358069" y="2444325"/>
            <a:ext cx="1508760" cy="1508760"/>
          </a:xfrm>
          <a:prstGeom prst="ellipse">
            <a:avLst/>
          </a:prstGeom>
        </p:spPr>
        <p:txBody>
          <a:bodyPr anchor="ctr">
            <a:normAutofit/>
          </a:bodyPr>
          <a:lstStyle>
            <a:lvl1pPr algn="ctr">
              <a:defRPr sz="1500">
                <a:solidFill>
                  <a:schemeClr val="tx2"/>
                </a:solidFill>
              </a:defRPr>
            </a:lvl1pPr>
          </a:lstStyle>
          <a:p>
            <a:endParaRPr lang="en-US"/>
          </a:p>
        </p:txBody>
      </p:sp>
      <p:sp>
        <p:nvSpPr>
          <p:cNvPr id="46" name="Picture Placeholder 2"/>
          <p:cNvSpPr>
            <a:spLocks noGrp="1"/>
          </p:cNvSpPr>
          <p:nvPr>
            <p:ph type="pic" sz="quarter" idx="17"/>
          </p:nvPr>
        </p:nvSpPr>
        <p:spPr>
          <a:xfrm>
            <a:off x="7469243" y="2444325"/>
            <a:ext cx="1508760" cy="1508760"/>
          </a:xfrm>
          <a:prstGeom prst="ellipse">
            <a:avLst/>
          </a:prstGeom>
        </p:spPr>
        <p:txBody>
          <a:bodyPr anchor="ctr">
            <a:normAutofit/>
          </a:bodyPr>
          <a:lstStyle>
            <a:lvl1pPr algn="ctr">
              <a:defRPr sz="1500">
                <a:solidFill>
                  <a:schemeClr val="tx2"/>
                </a:solidFill>
              </a:defRPr>
            </a:lvl1pPr>
          </a:lstStyle>
          <a:p>
            <a:endParaRPr lang="en-US"/>
          </a:p>
        </p:txBody>
      </p:sp>
      <p:sp>
        <p:nvSpPr>
          <p:cNvPr id="47" name="Picture Placeholder 2"/>
          <p:cNvSpPr>
            <a:spLocks noGrp="1"/>
          </p:cNvSpPr>
          <p:nvPr>
            <p:ph type="pic" sz="quarter" idx="18"/>
          </p:nvPr>
        </p:nvSpPr>
        <p:spPr>
          <a:xfrm>
            <a:off x="9580416" y="2444325"/>
            <a:ext cx="1508760" cy="150876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668714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2010651"/>
            <a:ext cx="3301432" cy="1746963"/>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8191134" y="2010651"/>
            <a:ext cx="3301432" cy="1746963"/>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7"/>
          </p:nvPr>
        </p:nvSpPr>
        <p:spPr>
          <a:xfrm>
            <a:off x="4452245" y="2010651"/>
            <a:ext cx="3301432" cy="174696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3121085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1847655"/>
            <a:ext cx="3301432" cy="2366127"/>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8191134" y="1847655"/>
            <a:ext cx="3301432" cy="2366127"/>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7"/>
          </p:nvPr>
        </p:nvSpPr>
        <p:spPr>
          <a:xfrm>
            <a:off x="4452245" y="1847655"/>
            <a:ext cx="3301432" cy="236612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469533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19" name="Rectangle 18"/>
          <p:cNvSpPr/>
          <p:nvPr userDrawn="1"/>
        </p:nvSpPr>
        <p:spPr>
          <a:xfrm>
            <a:off x="5445228" y="4338321"/>
            <a:ext cx="2615878" cy="25196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0" y="1724628"/>
            <a:ext cx="5335910" cy="2513460"/>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15"/>
          </p:nvPr>
        </p:nvSpPr>
        <p:spPr>
          <a:xfrm>
            <a:off x="5451658" y="1724628"/>
            <a:ext cx="2615878" cy="251346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2938827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4"/>
          </p:nvPr>
        </p:nvSpPr>
        <p:spPr>
          <a:xfrm>
            <a:off x="-3996266" y="-12191"/>
            <a:ext cx="12547600" cy="6904583"/>
          </a:xfrm>
          <a:prstGeom prst="parallelogram">
            <a:avLst>
              <a:gd name="adj" fmla="val 55355"/>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6513840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13356" y="2116669"/>
            <a:ext cx="5696862" cy="35390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539702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361787" y="2116669"/>
            <a:ext cx="4129457" cy="35390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0770197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16932" y="1811869"/>
            <a:ext cx="3454400" cy="216746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5"/>
          </p:nvPr>
        </p:nvSpPr>
        <p:spPr>
          <a:xfrm>
            <a:off x="5469467" y="1811869"/>
            <a:ext cx="2353733" cy="2167464"/>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6"/>
          </p:nvPr>
        </p:nvSpPr>
        <p:spPr>
          <a:xfrm>
            <a:off x="7823200" y="1811869"/>
            <a:ext cx="4368800" cy="2167464"/>
          </a:xfr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7"/>
          </p:nvPr>
        </p:nvSpPr>
        <p:spPr>
          <a:xfrm>
            <a:off x="2360429" y="3979333"/>
            <a:ext cx="3109039" cy="2167464"/>
          </a:xfr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8"/>
          </p:nvPr>
        </p:nvSpPr>
        <p:spPr>
          <a:xfrm>
            <a:off x="7823201" y="3979333"/>
            <a:ext cx="2171405" cy="2167464"/>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9"/>
          </p:nvPr>
        </p:nvSpPr>
        <p:spPr>
          <a:xfrm>
            <a:off x="9994606" y="3979333"/>
            <a:ext cx="2197395"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289982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8" y="1811869"/>
            <a:ext cx="3085769" cy="2167464"/>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16"/>
          </p:nvPr>
        </p:nvSpPr>
        <p:spPr>
          <a:xfrm>
            <a:off x="3009011" y="1811869"/>
            <a:ext cx="3085769" cy="2167464"/>
          </a:xfrm>
        </p:spPr>
        <p:txBody>
          <a:bodyPr anchor="ctr">
            <a:normAutofit/>
          </a:bodyPr>
          <a:lstStyle>
            <a:lvl1pPr algn="ctr">
              <a:defRPr sz="1200">
                <a:solidFill>
                  <a:schemeClr val="tx2"/>
                </a:solidFill>
              </a:defRPr>
            </a:lvl1pPr>
          </a:lstStyle>
          <a:p>
            <a:endParaRPr lang="en-US"/>
          </a:p>
        </p:txBody>
      </p:sp>
      <p:sp>
        <p:nvSpPr>
          <p:cNvPr id="36" name="Picture Placeholder 2"/>
          <p:cNvSpPr>
            <a:spLocks noGrp="1"/>
          </p:cNvSpPr>
          <p:nvPr>
            <p:ph type="pic" sz="quarter" idx="17"/>
          </p:nvPr>
        </p:nvSpPr>
        <p:spPr>
          <a:xfrm>
            <a:off x="6094780" y="1811869"/>
            <a:ext cx="3085769" cy="2167464"/>
          </a:xfrm>
        </p:spPr>
        <p:txBody>
          <a:bodyPr anchor="ctr">
            <a:normAutofit/>
          </a:bodyPr>
          <a:lstStyle>
            <a:lvl1pPr algn="ctr">
              <a:defRPr sz="1200">
                <a:solidFill>
                  <a:schemeClr val="tx2"/>
                </a:solidFill>
              </a:defRPr>
            </a:lvl1pPr>
          </a:lstStyle>
          <a:p>
            <a:endParaRPr lang="en-US"/>
          </a:p>
        </p:txBody>
      </p:sp>
      <p:sp>
        <p:nvSpPr>
          <p:cNvPr id="37" name="Picture Placeholder 2"/>
          <p:cNvSpPr>
            <a:spLocks noGrp="1"/>
          </p:cNvSpPr>
          <p:nvPr>
            <p:ph type="pic" sz="quarter" idx="18"/>
          </p:nvPr>
        </p:nvSpPr>
        <p:spPr>
          <a:xfrm>
            <a:off x="9180549" y="1811869"/>
            <a:ext cx="3085769" cy="2167464"/>
          </a:xfrm>
        </p:spPr>
        <p:txBody>
          <a:bodyPr anchor="ctr">
            <a:normAutofit/>
          </a:bodyPr>
          <a:lstStyle>
            <a:lvl1pPr algn="ctr">
              <a:defRPr sz="1200">
                <a:solidFill>
                  <a:schemeClr val="tx2"/>
                </a:solidFill>
              </a:defRPr>
            </a:lvl1pPr>
          </a:lstStyle>
          <a:p>
            <a:endParaRPr lang="en-US"/>
          </a:p>
        </p:txBody>
      </p:sp>
      <p:sp>
        <p:nvSpPr>
          <p:cNvPr id="38" name="Picture Placeholder 2"/>
          <p:cNvSpPr>
            <a:spLocks noGrp="1"/>
          </p:cNvSpPr>
          <p:nvPr>
            <p:ph type="pic" sz="quarter" idx="19"/>
          </p:nvPr>
        </p:nvSpPr>
        <p:spPr>
          <a:xfrm>
            <a:off x="-76758" y="3979333"/>
            <a:ext cx="3085769" cy="2167464"/>
          </a:xfrm>
        </p:spPr>
        <p:txBody>
          <a:bodyPr anchor="ctr">
            <a:normAutofit/>
          </a:bodyPr>
          <a:lstStyle>
            <a:lvl1pPr algn="ctr">
              <a:defRPr sz="1200">
                <a:solidFill>
                  <a:schemeClr val="tx2"/>
                </a:solidFill>
              </a:defRPr>
            </a:lvl1pPr>
          </a:lstStyle>
          <a:p>
            <a:endParaRPr lang="en-US"/>
          </a:p>
        </p:txBody>
      </p:sp>
      <p:sp>
        <p:nvSpPr>
          <p:cNvPr id="39" name="Picture Placeholder 2"/>
          <p:cNvSpPr>
            <a:spLocks noGrp="1"/>
          </p:cNvSpPr>
          <p:nvPr>
            <p:ph type="pic" sz="quarter" idx="20"/>
          </p:nvPr>
        </p:nvSpPr>
        <p:spPr>
          <a:xfrm>
            <a:off x="3009011" y="3979333"/>
            <a:ext cx="3085769" cy="2167464"/>
          </a:xfrm>
        </p:spPr>
        <p:txBody>
          <a:bodyPr anchor="ctr">
            <a:normAutofit/>
          </a:bodyPr>
          <a:lstStyle>
            <a:lvl1pPr algn="ctr">
              <a:defRPr sz="1200">
                <a:solidFill>
                  <a:schemeClr val="tx2"/>
                </a:solidFill>
              </a:defRPr>
            </a:lvl1pPr>
          </a:lstStyle>
          <a:p>
            <a:endParaRPr lang="en-US"/>
          </a:p>
        </p:txBody>
      </p:sp>
      <p:sp>
        <p:nvSpPr>
          <p:cNvPr id="40" name="Picture Placeholder 2"/>
          <p:cNvSpPr>
            <a:spLocks noGrp="1"/>
          </p:cNvSpPr>
          <p:nvPr>
            <p:ph type="pic" sz="quarter" idx="21"/>
          </p:nvPr>
        </p:nvSpPr>
        <p:spPr>
          <a:xfrm>
            <a:off x="6094780" y="3979333"/>
            <a:ext cx="3085769" cy="2167464"/>
          </a:xfrm>
        </p:spPr>
        <p:txBody>
          <a:bodyPr anchor="ctr">
            <a:normAutofit/>
          </a:bodyPr>
          <a:lstStyle>
            <a:lvl1pPr algn="ctr">
              <a:defRPr sz="1200">
                <a:solidFill>
                  <a:schemeClr val="tx2"/>
                </a:solidFill>
              </a:defRPr>
            </a:lvl1pPr>
          </a:lstStyle>
          <a:p>
            <a:endParaRPr lang="en-US"/>
          </a:p>
        </p:txBody>
      </p:sp>
      <p:sp>
        <p:nvSpPr>
          <p:cNvPr id="41" name="Picture Placeholder 2"/>
          <p:cNvSpPr>
            <a:spLocks noGrp="1"/>
          </p:cNvSpPr>
          <p:nvPr>
            <p:ph type="pic" sz="quarter" idx="22"/>
          </p:nvPr>
        </p:nvSpPr>
        <p:spPr>
          <a:xfrm>
            <a:off x="9180549" y="3979333"/>
            <a:ext cx="3085769"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067748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8" y="1811869"/>
            <a:ext cx="6171538" cy="4334928"/>
          </a:xfrm>
        </p:spPr>
        <p:txBody>
          <a:bodyPr anchor="ctr">
            <a:normAutofit/>
          </a:bodyPr>
          <a:lstStyle>
            <a:lvl1pPr algn="ctr">
              <a:defRPr sz="1200">
                <a:solidFill>
                  <a:schemeClr val="tx2"/>
                </a:solidFill>
              </a:defRPr>
            </a:lvl1pPr>
          </a:lstStyle>
          <a:p>
            <a:endParaRPr lang="en-US"/>
          </a:p>
        </p:txBody>
      </p:sp>
      <p:sp>
        <p:nvSpPr>
          <p:cNvPr id="37" name="Picture Placeholder 2"/>
          <p:cNvSpPr>
            <a:spLocks noGrp="1"/>
          </p:cNvSpPr>
          <p:nvPr>
            <p:ph type="pic" sz="quarter" idx="18"/>
          </p:nvPr>
        </p:nvSpPr>
        <p:spPr>
          <a:xfrm>
            <a:off x="9180549" y="1811869"/>
            <a:ext cx="3085769" cy="2167464"/>
          </a:xfrm>
        </p:spPr>
        <p:txBody>
          <a:bodyPr anchor="ctr">
            <a:normAutofit/>
          </a:bodyPr>
          <a:lstStyle>
            <a:lvl1pPr algn="ctr">
              <a:defRPr sz="1200">
                <a:solidFill>
                  <a:schemeClr val="tx2"/>
                </a:solidFill>
              </a:defRPr>
            </a:lvl1pPr>
          </a:lstStyle>
          <a:p>
            <a:endParaRPr lang="en-US"/>
          </a:p>
        </p:txBody>
      </p:sp>
      <p:sp>
        <p:nvSpPr>
          <p:cNvPr id="40" name="Picture Placeholder 2"/>
          <p:cNvSpPr>
            <a:spLocks noGrp="1"/>
          </p:cNvSpPr>
          <p:nvPr>
            <p:ph type="pic" sz="quarter" idx="21"/>
          </p:nvPr>
        </p:nvSpPr>
        <p:spPr>
          <a:xfrm>
            <a:off x="6094780" y="3979333"/>
            <a:ext cx="3085769" cy="2167464"/>
          </a:xfrm>
        </p:spPr>
        <p:txBody>
          <a:bodyPr anchor="ctr">
            <a:normAutofit/>
          </a:bodyPr>
          <a:lstStyle>
            <a:lvl1pPr algn="ctr">
              <a:defRPr sz="1200">
                <a:solidFill>
                  <a:schemeClr val="tx2"/>
                </a:solidFill>
              </a:defRPr>
            </a:lvl1pPr>
          </a:lstStyle>
          <a:p>
            <a:endParaRPr lang="en-US"/>
          </a:p>
        </p:txBody>
      </p:sp>
      <p:sp>
        <p:nvSpPr>
          <p:cNvPr id="41" name="Picture Placeholder 2"/>
          <p:cNvSpPr>
            <a:spLocks noGrp="1"/>
          </p:cNvSpPr>
          <p:nvPr>
            <p:ph type="pic" sz="quarter" idx="22"/>
          </p:nvPr>
        </p:nvSpPr>
        <p:spPr>
          <a:xfrm>
            <a:off x="9180549" y="3979333"/>
            <a:ext cx="3085769" cy="216746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8770143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20"/>
          </p:nvPr>
        </p:nvSpPr>
        <p:spPr>
          <a:xfrm>
            <a:off x="8115089" y="1811869"/>
            <a:ext cx="3376155" cy="2930252"/>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713357" y="1811869"/>
            <a:ext cx="3376155" cy="2930252"/>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22"/>
          </p:nvPr>
        </p:nvSpPr>
        <p:spPr>
          <a:xfrm>
            <a:off x="4414223" y="1811869"/>
            <a:ext cx="3376155" cy="293025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993426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7">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189510" y="1730783"/>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44" name="Picture Placeholder 2"/>
          <p:cNvSpPr>
            <a:spLocks noGrp="1"/>
          </p:cNvSpPr>
          <p:nvPr>
            <p:ph type="pic" sz="quarter" idx="15"/>
          </p:nvPr>
        </p:nvSpPr>
        <p:spPr>
          <a:xfrm>
            <a:off x="3300683" y="1730783"/>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45" name="Picture Placeholder 2"/>
          <p:cNvSpPr>
            <a:spLocks noGrp="1"/>
          </p:cNvSpPr>
          <p:nvPr>
            <p:ph type="pic" sz="quarter" idx="16"/>
          </p:nvPr>
        </p:nvSpPr>
        <p:spPr>
          <a:xfrm>
            <a:off x="5411858" y="1730783"/>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46" name="Picture Placeholder 2"/>
          <p:cNvSpPr>
            <a:spLocks noGrp="1"/>
          </p:cNvSpPr>
          <p:nvPr>
            <p:ph type="pic" sz="quarter" idx="17"/>
          </p:nvPr>
        </p:nvSpPr>
        <p:spPr>
          <a:xfrm>
            <a:off x="7523031" y="1730783"/>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47" name="Picture Placeholder 2"/>
          <p:cNvSpPr>
            <a:spLocks noGrp="1"/>
          </p:cNvSpPr>
          <p:nvPr>
            <p:ph type="pic" sz="quarter" idx="18"/>
          </p:nvPr>
        </p:nvSpPr>
        <p:spPr>
          <a:xfrm>
            <a:off x="9634204" y="1730783"/>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49" name="Picture Placeholder 2"/>
          <p:cNvSpPr>
            <a:spLocks noGrp="1"/>
          </p:cNvSpPr>
          <p:nvPr>
            <p:ph type="pic" sz="quarter" idx="19"/>
          </p:nvPr>
        </p:nvSpPr>
        <p:spPr>
          <a:xfrm>
            <a:off x="1189510" y="3942591"/>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50" name="Picture Placeholder 2"/>
          <p:cNvSpPr>
            <a:spLocks noGrp="1"/>
          </p:cNvSpPr>
          <p:nvPr>
            <p:ph type="pic" sz="quarter" idx="20"/>
          </p:nvPr>
        </p:nvSpPr>
        <p:spPr>
          <a:xfrm>
            <a:off x="3300683" y="3942591"/>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51" name="Picture Placeholder 2"/>
          <p:cNvSpPr>
            <a:spLocks noGrp="1"/>
          </p:cNvSpPr>
          <p:nvPr>
            <p:ph type="pic" sz="quarter" idx="21"/>
          </p:nvPr>
        </p:nvSpPr>
        <p:spPr>
          <a:xfrm>
            <a:off x="5411858" y="3942591"/>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52" name="Picture Placeholder 2"/>
          <p:cNvSpPr>
            <a:spLocks noGrp="1"/>
          </p:cNvSpPr>
          <p:nvPr>
            <p:ph type="pic" sz="quarter" idx="22"/>
          </p:nvPr>
        </p:nvSpPr>
        <p:spPr>
          <a:xfrm>
            <a:off x="7523031" y="3942591"/>
            <a:ext cx="1371600" cy="1371600"/>
          </a:xfrm>
          <a:prstGeom prst="ellipse">
            <a:avLst/>
          </a:prstGeom>
        </p:spPr>
        <p:txBody>
          <a:bodyPr anchor="ctr">
            <a:normAutofit/>
          </a:bodyPr>
          <a:lstStyle>
            <a:lvl1pPr algn="ctr">
              <a:defRPr sz="1500">
                <a:solidFill>
                  <a:schemeClr val="tx2"/>
                </a:solidFill>
              </a:defRPr>
            </a:lvl1pPr>
          </a:lstStyle>
          <a:p>
            <a:endParaRPr lang="en-US"/>
          </a:p>
        </p:txBody>
      </p:sp>
      <p:sp>
        <p:nvSpPr>
          <p:cNvPr id="53" name="Picture Placeholder 2"/>
          <p:cNvSpPr>
            <a:spLocks noGrp="1"/>
          </p:cNvSpPr>
          <p:nvPr>
            <p:ph type="pic" sz="quarter" idx="23"/>
          </p:nvPr>
        </p:nvSpPr>
        <p:spPr>
          <a:xfrm>
            <a:off x="9634204" y="3942591"/>
            <a:ext cx="1371600" cy="137160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8676052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8" y="1811869"/>
            <a:ext cx="2444512" cy="4334928"/>
          </a:xfrm>
        </p:spPr>
        <p:txBody>
          <a:bodyPr anchor="ctr">
            <a:normAutofit/>
          </a:bodyPr>
          <a:lstStyle>
            <a:lvl1pPr algn="ctr">
              <a:defRPr sz="1200">
                <a:solidFill>
                  <a:schemeClr val="tx2"/>
                </a:solidFill>
              </a:defRPr>
            </a:lvl1pPr>
          </a:lstStyle>
          <a:p>
            <a:endParaRPr lang="en-US"/>
          </a:p>
        </p:txBody>
      </p:sp>
      <p:sp>
        <p:nvSpPr>
          <p:cNvPr id="33" name="Picture Placeholder 2"/>
          <p:cNvSpPr>
            <a:spLocks noGrp="1"/>
          </p:cNvSpPr>
          <p:nvPr>
            <p:ph type="pic" sz="quarter" idx="22"/>
          </p:nvPr>
        </p:nvSpPr>
        <p:spPr>
          <a:xfrm>
            <a:off x="9048054" y="1811869"/>
            <a:ext cx="2444512" cy="4334928"/>
          </a:xfrm>
        </p:spPr>
        <p:txBody>
          <a:bodyPr anchor="ctr">
            <a:normAutofit/>
          </a:bodyPr>
          <a:lstStyle>
            <a:lvl1pPr algn="ctr">
              <a:defRPr sz="1200">
                <a:solidFill>
                  <a:schemeClr val="tx2"/>
                </a:solidFill>
              </a:defRPr>
            </a:lvl1pPr>
          </a:lstStyle>
          <a:p>
            <a:endParaRPr lang="en-US"/>
          </a:p>
        </p:txBody>
      </p:sp>
      <p:sp>
        <p:nvSpPr>
          <p:cNvPr id="34" name="Picture Placeholder 2"/>
          <p:cNvSpPr>
            <a:spLocks noGrp="1"/>
          </p:cNvSpPr>
          <p:nvPr>
            <p:ph type="pic" sz="quarter" idx="23"/>
          </p:nvPr>
        </p:nvSpPr>
        <p:spPr>
          <a:xfrm>
            <a:off x="6269822" y="1811869"/>
            <a:ext cx="2444512" cy="4334928"/>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24"/>
          </p:nvPr>
        </p:nvSpPr>
        <p:spPr>
          <a:xfrm>
            <a:off x="3491590" y="1811869"/>
            <a:ext cx="2444512" cy="433492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195973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69"/>
            <a:ext cx="3454607" cy="2058382"/>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2"/>
          </p:nvPr>
        </p:nvSpPr>
        <p:spPr>
          <a:xfrm>
            <a:off x="8037960" y="1811869"/>
            <a:ext cx="3454607" cy="2058382"/>
          </a:xfrm>
        </p:spPr>
        <p:txBody>
          <a:bodyPr anchor="ctr">
            <a:normAutofit/>
          </a:bodyPr>
          <a:lstStyle>
            <a:lvl1pPr algn="ctr">
              <a:defRPr sz="1200">
                <a:solidFill>
                  <a:schemeClr val="tx2"/>
                </a:solidFill>
              </a:defRPr>
            </a:lvl1pPr>
          </a:lstStyle>
          <a:p>
            <a:endParaRPr lang="en-US"/>
          </a:p>
        </p:txBody>
      </p:sp>
      <p:sp>
        <p:nvSpPr>
          <p:cNvPr id="28" name="Picture Placeholder 2"/>
          <p:cNvSpPr>
            <a:spLocks noGrp="1"/>
          </p:cNvSpPr>
          <p:nvPr>
            <p:ph type="pic" sz="quarter" idx="23"/>
          </p:nvPr>
        </p:nvSpPr>
        <p:spPr>
          <a:xfrm>
            <a:off x="4375658" y="1811869"/>
            <a:ext cx="3454607" cy="2058382"/>
          </a:xfrm>
        </p:spPr>
        <p:txBody>
          <a:bodyPr anchor="ctr">
            <a:normAutofit/>
          </a:bodyPr>
          <a:lstStyle>
            <a:lvl1pPr algn="ctr">
              <a:defRPr sz="1200">
                <a:solidFill>
                  <a:schemeClr val="tx2"/>
                </a:solidFill>
              </a:defRPr>
            </a:lvl1pPr>
          </a:lstStyle>
          <a:p>
            <a:endParaRPr lang="en-US"/>
          </a:p>
        </p:txBody>
      </p:sp>
      <p:sp>
        <p:nvSpPr>
          <p:cNvPr id="29" name="Picture Placeholder 2"/>
          <p:cNvSpPr>
            <a:spLocks noGrp="1"/>
          </p:cNvSpPr>
          <p:nvPr>
            <p:ph type="pic" sz="quarter" idx="24"/>
          </p:nvPr>
        </p:nvSpPr>
        <p:spPr>
          <a:xfrm>
            <a:off x="713357" y="4087236"/>
            <a:ext cx="3454607" cy="2058382"/>
          </a:xfrm>
        </p:spPr>
        <p:txBody>
          <a:bodyPr anchor="ctr">
            <a:normAutofit/>
          </a:bodyPr>
          <a:lstStyle>
            <a:lvl1pPr algn="ctr">
              <a:defRPr sz="1200">
                <a:solidFill>
                  <a:schemeClr val="tx2"/>
                </a:solidFill>
              </a:defRPr>
            </a:lvl1pPr>
          </a:lstStyle>
          <a:p>
            <a:endParaRPr lang="en-US"/>
          </a:p>
        </p:txBody>
      </p:sp>
      <p:sp>
        <p:nvSpPr>
          <p:cNvPr id="30" name="Picture Placeholder 2"/>
          <p:cNvSpPr>
            <a:spLocks noGrp="1"/>
          </p:cNvSpPr>
          <p:nvPr>
            <p:ph type="pic" sz="quarter" idx="25"/>
          </p:nvPr>
        </p:nvSpPr>
        <p:spPr>
          <a:xfrm>
            <a:off x="8037960" y="4087236"/>
            <a:ext cx="3454607" cy="2058382"/>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6"/>
          </p:nvPr>
        </p:nvSpPr>
        <p:spPr>
          <a:xfrm>
            <a:off x="4375658" y="4087236"/>
            <a:ext cx="3454607" cy="205838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487678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68"/>
            <a:ext cx="2593370" cy="4333749"/>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2"/>
          </p:nvPr>
        </p:nvSpPr>
        <p:spPr>
          <a:xfrm>
            <a:off x="6093432" y="1811869"/>
            <a:ext cx="5399135" cy="2972782"/>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27"/>
          </p:nvPr>
        </p:nvSpPr>
        <p:spPr>
          <a:xfrm>
            <a:off x="3403395" y="1811868"/>
            <a:ext cx="2593370" cy="433374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08622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69"/>
            <a:ext cx="10777885" cy="2835308"/>
          </a:xfrm>
        </p:spPr>
        <p:txBody>
          <a:bodyPr anchor="ctr">
            <a:normAutofit/>
          </a:bodyPr>
          <a:lstStyle>
            <a:lvl1pPr algn="ctr">
              <a:defRPr sz="1200">
                <a:solidFill>
                  <a:schemeClr val="tx2"/>
                </a:solidFill>
              </a:defRPr>
            </a:lvl1pPr>
          </a:lstStyle>
          <a:p>
            <a:endParaRPr lang="en-US"/>
          </a:p>
        </p:txBody>
      </p:sp>
      <p:sp>
        <p:nvSpPr>
          <p:cNvPr id="18" name="Picture Placeholder 2"/>
          <p:cNvSpPr>
            <a:spLocks noGrp="1"/>
          </p:cNvSpPr>
          <p:nvPr>
            <p:ph type="pic" sz="quarter" idx="25"/>
          </p:nvPr>
        </p:nvSpPr>
        <p:spPr>
          <a:xfrm>
            <a:off x="713359" y="4718492"/>
            <a:ext cx="1604540" cy="1428304"/>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26"/>
          </p:nvPr>
        </p:nvSpPr>
        <p:spPr>
          <a:xfrm>
            <a:off x="2393302" y="4718492"/>
            <a:ext cx="1604540" cy="1428304"/>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27"/>
          </p:nvPr>
        </p:nvSpPr>
        <p:spPr>
          <a:xfrm>
            <a:off x="4073247" y="4718492"/>
            <a:ext cx="1604540" cy="1428304"/>
          </a:xfr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28"/>
          </p:nvPr>
        </p:nvSpPr>
        <p:spPr>
          <a:xfrm>
            <a:off x="5753190" y="4718492"/>
            <a:ext cx="1604540" cy="142830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488250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1"/>
          </p:nvPr>
        </p:nvSpPr>
        <p:spPr>
          <a:xfrm>
            <a:off x="713358" y="2727448"/>
            <a:ext cx="2444512" cy="2248590"/>
          </a:xfr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22"/>
          </p:nvPr>
        </p:nvSpPr>
        <p:spPr>
          <a:xfrm>
            <a:off x="9048054" y="2727448"/>
            <a:ext cx="2444512" cy="2248590"/>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23"/>
          </p:nvPr>
        </p:nvSpPr>
        <p:spPr>
          <a:xfrm>
            <a:off x="6269822" y="2727448"/>
            <a:ext cx="2444512" cy="224859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24"/>
          </p:nvPr>
        </p:nvSpPr>
        <p:spPr>
          <a:xfrm>
            <a:off x="3491590" y="2727448"/>
            <a:ext cx="2444512" cy="224859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5889509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4"/>
          </p:nvPr>
        </p:nvSpPr>
        <p:spPr>
          <a:xfrm>
            <a:off x="728013" y="2948623"/>
            <a:ext cx="6855411" cy="276942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981623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6028318"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2" name="Picture Placeholder 2"/>
          <p:cNvSpPr>
            <a:spLocks noGrp="1"/>
          </p:cNvSpPr>
          <p:nvPr>
            <p:ph type="pic" sz="quarter" idx="16"/>
          </p:nvPr>
        </p:nvSpPr>
        <p:spPr>
          <a:xfrm>
            <a:off x="7896187"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3" name="Picture Placeholder 2"/>
          <p:cNvSpPr>
            <a:spLocks noGrp="1"/>
          </p:cNvSpPr>
          <p:nvPr>
            <p:ph type="pic" sz="quarter" idx="17"/>
          </p:nvPr>
        </p:nvSpPr>
        <p:spPr>
          <a:xfrm>
            <a:off x="9787531" y="2145274"/>
            <a:ext cx="1703712" cy="1703712"/>
          </a:xfrm>
          <a:prstGeom prst="ellipse">
            <a:avLst/>
          </a:prstGeo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14"/>
          </p:nvPr>
        </p:nvSpPr>
        <p:spPr>
          <a:xfrm>
            <a:off x="-2677591" y="2160052"/>
            <a:ext cx="8386386" cy="3387904"/>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141833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solated Photos-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 y="950976"/>
            <a:ext cx="7946136" cy="4956048"/>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5669280" y="2029968"/>
            <a:ext cx="3310128" cy="4828032"/>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9701340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Isolated Photos-2">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 y="0"/>
            <a:ext cx="12192000" cy="4352544"/>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0" y="118872"/>
            <a:ext cx="4059936" cy="4233672"/>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6801486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Isolated Photos-3">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196328" y="1170432"/>
            <a:ext cx="3877057" cy="568756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5038174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8">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1824913"/>
            <a:ext cx="4129458" cy="261261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20711686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solated Photos-4">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008842" y="-12191"/>
            <a:ext cx="12018218" cy="6879336"/>
          </a:xfrm>
          <a:prstGeom prst="parallelogram">
            <a:avLst>
              <a:gd name="adj" fmla="val 91376"/>
            </a:avLst>
          </a:prstGeo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059169" y="438912"/>
            <a:ext cx="4014216" cy="641908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1235188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solated Photos-5">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1" y="1874520"/>
            <a:ext cx="12191999" cy="3813048"/>
          </a:xfrm>
        </p:spPr>
        <p:txBody>
          <a:bodyPr anchor="ctr">
            <a:normAutofit/>
          </a:bodyPr>
          <a:lstStyle>
            <a:lvl1pPr algn="ctr">
              <a:defRPr sz="1200">
                <a:solidFill>
                  <a:schemeClr val="tx2"/>
                </a:solidFill>
              </a:defRPr>
            </a:lvl1pPr>
          </a:lstStyle>
          <a:p>
            <a:endParaRPr lang="en-US"/>
          </a:p>
        </p:txBody>
      </p:sp>
      <p:sp>
        <p:nvSpPr>
          <p:cNvPr id="17" name="Picture Placeholder 2"/>
          <p:cNvSpPr>
            <a:spLocks noGrp="1"/>
          </p:cNvSpPr>
          <p:nvPr>
            <p:ph type="pic" sz="quarter" idx="13"/>
          </p:nvPr>
        </p:nvSpPr>
        <p:spPr>
          <a:xfrm>
            <a:off x="0" y="1"/>
            <a:ext cx="4704081" cy="568756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699080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solated Photos-6">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1" y="0"/>
            <a:ext cx="8412479" cy="6858000"/>
          </a:xfrm>
        </p:spPr>
        <p:txBody>
          <a:bodyPr anchor="ctr">
            <a:normAutofit/>
          </a:bodyPr>
          <a:lstStyle>
            <a:lvl1pPr algn="ctr">
              <a:defRPr sz="1200">
                <a:solidFill>
                  <a:schemeClr val="tx2"/>
                </a:solidFill>
              </a:defRPr>
            </a:lvl1pPr>
          </a:lstStyle>
          <a:p>
            <a:endParaRPr lang="en-US"/>
          </a:p>
        </p:txBody>
      </p:sp>
      <p:sp>
        <p:nvSpPr>
          <p:cNvPr id="11" name="Picture Placeholder 2"/>
          <p:cNvSpPr>
            <a:spLocks noGrp="1"/>
          </p:cNvSpPr>
          <p:nvPr>
            <p:ph type="pic" sz="quarter" idx="13"/>
          </p:nvPr>
        </p:nvSpPr>
        <p:spPr>
          <a:xfrm>
            <a:off x="1488440" y="508000"/>
            <a:ext cx="4602481" cy="6350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8484049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solated Photos-7">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60" y="0"/>
            <a:ext cx="3759202" cy="6858000"/>
          </a:xfrm>
        </p:spPr>
        <p:txBody>
          <a:bodyPr anchor="ctr">
            <a:normAutofit/>
          </a:bodyPr>
          <a:lstStyle>
            <a:lvl1pPr algn="ctr">
              <a:defRPr sz="1200">
                <a:solidFill>
                  <a:schemeClr val="tx2"/>
                </a:solidFill>
              </a:defRPr>
            </a:lvl1pPr>
          </a:lstStyle>
          <a:p>
            <a:endParaRPr lang="en-US"/>
          </a:p>
        </p:txBody>
      </p:sp>
      <p:sp>
        <p:nvSpPr>
          <p:cNvPr id="17" name="Picture Placeholder 2"/>
          <p:cNvSpPr>
            <a:spLocks noGrp="1"/>
          </p:cNvSpPr>
          <p:nvPr>
            <p:ph type="pic" sz="quarter" idx="14"/>
          </p:nvPr>
        </p:nvSpPr>
        <p:spPr>
          <a:xfrm>
            <a:off x="2153919" y="1290321"/>
            <a:ext cx="3332482" cy="556768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3383768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solated Photos-8">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9" y="2560321"/>
            <a:ext cx="12222479" cy="3769360"/>
          </a:xfrm>
        </p:spPr>
        <p:txBody>
          <a:bodyPr anchor="ctr">
            <a:normAutofit/>
          </a:bodyPr>
          <a:lstStyle>
            <a:lvl1pPr algn="ctr">
              <a:defRPr sz="1200">
                <a:solidFill>
                  <a:schemeClr val="tx2"/>
                </a:solidFill>
              </a:defRPr>
            </a:lvl1pPr>
          </a:lstStyle>
          <a:p>
            <a:endParaRPr lang="en-US"/>
          </a:p>
        </p:txBody>
      </p:sp>
      <p:sp>
        <p:nvSpPr>
          <p:cNvPr id="14" name="Picture Placeholder 2"/>
          <p:cNvSpPr>
            <a:spLocks noGrp="1"/>
          </p:cNvSpPr>
          <p:nvPr>
            <p:ph type="pic" sz="quarter" idx="14"/>
          </p:nvPr>
        </p:nvSpPr>
        <p:spPr>
          <a:xfrm>
            <a:off x="5947088" y="487681"/>
            <a:ext cx="6255073" cy="5842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5"/>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5647851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solated Vector People 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 y="950976"/>
            <a:ext cx="7946136" cy="4956048"/>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1101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solated Vector People 2">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1" y="1874520"/>
            <a:ext cx="12191999" cy="3813048"/>
          </a:xfrm>
        </p:spPr>
        <p:txBody>
          <a:bodyPr anchor="ctr">
            <a:normAutofit/>
          </a:bodyPr>
          <a:lstStyle>
            <a:lvl1pPr algn="ctr">
              <a:defRPr sz="1200">
                <a:solidFill>
                  <a:schemeClr val="tx2"/>
                </a:solidFill>
              </a:defRPr>
            </a:lvl1pPr>
          </a:lstStyle>
          <a:p>
            <a:endParaRPr lang="en-US"/>
          </a:p>
        </p:txBody>
      </p:sp>
      <p:sp>
        <p:nvSpPr>
          <p:cNvPr id="11"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7174093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solated Vector People 3">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1" y="0"/>
            <a:ext cx="8412479" cy="685800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4"/>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5784129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Isolated Vector People 4">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60" y="0"/>
            <a:ext cx="3759202" cy="68580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058629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solated Vector People 5">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9" y="2560321"/>
            <a:ext cx="12222479" cy="3769360"/>
          </a:xfrm>
        </p:spPr>
        <p:txBody>
          <a:bodyPr anchor="ctr">
            <a:normAutofit/>
          </a:bodyPr>
          <a:lstStyle>
            <a:lvl1pPr algn="ctr">
              <a:defRPr sz="1200">
                <a:solidFill>
                  <a:schemeClr val="tx2"/>
                </a:solidFill>
              </a:defRPr>
            </a:lvl1pPr>
          </a:lstStyle>
          <a:p>
            <a:endParaRPr lang="en-US"/>
          </a:p>
        </p:txBody>
      </p:sp>
      <p:sp>
        <p:nvSpPr>
          <p:cNvPr id="17" name="Footer Placeholder 16"/>
          <p:cNvSpPr>
            <a:spLocks noGrp="1"/>
          </p:cNvSpPr>
          <p:nvPr>
            <p:ph type="ftr" sz="quarter" idx="15"/>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9266068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9">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7" y="1892995"/>
            <a:ext cx="2743200" cy="2743200"/>
          </a:xfrm>
          <a:prstGeom prst="ellipse">
            <a:avLst/>
          </a:prstGeo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5"/>
          </p:nvPr>
        </p:nvSpPr>
        <p:spPr>
          <a:xfrm>
            <a:off x="6377029" y="1892995"/>
            <a:ext cx="2743200" cy="274320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4933386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21" name="Picture Placeholder 2"/>
          <p:cNvSpPr>
            <a:spLocks noGrp="1"/>
          </p:cNvSpPr>
          <p:nvPr>
            <p:ph type="pic" sz="quarter" idx="21"/>
          </p:nvPr>
        </p:nvSpPr>
        <p:spPr>
          <a:xfrm>
            <a:off x="7407798" y="2602246"/>
            <a:ext cx="3964739" cy="3219821"/>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6406894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Mokcup 2">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7619999" y="2491877"/>
            <a:ext cx="3699310" cy="2091699"/>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50624" y="2141621"/>
            <a:ext cx="5151642" cy="244195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5035507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109" name="Picture Placeholder 2"/>
          <p:cNvSpPr>
            <a:spLocks noGrp="1"/>
          </p:cNvSpPr>
          <p:nvPr>
            <p:ph type="pic" sz="quarter" idx="23"/>
          </p:nvPr>
        </p:nvSpPr>
        <p:spPr>
          <a:xfrm>
            <a:off x="1816659" y="2354127"/>
            <a:ext cx="4472418" cy="268921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3678698" y="2354127"/>
            <a:ext cx="4853959" cy="2877751"/>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5898467" y="2354127"/>
            <a:ext cx="4472418" cy="268921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510225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Mockup 4">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9243204" y="1682150"/>
            <a:ext cx="1962510" cy="3441941"/>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358333" y="1570008"/>
            <a:ext cx="2078966" cy="365223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6337879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Mockup 5">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672955" y="1413386"/>
            <a:ext cx="2388406" cy="422739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586369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Mockup 6">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2708824" y="1749357"/>
            <a:ext cx="1980053" cy="3455161"/>
          </a:xfrm>
        </p:spPr>
        <p:txBody>
          <a:bodyPr anchor="ctr">
            <a:normAutofit/>
          </a:bodyPr>
          <a:lstStyle>
            <a:lvl1pPr algn="ctr">
              <a:defRPr sz="1200">
                <a:solidFill>
                  <a:schemeClr val="tx2"/>
                </a:solidFill>
              </a:defRPr>
            </a:lvl1pPr>
          </a:lstStyle>
          <a:p>
            <a:endParaRPr lang="en-US"/>
          </a:p>
        </p:txBody>
      </p:sp>
      <p:sp>
        <p:nvSpPr>
          <p:cNvPr id="92" name="Picture Placeholder 2"/>
          <p:cNvSpPr>
            <a:spLocks noGrp="1"/>
          </p:cNvSpPr>
          <p:nvPr>
            <p:ph type="pic" sz="quarter" idx="22"/>
          </p:nvPr>
        </p:nvSpPr>
        <p:spPr>
          <a:xfrm>
            <a:off x="4503248" y="1828801"/>
            <a:ext cx="1883800" cy="3272589"/>
          </a:xfrm>
        </p:spPr>
        <p:txBody>
          <a:bodyPr anchor="ctr">
            <a:normAutofit/>
          </a:bodyPr>
          <a:lstStyle>
            <a:lvl1pPr algn="ctr">
              <a:defRPr sz="1200">
                <a:solidFill>
                  <a:schemeClr val="tx2"/>
                </a:solidFill>
              </a:defRPr>
            </a:lvl1pPr>
          </a:lstStyle>
          <a:p>
            <a:endParaRPr lang="en-US"/>
          </a:p>
        </p:txBody>
      </p:sp>
      <p:sp>
        <p:nvSpPr>
          <p:cNvPr id="93" name="Picture Placeholder 2"/>
          <p:cNvSpPr>
            <a:spLocks noGrp="1"/>
          </p:cNvSpPr>
          <p:nvPr>
            <p:ph type="pic" sz="quarter" idx="23"/>
          </p:nvPr>
        </p:nvSpPr>
        <p:spPr>
          <a:xfrm>
            <a:off x="996902" y="1828801"/>
            <a:ext cx="1883800" cy="327258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620212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Mockup 7">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72" y="1"/>
            <a:ext cx="12200171" cy="4963319"/>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a:off x="4181865" y="1851949"/>
            <a:ext cx="1767523" cy="3113591"/>
          </a:xfrm>
        </p:spPr>
        <p:txBody>
          <a:bodyPr anchor="ctr">
            <a:normAutofit/>
          </a:bodyPr>
          <a:lstStyle>
            <a:lvl1pPr algn="ctr">
              <a:defRPr sz="1200">
                <a:solidFill>
                  <a:schemeClr val="tx2"/>
                </a:solidFill>
              </a:defRPr>
            </a:lvl1pPr>
          </a:lstStyle>
          <a:p>
            <a:endParaRPr lang="en-US"/>
          </a:p>
        </p:txBody>
      </p:sp>
      <p:sp>
        <p:nvSpPr>
          <p:cNvPr id="69" name="Picture Placeholder 2"/>
          <p:cNvSpPr>
            <a:spLocks noGrp="1"/>
          </p:cNvSpPr>
          <p:nvPr>
            <p:ph type="pic" sz="quarter" idx="25"/>
          </p:nvPr>
        </p:nvSpPr>
        <p:spPr>
          <a:xfrm>
            <a:off x="5000264" y="1458409"/>
            <a:ext cx="2187615" cy="384279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516296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Mockup 8">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72" y="1"/>
            <a:ext cx="12200171" cy="3981691"/>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rot="21032442">
            <a:off x="7013975" y="1505221"/>
            <a:ext cx="2211333" cy="3841770"/>
          </a:xfrm>
        </p:spPr>
        <p:txBody>
          <a:bodyPr anchor="ctr">
            <a:normAutofit/>
          </a:bodyPr>
          <a:lstStyle>
            <a:lvl1pPr algn="ctr">
              <a:defRPr sz="1200">
                <a:solidFill>
                  <a:schemeClr val="tx2"/>
                </a:solidFill>
              </a:defRPr>
            </a:lvl1pPr>
          </a:lstStyle>
          <a:p>
            <a:endParaRPr lang="en-US"/>
          </a:p>
        </p:txBody>
      </p:sp>
      <p:sp>
        <p:nvSpPr>
          <p:cNvPr id="69" name="Picture Placeholder 2"/>
          <p:cNvSpPr>
            <a:spLocks noGrp="1"/>
          </p:cNvSpPr>
          <p:nvPr>
            <p:ph type="pic" sz="quarter" idx="25"/>
          </p:nvPr>
        </p:nvSpPr>
        <p:spPr>
          <a:xfrm rot="777804">
            <a:off x="8800941" y="1928128"/>
            <a:ext cx="2120683" cy="375374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1509811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Mockup 9">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505322" y="1529437"/>
            <a:ext cx="2025221" cy="347082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0828385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Mockup 10">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3104658" y="1607853"/>
            <a:ext cx="2843062" cy="3705552"/>
          </a:xfrm>
        </p:spPr>
        <p:txBody>
          <a:bodyPr anchor="ctr">
            <a:normAutofit/>
          </a:bodyPr>
          <a:lstStyle>
            <a:lvl1pPr algn="ctr">
              <a:defRPr sz="1200">
                <a:solidFill>
                  <a:schemeClr val="tx2"/>
                </a:solidFill>
              </a:defRPr>
            </a:lvl1pPr>
          </a:lstStyle>
          <a:p>
            <a:endParaRPr lang="en-US"/>
          </a:p>
        </p:txBody>
      </p:sp>
      <p:sp>
        <p:nvSpPr>
          <p:cNvPr id="45" name="Picture Placeholder 2"/>
          <p:cNvSpPr>
            <a:spLocks noGrp="1"/>
          </p:cNvSpPr>
          <p:nvPr>
            <p:ph type="pic" sz="quarter" idx="22"/>
          </p:nvPr>
        </p:nvSpPr>
        <p:spPr>
          <a:xfrm>
            <a:off x="1457090" y="1731421"/>
            <a:ext cx="2670067" cy="345841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3477813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brush 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lvl1pPr>
              <a:defRPr>
                <a:solidFill>
                  <a:srgbClr val="FFFFFF"/>
                </a:solidFill>
              </a:defRPr>
            </a:lvl1pPr>
          </a:lstStyle>
          <a:p>
            <a:fld id="{32C5FF11-DEB2-6A4C-B29A-BC46883118B8}" type="slidenum">
              <a:rPr lang="en-US" smtClean="0"/>
              <a:pPr/>
              <a:t>‹#›</a:t>
            </a:fld>
            <a:endParaRPr lang="en-US" dirty="0"/>
          </a:p>
        </p:txBody>
      </p:sp>
      <p:sp>
        <p:nvSpPr>
          <p:cNvPr id="17" name="Footer Placeholder 16"/>
          <p:cNvSpPr>
            <a:spLocks noGrp="1"/>
          </p:cNvSpPr>
          <p:nvPr>
            <p:ph type="ftr" sz="quarter" idx="13"/>
          </p:nvPr>
        </p:nvSpPr>
        <p:spPr>
          <a:xfrm>
            <a:off x="728024"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4548059" y="1889660"/>
            <a:ext cx="6943195" cy="2804889"/>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743672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Mockup 11">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608337" y="1465613"/>
            <a:ext cx="2971023" cy="391918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264945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Mockup 12">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958582" y="1255538"/>
            <a:ext cx="2945815" cy="391460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1439568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Mockup 13">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215382" y="1428257"/>
            <a:ext cx="2622299" cy="3509503"/>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3780106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Mockup 1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7117666" y="3481886"/>
            <a:ext cx="3143934" cy="1974034"/>
          </a:xfrm>
        </p:spPr>
        <p:txBody>
          <a:bodyPr anchor="ctr">
            <a:normAutofit/>
          </a:bodyPr>
          <a:lstStyle>
            <a:lvl1pPr algn="ctr">
              <a:defRPr sz="1200">
                <a:solidFill>
                  <a:schemeClr val="tx2"/>
                </a:solidFill>
              </a:defRPr>
            </a:lvl1pPr>
          </a:lstStyle>
          <a:p>
            <a:endParaRPr lang="en-US"/>
          </a:p>
        </p:txBody>
      </p:sp>
      <p:sp>
        <p:nvSpPr>
          <p:cNvPr id="94" name="Picture Placeholder 2"/>
          <p:cNvSpPr>
            <a:spLocks noGrp="1"/>
          </p:cNvSpPr>
          <p:nvPr>
            <p:ph type="pic" sz="quarter" idx="24"/>
          </p:nvPr>
        </p:nvSpPr>
        <p:spPr>
          <a:xfrm>
            <a:off x="1956387" y="3471727"/>
            <a:ext cx="3143934" cy="1974034"/>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21"/>
          </p:nvPr>
        </p:nvSpPr>
        <p:spPr>
          <a:xfrm>
            <a:off x="3739657" y="2689406"/>
            <a:ext cx="4733783" cy="297987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2507484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Mockup 15">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81142" y="1123458"/>
            <a:ext cx="4725419" cy="2971023"/>
          </a:xfrm>
        </p:spPr>
        <p:txBody>
          <a:bodyPr anchor="ctr">
            <a:normAutofit/>
          </a:bodyPr>
          <a:lstStyle>
            <a:lvl1pPr algn="ctr">
              <a:defRPr sz="1200">
                <a:solidFill>
                  <a:schemeClr val="tx2"/>
                </a:solidFill>
              </a:defRPr>
            </a:lvl1pPr>
          </a:lstStyle>
          <a:p>
            <a:endParaRPr lang="en-US"/>
          </a:p>
        </p:txBody>
      </p:sp>
      <p:sp>
        <p:nvSpPr>
          <p:cNvPr id="43" name="Picture Placeholder 2"/>
          <p:cNvSpPr>
            <a:spLocks noGrp="1"/>
          </p:cNvSpPr>
          <p:nvPr>
            <p:ph type="pic" sz="quarter" idx="22"/>
          </p:nvPr>
        </p:nvSpPr>
        <p:spPr>
          <a:xfrm>
            <a:off x="-20318" y="1487489"/>
            <a:ext cx="2353124" cy="221678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8560949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Mockup 1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528123" y="2823544"/>
            <a:ext cx="3425842" cy="2153569"/>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357095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Mockup 17">
    <p:spTree>
      <p:nvGrpSpPr>
        <p:cNvPr id="1" name=""/>
        <p:cNvGrpSpPr/>
        <p:nvPr/>
      </p:nvGrpSpPr>
      <p:grpSpPr>
        <a:xfrm>
          <a:off x="0" y="0"/>
          <a:ext cx="0" cy="0"/>
          <a:chOff x="0" y="0"/>
          <a:chExt cx="0" cy="0"/>
        </a:xfrm>
      </p:grpSpPr>
      <p:sp>
        <p:nvSpPr>
          <p:cNvPr id="14" name="Rectangle 13"/>
          <p:cNvSpPr/>
          <p:nvPr userDrawn="1"/>
        </p:nvSpPr>
        <p:spPr>
          <a:xfrm>
            <a:off x="-34724" y="-11574"/>
            <a:ext cx="8021256" cy="6904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solidFill>
                  <a:schemeClr val="tx2">
                    <a:lumMod val="40000"/>
                    <a:lumOff val="60000"/>
                  </a:schemeClr>
                </a:solidFill>
                <a:latin typeface="Raleway" charset="0"/>
                <a:ea typeface="Raleway" charset="0"/>
                <a:cs typeface="Raleway" charset="0"/>
              </a:defRPr>
            </a:lvl1pPr>
          </a:lstStyle>
          <a:p>
            <a:r>
              <a:rPr lang="en-US" smtClean="0">
                <a:solidFill>
                  <a:srgbClr val="64696E">
                    <a:lumMod val="40000"/>
                    <a:lumOff val="60000"/>
                  </a:srgbClr>
                </a:solidFill>
              </a:rPr>
              <a:t>www.yourcompany.com</a:t>
            </a:r>
            <a:endParaRPr lang="en-US" dirty="0">
              <a:solidFill>
                <a:srgbClr val="64696E">
                  <a:lumMod val="40000"/>
                  <a:lumOff val="60000"/>
                </a:srgbClr>
              </a:solidFill>
            </a:endParaRPr>
          </a:p>
        </p:txBody>
      </p:sp>
      <p:sp>
        <p:nvSpPr>
          <p:cNvPr id="21" name="Picture Placeholder 2"/>
          <p:cNvSpPr>
            <a:spLocks noGrp="1"/>
          </p:cNvSpPr>
          <p:nvPr>
            <p:ph type="pic" sz="quarter" idx="21"/>
          </p:nvPr>
        </p:nvSpPr>
        <p:spPr>
          <a:xfrm>
            <a:off x="6467816" y="1516998"/>
            <a:ext cx="5789775" cy="3633737"/>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888498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Mockup 18">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4951807" y="2238754"/>
            <a:ext cx="3618035" cy="2056800"/>
          </a:xfrm>
        </p:spPr>
        <p:txBody>
          <a:bodyPr anchor="ctr">
            <a:normAutofit/>
          </a:bodyPr>
          <a:lstStyle>
            <a:lvl1pPr algn="ctr">
              <a:defRPr sz="1200">
                <a:solidFill>
                  <a:schemeClr val="tx2"/>
                </a:solidFill>
              </a:defRPr>
            </a:lvl1pPr>
          </a:lstStyle>
          <a:p>
            <a:endParaRPr lang="en-US"/>
          </a:p>
        </p:txBody>
      </p:sp>
      <p:sp>
        <p:nvSpPr>
          <p:cNvPr id="58" name="Picture Placeholder 2"/>
          <p:cNvSpPr>
            <a:spLocks noGrp="1"/>
          </p:cNvSpPr>
          <p:nvPr>
            <p:ph type="pic" sz="quarter" idx="25"/>
          </p:nvPr>
        </p:nvSpPr>
        <p:spPr>
          <a:xfrm>
            <a:off x="3877920" y="3823005"/>
            <a:ext cx="2629208" cy="167402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4746737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Mockup 19">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145352" y="2196224"/>
            <a:ext cx="4022073" cy="2301348"/>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216178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Mockup 20">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576013" y="1355235"/>
            <a:ext cx="3088444" cy="176010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075036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Without Footer">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spTree>
    <p:extLst>
      <p:ext uri="{BB962C8B-B14F-4D97-AF65-F5344CB8AC3E}">
        <p14:creationId xmlns:p14="http://schemas.microsoft.com/office/powerpoint/2010/main" val="17379926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10">
    <p:spTree>
      <p:nvGrpSpPr>
        <p:cNvPr id="1" name=""/>
        <p:cNvGrpSpPr/>
        <p:nvPr/>
      </p:nvGrpSpPr>
      <p:grpSpPr>
        <a:xfrm>
          <a:off x="0" y="0"/>
          <a:ext cx="0" cy="0"/>
          <a:chOff x="0" y="0"/>
          <a:chExt cx="0" cy="0"/>
        </a:xfrm>
      </p:grpSpPr>
      <p:sp>
        <p:nvSpPr>
          <p:cNvPr id="4" name="Oval 3"/>
          <p:cNvSpPr/>
          <p:nvPr userDrawn="1"/>
        </p:nvSpPr>
        <p:spPr>
          <a:xfrm rot="1156626">
            <a:off x="-2655334" y="3332816"/>
            <a:ext cx="10880172" cy="8977756"/>
          </a:xfrm>
          <a:prstGeom prst="ellipse">
            <a:avLst/>
          </a:prstGeom>
          <a:gradFill>
            <a:gsLst>
              <a:gs pos="23000">
                <a:schemeClr val="accent4"/>
              </a:gs>
              <a:gs pos="100000">
                <a:schemeClr val="accent3"/>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solidFill>
                  <a:srgbClr val="FFFFFF"/>
                </a:solidFill>
                <a:latin typeface="Raleway" charset="0"/>
                <a:ea typeface="Raleway" charset="0"/>
                <a:cs typeface="Raleway" charset="0"/>
              </a:defRPr>
            </a:lvl1pPr>
          </a:lstStyle>
          <a:p>
            <a:r>
              <a:rPr lang="en-US" smtClean="0"/>
              <a:t>www.yourcompany.com</a:t>
            </a:r>
            <a:endParaRPr lang="en-US" dirty="0"/>
          </a:p>
        </p:txBody>
      </p:sp>
      <p:sp>
        <p:nvSpPr>
          <p:cNvPr id="14" name="Picture Placeholder 2"/>
          <p:cNvSpPr>
            <a:spLocks noGrp="1"/>
          </p:cNvSpPr>
          <p:nvPr>
            <p:ph type="pic" sz="quarter" idx="14"/>
          </p:nvPr>
        </p:nvSpPr>
        <p:spPr>
          <a:xfrm>
            <a:off x="713367" y="1892995"/>
            <a:ext cx="2743200" cy="274320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49425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Mockup 21">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5288500" y="1812436"/>
            <a:ext cx="3951194" cy="2249202"/>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8952614" y="2503552"/>
            <a:ext cx="2413590" cy="138796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7551737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Mockup 2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2261770" y="2302549"/>
            <a:ext cx="3501078" cy="2014270"/>
          </a:xfrm>
        </p:spPr>
        <p:txBody>
          <a:bodyPr anchor="ctr">
            <a:normAutofit/>
          </a:bodyPr>
          <a:lstStyle>
            <a:lvl1pPr algn="ctr">
              <a:defRPr sz="1200">
                <a:solidFill>
                  <a:schemeClr val="tx2"/>
                </a:solidFill>
              </a:defRPr>
            </a:lvl1pPr>
          </a:lstStyle>
          <a:p>
            <a:endParaRPr lang="en-US"/>
          </a:p>
        </p:txBody>
      </p:sp>
      <p:sp>
        <p:nvSpPr>
          <p:cNvPr id="96" name="Picture Placeholder 2"/>
          <p:cNvSpPr>
            <a:spLocks noGrp="1"/>
          </p:cNvSpPr>
          <p:nvPr>
            <p:ph type="pic" sz="quarter" idx="25"/>
          </p:nvPr>
        </p:nvSpPr>
        <p:spPr>
          <a:xfrm>
            <a:off x="4547771" y="3642251"/>
            <a:ext cx="2714267" cy="1705926"/>
          </a:xfrm>
        </p:spPr>
        <p:txBody>
          <a:bodyPr anchor="ctr">
            <a:normAutofit/>
          </a:bodyPr>
          <a:lstStyle>
            <a:lvl1pPr algn="ctr">
              <a:defRPr sz="1200">
                <a:solidFill>
                  <a:schemeClr val="tx2"/>
                </a:solidFill>
              </a:defRPr>
            </a:lvl1pPr>
          </a:lstStyle>
          <a:p>
            <a:endParaRPr lang="en-US"/>
          </a:p>
        </p:txBody>
      </p:sp>
      <p:sp>
        <p:nvSpPr>
          <p:cNvPr id="97" name="Picture Placeholder 2"/>
          <p:cNvSpPr>
            <a:spLocks noGrp="1"/>
          </p:cNvSpPr>
          <p:nvPr>
            <p:ph type="pic" sz="quarter" idx="26"/>
          </p:nvPr>
        </p:nvSpPr>
        <p:spPr>
          <a:xfrm>
            <a:off x="1581287" y="3737945"/>
            <a:ext cx="1268240" cy="1663396"/>
          </a:xfrm>
        </p:spPr>
        <p:txBody>
          <a:bodyPr anchor="ctr">
            <a:normAutofit/>
          </a:bodyPr>
          <a:lstStyle>
            <a:lvl1pPr algn="ctr">
              <a:defRPr sz="1200">
                <a:solidFill>
                  <a:schemeClr val="tx2"/>
                </a:solidFill>
              </a:defRPr>
            </a:lvl1pPr>
          </a:lstStyle>
          <a:p>
            <a:endParaRPr lang="en-US"/>
          </a:p>
        </p:txBody>
      </p:sp>
      <p:sp>
        <p:nvSpPr>
          <p:cNvPr id="98" name="Picture Placeholder 2"/>
          <p:cNvSpPr>
            <a:spLocks noGrp="1"/>
          </p:cNvSpPr>
          <p:nvPr>
            <p:ph type="pic" sz="quarter" idx="27"/>
          </p:nvPr>
        </p:nvSpPr>
        <p:spPr>
          <a:xfrm>
            <a:off x="1060330" y="4521153"/>
            <a:ext cx="639075" cy="111189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2529578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Mockup 23">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334979" y="1863234"/>
            <a:ext cx="4200941" cy="2637646"/>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4928756" y="3371203"/>
            <a:ext cx="2091805" cy="1576717"/>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6802780" y="3701900"/>
            <a:ext cx="885987" cy="1516872"/>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2137506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Mockup 24">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706419" y="2409991"/>
            <a:ext cx="4194761" cy="2637646"/>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10184157" y="3701614"/>
            <a:ext cx="885987" cy="1539689"/>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7475456" y="3148553"/>
            <a:ext cx="1593131" cy="210494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514294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Mockup 25">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7134" y="1297628"/>
            <a:ext cx="3846135" cy="3519469"/>
          </a:xfrm>
        </p:spPr>
        <p:txBody>
          <a:bodyPr anchor="ctr">
            <a:normAutofit/>
          </a:bodyPr>
          <a:lstStyle>
            <a:lvl1pPr algn="ctr">
              <a:defRPr sz="1200">
                <a:solidFill>
                  <a:schemeClr val="tx2"/>
                </a:solidFill>
              </a:defRPr>
            </a:lvl1pPr>
          </a:lstStyle>
          <a:p>
            <a:endParaRPr lang="en-US"/>
          </a:p>
        </p:txBody>
      </p:sp>
      <p:sp>
        <p:nvSpPr>
          <p:cNvPr id="81" name="Picture Placeholder 2"/>
          <p:cNvSpPr>
            <a:spLocks noGrp="1"/>
          </p:cNvSpPr>
          <p:nvPr>
            <p:ph type="pic" sz="quarter" idx="23"/>
          </p:nvPr>
        </p:nvSpPr>
        <p:spPr>
          <a:xfrm>
            <a:off x="5461329" y="3720468"/>
            <a:ext cx="1184569" cy="2048736"/>
          </a:xfrm>
        </p:spPr>
        <p:txBody>
          <a:bodyPr anchor="ctr">
            <a:normAutofit/>
          </a:bodyPr>
          <a:lstStyle>
            <a:lvl1pPr algn="ctr">
              <a:defRPr sz="1200">
                <a:solidFill>
                  <a:schemeClr val="tx2"/>
                </a:solidFill>
              </a:defRPr>
            </a:lvl1pPr>
          </a:lstStyle>
          <a:p>
            <a:endParaRPr lang="en-US"/>
          </a:p>
        </p:txBody>
      </p:sp>
      <p:sp>
        <p:nvSpPr>
          <p:cNvPr id="49" name="Picture Placeholder 2"/>
          <p:cNvSpPr>
            <a:spLocks noGrp="1"/>
          </p:cNvSpPr>
          <p:nvPr>
            <p:ph type="pic" sz="quarter" idx="22"/>
          </p:nvPr>
        </p:nvSpPr>
        <p:spPr>
          <a:xfrm>
            <a:off x="2102178" y="3657602"/>
            <a:ext cx="2780908" cy="209275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9288273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alendar Info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8488949" y="2499319"/>
            <a:ext cx="3814941" cy="274401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1019669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roduct Schedule 1">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2468882" y="2194560"/>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16"/>
          </p:nvPr>
        </p:nvSpPr>
        <p:spPr>
          <a:xfrm>
            <a:off x="7609842" y="4064000"/>
            <a:ext cx="1788158" cy="178815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10863974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roduct Schedule 2">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2499362" y="2570481"/>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userDrawn="1">
            <p:ph type="pic" sz="quarter" idx="16"/>
          </p:nvPr>
        </p:nvSpPr>
        <p:spPr>
          <a:xfrm>
            <a:off x="7403257" y="4135120"/>
            <a:ext cx="1788158" cy="178815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7"/>
          </p:nvPr>
        </p:nvSpPr>
        <p:spPr>
          <a:xfrm>
            <a:off x="7233922" y="1097281"/>
            <a:ext cx="2113278" cy="2113278"/>
          </a:xfrm>
          <a:prstGeom prst="ellipse">
            <a:avLst/>
          </a:prstGeo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18"/>
          </p:nvPr>
        </p:nvSpPr>
        <p:spPr>
          <a:xfrm>
            <a:off x="3376512" y="230295"/>
            <a:ext cx="1083728" cy="108372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9721517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roduct Schedule 3">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1931975" y="2204722"/>
            <a:ext cx="1747518" cy="1747518"/>
          </a:xfrm>
          <a:prstGeom prst="ellipse">
            <a:avLst/>
          </a:prstGeom>
        </p:spPr>
        <p:txBody>
          <a:bodyPr anchor="ctr">
            <a:normAutofit/>
          </a:bodyPr>
          <a:lstStyle>
            <a:lvl1pPr algn="ctr">
              <a:defRPr sz="1200">
                <a:solidFill>
                  <a:schemeClr val="tx2"/>
                </a:solidFill>
              </a:defRPr>
            </a:lvl1pPr>
          </a:lstStyle>
          <a:p>
            <a:endParaRPr lang="en-US"/>
          </a:p>
        </p:txBody>
      </p:sp>
      <p:sp>
        <p:nvSpPr>
          <p:cNvPr id="24" name="Picture Placeholder 2"/>
          <p:cNvSpPr>
            <a:spLocks noGrp="1"/>
          </p:cNvSpPr>
          <p:nvPr>
            <p:ph type="pic" sz="quarter" idx="17"/>
          </p:nvPr>
        </p:nvSpPr>
        <p:spPr>
          <a:xfrm>
            <a:off x="7648905" y="274320"/>
            <a:ext cx="1686560" cy="168656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40029663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roduct Schedule 4">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162558" y="1838960"/>
            <a:ext cx="4104638" cy="4104638"/>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08634592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1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9377" y="6487297"/>
            <a:ext cx="2743200" cy="234178"/>
          </a:xfrm>
        </p:spPr>
        <p:txBody>
          <a:bodyPr/>
          <a:lstStyle/>
          <a:p>
            <a:fld id="{32C5FF11-DEB2-6A4C-B29A-BC46883118B8}" type="slidenum">
              <a:rPr lang="en-US" smtClean="0">
                <a:solidFill>
                  <a:srgbClr val="64696E"/>
                </a:solidFill>
              </a:rPr>
              <a:pPr/>
              <a:t>‹#›</a:t>
            </a:fld>
            <a:endParaRPr lang="en-US" dirty="0">
              <a:solidFill>
                <a:srgbClr val="64696E"/>
              </a:solidFill>
            </a:endParaRPr>
          </a:p>
        </p:txBody>
      </p:sp>
      <p:sp>
        <p:nvSpPr>
          <p:cNvPr id="19" name="Picture Placeholder 2"/>
          <p:cNvSpPr>
            <a:spLocks noGrp="1"/>
          </p:cNvSpPr>
          <p:nvPr>
            <p:ph type="pic" sz="quarter" idx="14"/>
          </p:nvPr>
        </p:nvSpPr>
        <p:spPr>
          <a:xfrm>
            <a:off x="713356" y="1382874"/>
            <a:ext cx="4129458" cy="547512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40186691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roduct Schedule 5">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5222241" y="3080229"/>
            <a:ext cx="1747520" cy="1747520"/>
          </a:xfrm>
          <a:prstGeom prst="ellipse">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33209930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Product Schedule 6">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802642" y="1979880"/>
            <a:ext cx="2915920" cy="2358871"/>
          </a:xfrm>
        </p:spPr>
        <p:txBody>
          <a:bodyPr anchor="ctr">
            <a:normAutofit/>
          </a:bodyPr>
          <a:lstStyle>
            <a:lvl1pPr algn="ctr">
              <a:defRPr sz="1200">
                <a:solidFill>
                  <a:schemeClr val="tx2"/>
                </a:solidFill>
              </a:defRPr>
            </a:lvl1pPr>
          </a:lstStyle>
          <a:p>
            <a:endParaRPr lang="en-US"/>
          </a:p>
        </p:txBody>
      </p:sp>
      <p:sp>
        <p:nvSpPr>
          <p:cNvPr id="25" name="Picture Placeholder 2"/>
          <p:cNvSpPr>
            <a:spLocks noGrp="1"/>
          </p:cNvSpPr>
          <p:nvPr>
            <p:ph type="pic" sz="quarter" idx="25"/>
          </p:nvPr>
        </p:nvSpPr>
        <p:spPr>
          <a:xfrm>
            <a:off x="802642" y="4391351"/>
            <a:ext cx="2915920" cy="1806250"/>
          </a:xfrm>
        </p:spPr>
        <p:txBody>
          <a:bodyPr anchor="ctr">
            <a:normAutofit/>
          </a:bodyPr>
          <a:lstStyle>
            <a:lvl1pPr algn="ctr">
              <a:defRPr sz="1200">
                <a:solidFill>
                  <a:schemeClr val="tx2"/>
                </a:solidFill>
              </a:defRPr>
            </a:lvl1pPr>
          </a:lstStyle>
          <a:p>
            <a:endParaRPr lang="en-US"/>
          </a:p>
        </p:txBody>
      </p:sp>
      <p:sp>
        <p:nvSpPr>
          <p:cNvPr id="26" name="Picture Placeholder 2"/>
          <p:cNvSpPr>
            <a:spLocks noGrp="1"/>
          </p:cNvSpPr>
          <p:nvPr>
            <p:ph type="pic" sz="quarter" idx="26"/>
          </p:nvPr>
        </p:nvSpPr>
        <p:spPr>
          <a:xfrm>
            <a:off x="3769359" y="1979880"/>
            <a:ext cx="2631441" cy="4217721"/>
          </a:xfrm>
        </p:spPr>
        <p:txBody>
          <a:bodyPr anchor="ctr">
            <a:normAutofit/>
          </a:bodyPr>
          <a:lstStyle>
            <a:lvl1pPr algn="ctr">
              <a:defRPr sz="1200">
                <a:solidFill>
                  <a:schemeClr val="tx2"/>
                </a:solidFill>
              </a:defRPr>
            </a:lvl1pPr>
          </a:lstStyle>
          <a:p>
            <a:endParaRPr lang="en-US"/>
          </a:p>
        </p:txBody>
      </p:sp>
      <p:sp>
        <p:nvSpPr>
          <p:cNvPr id="27" name="Picture Placeholder 2"/>
          <p:cNvSpPr>
            <a:spLocks noGrp="1"/>
          </p:cNvSpPr>
          <p:nvPr>
            <p:ph type="pic" sz="quarter" idx="27"/>
          </p:nvPr>
        </p:nvSpPr>
        <p:spPr>
          <a:xfrm>
            <a:off x="6450892" y="1979880"/>
            <a:ext cx="2606041" cy="1911401"/>
          </a:xfrm>
        </p:spPr>
        <p:txBody>
          <a:bodyPr anchor="ctr">
            <a:normAutofit/>
          </a:bodyPr>
          <a:lstStyle>
            <a:lvl1pPr algn="ctr">
              <a:defRPr sz="1200">
                <a:solidFill>
                  <a:schemeClr val="tx2"/>
                </a:solidFill>
              </a:defRPr>
            </a:lvl1pPr>
          </a:lstStyle>
          <a:p>
            <a:endParaRPr lang="en-US"/>
          </a:p>
        </p:txBody>
      </p:sp>
      <p:sp>
        <p:nvSpPr>
          <p:cNvPr id="28" name="Picture Placeholder 2"/>
          <p:cNvSpPr>
            <a:spLocks noGrp="1"/>
          </p:cNvSpPr>
          <p:nvPr>
            <p:ph type="pic" sz="quarter" idx="28"/>
          </p:nvPr>
        </p:nvSpPr>
        <p:spPr>
          <a:xfrm>
            <a:off x="9113521" y="1979880"/>
            <a:ext cx="2377722" cy="1911401"/>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2105763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Product Schedule 7">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1" y="1655178"/>
            <a:ext cx="12222866" cy="254643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1316831" y="2253276"/>
            <a:ext cx="1423045" cy="1350238"/>
          </a:xfrm>
        </p:spPr>
        <p:txBody>
          <a:bodyPr anchor="ctr">
            <a:normAutofit/>
          </a:bodyPr>
          <a:lstStyle>
            <a:lvl1pPr algn="ctr">
              <a:defRPr sz="1200">
                <a:solidFill>
                  <a:schemeClr val="tx2"/>
                </a:solidFill>
              </a:defRPr>
            </a:lvl1pPr>
          </a:lstStyle>
          <a:p>
            <a:endParaRPr lang="en-US"/>
          </a:p>
        </p:txBody>
      </p:sp>
      <p:sp>
        <p:nvSpPr>
          <p:cNvPr id="31" name="Picture Placeholder 2"/>
          <p:cNvSpPr>
            <a:spLocks noGrp="1"/>
          </p:cNvSpPr>
          <p:nvPr>
            <p:ph type="pic" sz="quarter" idx="25"/>
          </p:nvPr>
        </p:nvSpPr>
        <p:spPr>
          <a:xfrm>
            <a:off x="4697113" y="2253276"/>
            <a:ext cx="1423045" cy="1350238"/>
          </a:xfrm>
        </p:spPr>
        <p:txBody>
          <a:bodyPr anchor="ctr">
            <a:normAutofit/>
          </a:bodyPr>
          <a:lstStyle>
            <a:lvl1pPr algn="ctr">
              <a:defRPr sz="1200">
                <a:solidFill>
                  <a:schemeClr val="tx2"/>
                </a:solidFill>
              </a:defRPr>
            </a:lvl1pPr>
          </a:lstStyle>
          <a:p>
            <a:endParaRPr lang="en-US"/>
          </a:p>
        </p:txBody>
      </p:sp>
      <p:sp>
        <p:nvSpPr>
          <p:cNvPr id="32" name="Picture Placeholder 2"/>
          <p:cNvSpPr>
            <a:spLocks noGrp="1"/>
          </p:cNvSpPr>
          <p:nvPr>
            <p:ph type="pic" sz="quarter" idx="26"/>
          </p:nvPr>
        </p:nvSpPr>
        <p:spPr>
          <a:xfrm>
            <a:off x="8084890" y="2253276"/>
            <a:ext cx="1423045" cy="1350238"/>
          </a:xfrm>
        </p:spPr>
        <p:txBody>
          <a:bodyPr anchor="ctr">
            <a:normAutofit/>
          </a:bodyPr>
          <a:lstStyle>
            <a:lvl1pPr algn="ctr">
              <a:defRPr sz="1200">
                <a:solidFill>
                  <a:schemeClr val="tx2"/>
                </a:solidFill>
              </a:defRPr>
            </a:lvl1pPr>
          </a:lstStyle>
          <a:p>
            <a:endParaRPr lang="en-US"/>
          </a:p>
        </p:txBody>
      </p:sp>
      <p:sp>
        <p:nvSpPr>
          <p:cNvPr id="33" name="Picture Placeholder 2"/>
          <p:cNvSpPr>
            <a:spLocks noGrp="1"/>
          </p:cNvSpPr>
          <p:nvPr>
            <p:ph type="pic" sz="quarter" idx="27"/>
          </p:nvPr>
        </p:nvSpPr>
        <p:spPr>
          <a:xfrm>
            <a:off x="819122" y="4824113"/>
            <a:ext cx="1160152" cy="1100795"/>
          </a:xfrm>
        </p:spPr>
        <p:txBody>
          <a:bodyPr anchor="ctr">
            <a:normAutofit/>
          </a:bodyPr>
          <a:lstStyle>
            <a:lvl1pPr algn="ctr">
              <a:defRPr sz="1200">
                <a:solidFill>
                  <a:schemeClr val="tx2"/>
                </a:solidFill>
              </a:defRPr>
            </a:lvl1pPr>
          </a:lstStyle>
          <a:p>
            <a:endParaRPr lang="en-US"/>
          </a:p>
        </p:txBody>
      </p:sp>
      <p:sp>
        <p:nvSpPr>
          <p:cNvPr id="34" name="Picture Placeholder 2"/>
          <p:cNvSpPr>
            <a:spLocks noGrp="1"/>
          </p:cNvSpPr>
          <p:nvPr>
            <p:ph type="pic" sz="quarter" idx="28"/>
          </p:nvPr>
        </p:nvSpPr>
        <p:spPr>
          <a:xfrm>
            <a:off x="3485133" y="4824113"/>
            <a:ext cx="1160152" cy="1100795"/>
          </a:xfrm>
        </p:spPr>
        <p:txBody>
          <a:bodyPr anchor="ctr">
            <a:normAutofit/>
          </a:bodyPr>
          <a:lstStyle>
            <a:lvl1pPr algn="ctr">
              <a:defRPr sz="1200">
                <a:solidFill>
                  <a:schemeClr val="tx2"/>
                </a:solidFill>
              </a:defRPr>
            </a:lvl1pPr>
          </a:lstStyle>
          <a:p>
            <a:endParaRPr lang="en-US"/>
          </a:p>
        </p:txBody>
      </p:sp>
      <p:sp>
        <p:nvSpPr>
          <p:cNvPr id="35" name="Picture Placeholder 2"/>
          <p:cNvSpPr>
            <a:spLocks noGrp="1"/>
          </p:cNvSpPr>
          <p:nvPr>
            <p:ph type="pic" sz="quarter" idx="29"/>
          </p:nvPr>
        </p:nvSpPr>
        <p:spPr>
          <a:xfrm>
            <a:off x="6151217" y="4824113"/>
            <a:ext cx="1160152" cy="1100795"/>
          </a:xfrm>
        </p:spPr>
        <p:txBody>
          <a:bodyPr anchor="ctr">
            <a:normAutofit/>
          </a:bodyPr>
          <a:lstStyle>
            <a:lvl1pPr algn="ctr">
              <a:defRPr sz="1200">
                <a:solidFill>
                  <a:schemeClr val="tx2"/>
                </a:solidFill>
              </a:defRPr>
            </a:lvl1pPr>
          </a:lstStyle>
          <a:p>
            <a:endParaRPr lang="en-US"/>
          </a:p>
        </p:txBody>
      </p:sp>
      <p:sp>
        <p:nvSpPr>
          <p:cNvPr id="36" name="Picture Placeholder 2"/>
          <p:cNvSpPr>
            <a:spLocks noGrp="1"/>
          </p:cNvSpPr>
          <p:nvPr>
            <p:ph type="pic" sz="quarter" idx="30"/>
          </p:nvPr>
        </p:nvSpPr>
        <p:spPr>
          <a:xfrm>
            <a:off x="8817228" y="4824113"/>
            <a:ext cx="1160152" cy="1100795"/>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17448650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Business Plan 1">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5"/>
          </p:nvPr>
        </p:nvSpPr>
        <p:spPr>
          <a:xfrm>
            <a:off x="3240713" y="-2392180"/>
            <a:ext cx="5737262" cy="5737262"/>
          </a:xfrm>
          <a:prstGeom prst="chord">
            <a:avLst>
              <a:gd name="adj1" fmla="val 20898004"/>
              <a:gd name="adj2" fmla="val 11472367"/>
            </a:avLst>
          </a:pr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1999784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Business Plan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9774" y="-5499"/>
            <a:ext cx="12232254" cy="688932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3313077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usiness Plan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979920" y="-5499"/>
            <a:ext cx="5242560" cy="6889320"/>
          </a:xfr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8785147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usiness Plan 4">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412374" y="-5499"/>
            <a:ext cx="7060557" cy="6889320"/>
          </a:xfrm>
          <a:prstGeom prst="parallelogram">
            <a:avLst>
              <a:gd name="adj" fmla="val 47229"/>
            </a:avLst>
          </a:prstGeom>
        </p:spPr>
        <p:txBody>
          <a:bodyPr anchor="ctr">
            <a:normAutofit/>
          </a:bodyPr>
          <a:lstStyle>
            <a:lvl1pPr algn="ctr">
              <a:defRPr sz="1200">
                <a:solidFill>
                  <a:schemeClr val="tx2"/>
                </a:solidFill>
              </a:defRPr>
            </a:lvl1pPr>
          </a:lstStyle>
          <a:p>
            <a:endParaRPr lang="en-US"/>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2553434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Marketing 1">
    <p:spTree>
      <p:nvGrpSpPr>
        <p:cNvPr id="1" name=""/>
        <p:cNvGrpSpPr/>
        <p:nvPr/>
      </p:nvGrpSpPr>
      <p:grpSpPr>
        <a:xfrm>
          <a:off x="0" y="0"/>
          <a:ext cx="0" cy="0"/>
          <a:chOff x="0" y="0"/>
          <a:chExt cx="0" cy="0"/>
        </a:xfrm>
      </p:grpSpPr>
      <p:sp>
        <p:nvSpPr>
          <p:cNvPr id="4" name="Rectangle 3"/>
          <p:cNvSpPr/>
          <p:nvPr userDrawn="1"/>
        </p:nvSpPr>
        <p:spPr>
          <a:xfrm>
            <a:off x="4504766" y="2837330"/>
            <a:ext cx="3321422" cy="40341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37" name="Picture Placeholder 2"/>
          <p:cNvSpPr>
            <a:spLocks noGrp="1"/>
          </p:cNvSpPr>
          <p:nvPr>
            <p:ph type="pic" sz="quarter" idx="31"/>
          </p:nvPr>
        </p:nvSpPr>
        <p:spPr>
          <a:xfrm>
            <a:off x="7826189" y="1788460"/>
            <a:ext cx="4396291" cy="2702858"/>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720932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Marketing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40639" y="4541520"/>
            <a:ext cx="12263119" cy="1813502"/>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9639118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Marketing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728013" y="-10160"/>
            <a:ext cx="3468067" cy="6868160"/>
          </a:xfrm>
        </p:spPr>
        <p:txBody>
          <a:bodyPr anchor="ctr">
            <a:normAutofit/>
          </a:bodyPr>
          <a:lstStyle>
            <a:lvl1pPr algn="ctr">
              <a:defRPr sz="1200">
                <a:solidFill>
                  <a:schemeClr val="tx2"/>
                </a:solidFill>
              </a:defRPr>
            </a:lvl1pPr>
          </a:lstStyle>
          <a:p>
            <a:endParaRPr lang="en-US"/>
          </a:p>
        </p:txBody>
      </p:sp>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533067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12">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0" y="0"/>
            <a:ext cx="4203032" cy="6858000"/>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9" name="Picture Placeholder 2"/>
          <p:cNvSpPr>
            <a:spLocks noGrp="1"/>
          </p:cNvSpPr>
          <p:nvPr>
            <p:ph type="pic" sz="quarter" idx="14"/>
          </p:nvPr>
        </p:nvSpPr>
        <p:spPr>
          <a:xfrm>
            <a:off x="2831443" y="1735801"/>
            <a:ext cx="2743200" cy="27432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4462289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Marketing 4">
    <p:spTree>
      <p:nvGrpSpPr>
        <p:cNvPr id="1" name=""/>
        <p:cNvGrpSpPr/>
        <p:nvPr/>
      </p:nvGrpSpPr>
      <p:grpSpPr>
        <a:xfrm>
          <a:off x="0" y="0"/>
          <a:ext cx="0" cy="0"/>
          <a:chOff x="0" y="0"/>
          <a:chExt cx="0" cy="0"/>
        </a:xfrm>
      </p:grpSpPr>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2"/>
          </p:nvPr>
        </p:nvSpPr>
        <p:spPr>
          <a:xfrm>
            <a:off x="-1710088" y="3287"/>
            <a:ext cx="11302026" cy="6316831"/>
          </a:xfrm>
          <a:custGeom>
            <a:avLst/>
            <a:gdLst>
              <a:gd name="connsiteX0" fmla="*/ 0 w 8617694"/>
              <a:gd name="connsiteY0" fmla="*/ 6868160 h 6868160"/>
              <a:gd name="connsiteX1" fmla="*/ 1717040 w 8617694"/>
              <a:gd name="connsiteY1" fmla="*/ 0 h 6868160"/>
              <a:gd name="connsiteX2" fmla="*/ 8617694 w 8617694"/>
              <a:gd name="connsiteY2" fmla="*/ 0 h 6868160"/>
              <a:gd name="connsiteX3" fmla="*/ 6900654 w 8617694"/>
              <a:gd name="connsiteY3" fmla="*/ 6868160 h 6868160"/>
              <a:gd name="connsiteX4" fmla="*/ 0 w 8617694"/>
              <a:gd name="connsiteY4" fmla="*/ 6868160 h 6868160"/>
              <a:gd name="connsiteX0" fmla="*/ 4401372 w 13019066"/>
              <a:gd name="connsiteY0" fmla="*/ 6868160 h 6868160"/>
              <a:gd name="connsiteX1" fmla="*/ 0 w 13019066"/>
              <a:gd name="connsiteY1" fmla="*/ 26894 h 6868160"/>
              <a:gd name="connsiteX2" fmla="*/ 13019066 w 13019066"/>
              <a:gd name="connsiteY2" fmla="*/ 0 h 6868160"/>
              <a:gd name="connsiteX3" fmla="*/ 11302026 w 13019066"/>
              <a:gd name="connsiteY3" fmla="*/ 6868160 h 6868160"/>
              <a:gd name="connsiteX4" fmla="*/ 4401372 w 13019066"/>
              <a:gd name="connsiteY4" fmla="*/ 6868160 h 6868160"/>
              <a:gd name="connsiteX0" fmla="*/ 4401372 w 11302026"/>
              <a:gd name="connsiteY0" fmla="*/ 6854713 h 6854713"/>
              <a:gd name="connsiteX1" fmla="*/ 0 w 11302026"/>
              <a:gd name="connsiteY1" fmla="*/ 13447 h 6854713"/>
              <a:gd name="connsiteX2" fmla="*/ 6887207 w 11302026"/>
              <a:gd name="connsiteY2" fmla="*/ 0 h 6854713"/>
              <a:gd name="connsiteX3" fmla="*/ 11302026 w 11302026"/>
              <a:gd name="connsiteY3" fmla="*/ 6854713 h 6854713"/>
              <a:gd name="connsiteX4" fmla="*/ 4401372 w 11302026"/>
              <a:gd name="connsiteY4" fmla="*/ 6854713 h 685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2026" h="6854713">
                <a:moveTo>
                  <a:pt x="4401372" y="6854713"/>
                </a:moveTo>
                <a:lnTo>
                  <a:pt x="0" y="13447"/>
                </a:lnTo>
                <a:lnTo>
                  <a:pt x="6887207" y="0"/>
                </a:lnTo>
                <a:lnTo>
                  <a:pt x="11302026" y="6854713"/>
                </a:lnTo>
                <a:lnTo>
                  <a:pt x="4401372" y="6854713"/>
                </a:lnTo>
                <a:close/>
              </a:path>
            </a:pathLst>
          </a:custGeo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93598667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1708761" y="2322055"/>
            <a:ext cx="2184400" cy="2184400"/>
          </a:xfrm>
        </p:spPr>
        <p:txBody>
          <a:bodyPr anchor="ctr">
            <a:normAutofit/>
          </a:bodyPr>
          <a:lstStyle>
            <a:lvl1pPr algn="ctr">
              <a:defRPr sz="1200">
                <a:solidFill>
                  <a:schemeClr val="tx2"/>
                </a:solidFill>
              </a:defRPr>
            </a:lvl1pPr>
          </a:lstStyle>
          <a:p>
            <a:endParaRPr lang="en-US"/>
          </a:p>
        </p:txBody>
      </p:sp>
      <p:sp>
        <p:nvSpPr>
          <p:cNvPr id="20" name="Picture Placeholder 2"/>
          <p:cNvSpPr>
            <a:spLocks noGrp="1"/>
          </p:cNvSpPr>
          <p:nvPr>
            <p:ph type="pic" sz="quarter" idx="32"/>
          </p:nvPr>
        </p:nvSpPr>
        <p:spPr>
          <a:xfrm>
            <a:off x="5010761" y="2322055"/>
            <a:ext cx="2184400" cy="2184400"/>
          </a:xfrm>
        </p:spPr>
        <p:txBody>
          <a:bodyPr anchor="ctr">
            <a:normAutofit/>
          </a:bodyPr>
          <a:lstStyle>
            <a:lvl1pPr algn="ctr">
              <a:defRPr sz="1200">
                <a:solidFill>
                  <a:schemeClr val="tx2"/>
                </a:solidFill>
              </a:defRPr>
            </a:lvl1pPr>
          </a:lstStyle>
          <a:p>
            <a:endParaRPr lang="en-US"/>
          </a:p>
        </p:txBody>
      </p:sp>
      <p:sp>
        <p:nvSpPr>
          <p:cNvPr id="21" name="Picture Placeholder 2"/>
          <p:cNvSpPr>
            <a:spLocks noGrp="1"/>
          </p:cNvSpPr>
          <p:nvPr>
            <p:ph type="pic" sz="quarter" idx="33"/>
          </p:nvPr>
        </p:nvSpPr>
        <p:spPr>
          <a:xfrm>
            <a:off x="8312761" y="2322055"/>
            <a:ext cx="2184400" cy="2184400"/>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5173811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wards 2">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37" name="Picture Placeholder 2"/>
          <p:cNvSpPr>
            <a:spLocks noGrp="1"/>
          </p:cNvSpPr>
          <p:nvPr>
            <p:ph type="pic" sz="quarter" idx="31"/>
          </p:nvPr>
        </p:nvSpPr>
        <p:spPr>
          <a:xfrm>
            <a:off x="3588360" y="2178536"/>
            <a:ext cx="2802280" cy="359285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6217384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wards 3">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1" y="1418875"/>
            <a:ext cx="12192001" cy="4935627"/>
          </a:xfrm>
        </p:spPr>
        <p:txBody>
          <a:bodyPr anchor="ctr">
            <a:normAutofit/>
          </a:bodyPr>
          <a:lstStyle>
            <a:lvl1pPr algn="ctr">
              <a:defRPr sz="1200">
                <a:solidFill>
                  <a:schemeClr val="tx2"/>
                </a:solidFill>
              </a:defRPr>
            </a:lvl1pPr>
          </a:lstStyle>
          <a:p>
            <a:endParaRPr lang="en-US"/>
          </a:p>
        </p:txBody>
      </p:sp>
      <p:sp>
        <p:nvSpPr>
          <p:cNvPr id="14" name="Picture Placeholder 2"/>
          <p:cNvSpPr>
            <a:spLocks noGrp="1"/>
          </p:cNvSpPr>
          <p:nvPr>
            <p:ph type="pic" sz="quarter" idx="31"/>
          </p:nvPr>
        </p:nvSpPr>
        <p:spPr>
          <a:xfrm>
            <a:off x="7002121" y="2178536"/>
            <a:ext cx="2619400" cy="3592854"/>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21387297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2" name="Title 1"/>
          <p:cNvSpPr>
            <a:spLocks noGrp="1"/>
          </p:cNvSpPr>
          <p:nvPr>
            <p:ph type="ctrTitle"/>
          </p:nvPr>
        </p:nvSpPr>
        <p:spPr>
          <a:xfrm>
            <a:off x="713356" y="504514"/>
            <a:ext cx="10779210" cy="484015"/>
          </a:xfrm>
        </p:spPr>
        <p:txBody>
          <a:bodyPr anchor="ctr">
            <a:normAutofit/>
          </a:bodyPr>
          <a:lstStyle>
            <a:lvl1pPr algn="ctr">
              <a:defRPr sz="25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56" y="1000885"/>
            <a:ext cx="10779210" cy="228557"/>
          </a:xfrm>
        </p:spPr>
        <p:txBody>
          <a:bodyPr>
            <a:normAutofit/>
          </a:bodyPr>
          <a:lstStyle>
            <a:lvl1pPr marL="0" indent="0" algn="ctr">
              <a:buNone/>
              <a:defRPr sz="11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grpSp>
        <p:nvGrpSpPr>
          <p:cNvPr id="10" name="Group 9"/>
          <p:cNvGrpSpPr/>
          <p:nvPr userDrawn="1"/>
        </p:nvGrpSpPr>
        <p:grpSpPr>
          <a:xfrm>
            <a:off x="6176040" y="6487297"/>
            <a:ext cx="234178"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grpSp>
        <p:nvGrpSpPr>
          <p:cNvPr id="15" name="Group 14"/>
          <p:cNvGrpSpPr/>
          <p:nvPr userDrawn="1"/>
        </p:nvGrpSpPr>
        <p:grpSpPr>
          <a:xfrm>
            <a:off x="5794141" y="6487297"/>
            <a:ext cx="234178"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000000"/>
                </a:solidFill>
              </a:endParaRPr>
            </a:p>
          </p:txBody>
        </p:sp>
      </p:grpSp>
      <p:sp>
        <p:nvSpPr>
          <p:cNvPr id="16" name="Slide Number Placeholder 15"/>
          <p:cNvSpPr>
            <a:spLocks noGrp="1"/>
          </p:cNvSpPr>
          <p:nvPr>
            <p:ph type="sldNum" sz="quarter" idx="12"/>
          </p:nvPr>
        </p:nvSpPr>
        <p:spPr>
          <a:xfrm>
            <a:off x="8748043"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1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31"/>
          </p:nvPr>
        </p:nvSpPr>
        <p:spPr>
          <a:xfrm>
            <a:off x="728012" y="2194979"/>
            <a:ext cx="1425907" cy="1422476"/>
          </a:xfrm>
        </p:spPr>
        <p:txBody>
          <a:bodyPr anchor="ctr">
            <a:normAutofit/>
          </a:bodyPr>
          <a:lstStyle>
            <a:lvl1pPr algn="ctr">
              <a:defRPr sz="1200">
                <a:solidFill>
                  <a:schemeClr val="tx2"/>
                </a:solidFill>
              </a:defRPr>
            </a:lvl1pPr>
          </a:lstStyle>
          <a:p>
            <a:endParaRPr lang="en-US"/>
          </a:p>
        </p:txBody>
      </p:sp>
      <p:sp>
        <p:nvSpPr>
          <p:cNvPr id="19" name="Picture Placeholder 2"/>
          <p:cNvSpPr>
            <a:spLocks noGrp="1"/>
          </p:cNvSpPr>
          <p:nvPr>
            <p:ph type="pic" sz="quarter" idx="32"/>
          </p:nvPr>
        </p:nvSpPr>
        <p:spPr>
          <a:xfrm>
            <a:off x="6064280" y="2194979"/>
            <a:ext cx="1425907" cy="1422476"/>
          </a:xfrm>
        </p:spPr>
        <p:txBody>
          <a:bodyPr anchor="ctr">
            <a:normAutofit/>
          </a:bodyPr>
          <a:lstStyle>
            <a:lvl1pPr algn="ctr">
              <a:defRPr sz="1200">
                <a:solidFill>
                  <a:schemeClr val="tx2"/>
                </a:solidFill>
              </a:defRPr>
            </a:lvl1pPr>
          </a:lstStyle>
          <a:p>
            <a:endParaRPr lang="en-US"/>
          </a:p>
        </p:txBody>
      </p:sp>
    </p:spTree>
    <p:extLst>
      <p:ext uri="{BB962C8B-B14F-4D97-AF65-F5344CB8AC3E}">
        <p14:creationId xmlns:p14="http://schemas.microsoft.com/office/powerpoint/2010/main" val="25593951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brush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lvl1pPr>
              <a:defRPr>
                <a:solidFill>
                  <a:schemeClr val="tx2"/>
                </a:solidFill>
              </a:defRPr>
            </a:lvl1pPr>
          </a:lstStyle>
          <a:p>
            <a:fld id="{32C5FF11-DEB2-6A4C-B29A-BC46883118B8}" type="slidenum">
              <a:rPr lang="en-US" smtClean="0">
                <a:solidFill>
                  <a:srgbClr val="64696E"/>
                </a:solidFill>
              </a:rPr>
              <a:pPr/>
              <a:t>‹#›</a:t>
            </a:fld>
            <a:endParaRPr lang="en-US" dirty="0">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solidFill>
                  <a:schemeClr val="tx2"/>
                </a:solidFill>
                <a:latin typeface="Raleway" charset="0"/>
                <a:ea typeface="Raleway" charset="0"/>
                <a:cs typeface="Raleway" charset="0"/>
              </a:defRPr>
            </a:lvl1pPr>
          </a:lstStyle>
          <a:p>
            <a:r>
              <a:rPr lang="en-US" smtClean="0">
                <a:solidFill>
                  <a:srgbClr val="64696E"/>
                </a:solidFill>
              </a:rPr>
              <a:t>www.yourcompany.com</a:t>
            </a:r>
            <a:endParaRPr lang="en-US" dirty="0">
              <a:solidFill>
                <a:srgbClr val="64696E"/>
              </a:solidFill>
            </a:endParaRPr>
          </a:p>
        </p:txBody>
      </p:sp>
      <p:sp>
        <p:nvSpPr>
          <p:cNvPr id="18" name="Picture Placeholder 2"/>
          <p:cNvSpPr>
            <a:spLocks noGrp="1"/>
          </p:cNvSpPr>
          <p:nvPr>
            <p:ph type="pic" sz="quarter" idx="14"/>
          </p:nvPr>
        </p:nvSpPr>
        <p:spPr>
          <a:xfrm>
            <a:off x="5069711" y="1702455"/>
            <a:ext cx="2438532" cy="4418292"/>
          </a:xfrm>
          <a:custGeom>
            <a:avLst/>
            <a:gdLst>
              <a:gd name="connsiteX0" fmla="*/ -7 w 2743200"/>
              <a:gd name="connsiteY0" fmla="*/ 1764170 h 2743200"/>
              <a:gd name="connsiteX1" fmla="*/ 422420 w 2743200"/>
              <a:gd name="connsiteY1" fmla="*/ 1220846 h 2743200"/>
              <a:gd name="connsiteX2" fmla="*/ 271661 w 2743200"/>
              <a:gd name="connsiteY2" fmla="*/ 543327 h 2743200"/>
              <a:gd name="connsiteX3" fmla="*/ 949180 w 2743200"/>
              <a:gd name="connsiteY3" fmla="*/ 543328 h 2743200"/>
              <a:gd name="connsiteX4" fmla="*/ 1371600 w 2743200"/>
              <a:gd name="connsiteY4" fmla="*/ 0 h 2743200"/>
              <a:gd name="connsiteX5" fmla="*/ 1794020 w 2743200"/>
              <a:gd name="connsiteY5" fmla="*/ 543328 h 2743200"/>
              <a:gd name="connsiteX6" fmla="*/ 2471539 w 2743200"/>
              <a:gd name="connsiteY6" fmla="*/ 543327 h 2743200"/>
              <a:gd name="connsiteX7" fmla="*/ 2320780 w 2743200"/>
              <a:gd name="connsiteY7" fmla="*/ 1220846 h 2743200"/>
              <a:gd name="connsiteX8" fmla="*/ 2743207 w 2743200"/>
              <a:gd name="connsiteY8" fmla="*/ 1764170 h 2743200"/>
              <a:gd name="connsiteX9" fmla="*/ 2132780 w 2743200"/>
              <a:gd name="connsiteY9" fmla="*/ 2065694 h 2743200"/>
              <a:gd name="connsiteX10" fmla="*/ 1982016 w 2743200"/>
              <a:gd name="connsiteY10" fmla="*/ 2743214 h 2743200"/>
              <a:gd name="connsiteX11" fmla="*/ 1371600 w 2743200"/>
              <a:gd name="connsiteY11" fmla="*/ 2441687 h 2743200"/>
              <a:gd name="connsiteX12" fmla="*/ 761184 w 2743200"/>
              <a:gd name="connsiteY12" fmla="*/ 2743214 h 2743200"/>
              <a:gd name="connsiteX13" fmla="*/ 610420 w 2743200"/>
              <a:gd name="connsiteY13" fmla="*/ 2065694 h 2743200"/>
              <a:gd name="connsiteX14" fmla="*/ -7 w 2743200"/>
              <a:gd name="connsiteY14" fmla="*/ 1764170 h 2743200"/>
              <a:gd name="connsiteX0" fmla="*/ 0 w 2743214"/>
              <a:gd name="connsiteY0" fmla="*/ 1764170 h 2743214"/>
              <a:gd name="connsiteX1" fmla="*/ 422427 w 2743214"/>
              <a:gd name="connsiteY1" fmla="*/ 1220846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863 w 2743214"/>
              <a:gd name="connsiteY1" fmla="*/ 656768 h 2743214"/>
              <a:gd name="connsiteX2" fmla="*/ 431984 w 2743214"/>
              <a:gd name="connsiteY2" fmla="*/ 270194 h 2743214"/>
              <a:gd name="connsiteX3" fmla="*/ 949187 w 2743214"/>
              <a:gd name="connsiteY3" fmla="*/ 543328 h 2743214"/>
              <a:gd name="connsiteX4" fmla="*/ 1371607 w 2743214"/>
              <a:gd name="connsiteY4" fmla="*/ 0 h 2743214"/>
              <a:gd name="connsiteX5" fmla="*/ 1794027 w 2743214"/>
              <a:gd name="connsiteY5" fmla="*/ 543328 h 2743214"/>
              <a:gd name="connsiteX6" fmla="*/ 2471546 w 2743214"/>
              <a:gd name="connsiteY6" fmla="*/ 543327 h 2743214"/>
              <a:gd name="connsiteX7" fmla="*/ 2320787 w 2743214"/>
              <a:gd name="connsiteY7" fmla="*/ 1220846 h 2743214"/>
              <a:gd name="connsiteX8" fmla="*/ 2743214 w 2743214"/>
              <a:gd name="connsiteY8" fmla="*/ 1764170 h 2743214"/>
              <a:gd name="connsiteX9" fmla="*/ 2132787 w 2743214"/>
              <a:gd name="connsiteY9" fmla="*/ 2065694 h 2743214"/>
              <a:gd name="connsiteX10" fmla="*/ 1982023 w 2743214"/>
              <a:gd name="connsiteY10" fmla="*/ 2743214 h 2743214"/>
              <a:gd name="connsiteX11" fmla="*/ 1371607 w 2743214"/>
              <a:gd name="connsiteY11" fmla="*/ 2441687 h 2743214"/>
              <a:gd name="connsiteX12" fmla="*/ 761191 w 2743214"/>
              <a:gd name="connsiteY12" fmla="*/ 2743214 h 2743214"/>
              <a:gd name="connsiteX13" fmla="*/ 610427 w 2743214"/>
              <a:gd name="connsiteY13" fmla="*/ 2065694 h 2743214"/>
              <a:gd name="connsiteX14" fmla="*/ 0 w 2743214"/>
              <a:gd name="connsiteY14"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0 w 2743214"/>
              <a:gd name="connsiteY0" fmla="*/ 1764170 h 2743214"/>
              <a:gd name="connsiteX1" fmla="*/ 380402 w 2743214"/>
              <a:gd name="connsiteY1" fmla="*/ 897396 h 2743214"/>
              <a:gd name="connsiteX2" fmla="*/ 380863 w 2743214"/>
              <a:gd name="connsiteY2" fmla="*/ 656768 h 2743214"/>
              <a:gd name="connsiteX3" fmla="*/ 431984 w 2743214"/>
              <a:gd name="connsiteY3" fmla="*/ 270194 h 2743214"/>
              <a:gd name="connsiteX4" fmla="*/ 949187 w 2743214"/>
              <a:gd name="connsiteY4" fmla="*/ 543328 h 2743214"/>
              <a:gd name="connsiteX5" fmla="*/ 1371607 w 2743214"/>
              <a:gd name="connsiteY5" fmla="*/ 0 h 2743214"/>
              <a:gd name="connsiteX6" fmla="*/ 1794027 w 2743214"/>
              <a:gd name="connsiteY6" fmla="*/ 543328 h 2743214"/>
              <a:gd name="connsiteX7" fmla="*/ 2471546 w 2743214"/>
              <a:gd name="connsiteY7" fmla="*/ 543327 h 2743214"/>
              <a:gd name="connsiteX8" fmla="*/ 2320787 w 2743214"/>
              <a:gd name="connsiteY8" fmla="*/ 1220846 h 2743214"/>
              <a:gd name="connsiteX9" fmla="*/ 2743214 w 2743214"/>
              <a:gd name="connsiteY9" fmla="*/ 1764170 h 2743214"/>
              <a:gd name="connsiteX10" fmla="*/ 2132787 w 2743214"/>
              <a:gd name="connsiteY10" fmla="*/ 2065694 h 2743214"/>
              <a:gd name="connsiteX11" fmla="*/ 1982023 w 2743214"/>
              <a:gd name="connsiteY11" fmla="*/ 2743214 h 2743214"/>
              <a:gd name="connsiteX12" fmla="*/ 1371607 w 2743214"/>
              <a:gd name="connsiteY12" fmla="*/ 2441687 h 2743214"/>
              <a:gd name="connsiteX13" fmla="*/ 761191 w 2743214"/>
              <a:gd name="connsiteY13" fmla="*/ 2743214 h 2743214"/>
              <a:gd name="connsiteX14" fmla="*/ 610427 w 2743214"/>
              <a:gd name="connsiteY14" fmla="*/ 2065694 h 2743214"/>
              <a:gd name="connsiteX15" fmla="*/ 0 w 2743214"/>
              <a:gd name="connsiteY15" fmla="*/ 1764170 h 2743214"/>
              <a:gd name="connsiteX0" fmla="*/ 5722 w 2748936"/>
              <a:gd name="connsiteY0" fmla="*/ 1764170 h 2743214"/>
              <a:gd name="connsiteX1" fmla="*/ 469252 w 2748936"/>
              <a:gd name="connsiteY1" fmla="*/ 915209 h 2743214"/>
              <a:gd name="connsiteX2" fmla="*/ 386124 w 2748936"/>
              <a:gd name="connsiteY2" fmla="*/ 897396 h 2743214"/>
              <a:gd name="connsiteX3" fmla="*/ 386585 w 2748936"/>
              <a:gd name="connsiteY3" fmla="*/ 656768 h 2743214"/>
              <a:gd name="connsiteX4" fmla="*/ 437706 w 2748936"/>
              <a:gd name="connsiteY4" fmla="*/ 270194 h 2743214"/>
              <a:gd name="connsiteX5" fmla="*/ 954909 w 2748936"/>
              <a:gd name="connsiteY5" fmla="*/ 543328 h 2743214"/>
              <a:gd name="connsiteX6" fmla="*/ 1377329 w 2748936"/>
              <a:gd name="connsiteY6" fmla="*/ 0 h 2743214"/>
              <a:gd name="connsiteX7" fmla="*/ 1799749 w 2748936"/>
              <a:gd name="connsiteY7" fmla="*/ 543328 h 2743214"/>
              <a:gd name="connsiteX8" fmla="*/ 2477268 w 2748936"/>
              <a:gd name="connsiteY8" fmla="*/ 543327 h 2743214"/>
              <a:gd name="connsiteX9" fmla="*/ 2326509 w 2748936"/>
              <a:gd name="connsiteY9" fmla="*/ 1220846 h 2743214"/>
              <a:gd name="connsiteX10" fmla="*/ 2748936 w 2748936"/>
              <a:gd name="connsiteY10" fmla="*/ 1764170 h 2743214"/>
              <a:gd name="connsiteX11" fmla="*/ 2138509 w 2748936"/>
              <a:gd name="connsiteY11" fmla="*/ 2065694 h 2743214"/>
              <a:gd name="connsiteX12" fmla="*/ 1987745 w 2748936"/>
              <a:gd name="connsiteY12" fmla="*/ 2743214 h 2743214"/>
              <a:gd name="connsiteX13" fmla="*/ 1377329 w 2748936"/>
              <a:gd name="connsiteY13" fmla="*/ 2441687 h 2743214"/>
              <a:gd name="connsiteX14" fmla="*/ 766913 w 2748936"/>
              <a:gd name="connsiteY14" fmla="*/ 2743214 h 2743214"/>
              <a:gd name="connsiteX15" fmla="*/ 616149 w 2748936"/>
              <a:gd name="connsiteY15" fmla="*/ 2065694 h 2743214"/>
              <a:gd name="connsiteX16" fmla="*/ 5722 w 2748936"/>
              <a:gd name="connsiteY16"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5965 w 2749179"/>
              <a:gd name="connsiteY17" fmla="*/ 1764170 h 2743214"/>
              <a:gd name="connsiteX0" fmla="*/ 5965 w 2749179"/>
              <a:gd name="connsiteY0" fmla="*/ 1764170 h 2743214"/>
              <a:gd name="connsiteX1" fmla="*/ 421993 w 2749179"/>
              <a:gd name="connsiteY1" fmla="*/ 1782108 h 2743214"/>
              <a:gd name="connsiteX2" fmla="*/ 469495 w 2749179"/>
              <a:gd name="connsiteY2" fmla="*/ 915209 h 2743214"/>
              <a:gd name="connsiteX3" fmla="*/ 386367 w 2749179"/>
              <a:gd name="connsiteY3" fmla="*/ 897396 h 2743214"/>
              <a:gd name="connsiteX4" fmla="*/ 386828 w 2749179"/>
              <a:gd name="connsiteY4" fmla="*/ 656768 h 2743214"/>
              <a:gd name="connsiteX5" fmla="*/ 437949 w 2749179"/>
              <a:gd name="connsiteY5" fmla="*/ 270194 h 2743214"/>
              <a:gd name="connsiteX6" fmla="*/ 955152 w 2749179"/>
              <a:gd name="connsiteY6" fmla="*/ 543328 h 2743214"/>
              <a:gd name="connsiteX7" fmla="*/ 1377572 w 2749179"/>
              <a:gd name="connsiteY7" fmla="*/ 0 h 2743214"/>
              <a:gd name="connsiteX8" fmla="*/ 1799992 w 2749179"/>
              <a:gd name="connsiteY8" fmla="*/ 543328 h 2743214"/>
              <a:gd name="connsiteX9" fmla="*/ 2477511 w 2749179"/>
              <a:gd name="connsiteY9" fmla="*/ 543327 h 2743214"/>
              <a:gd name="connsiteX10" fmla="*/ 2326752 w 2749179"/>
              <a:gd name="connsiteY10" fmla="*/ 1220846 h 2743214"/>
              <a:gd name="connsiteX11" fmla="*/ 2749179 w 2749179"/>
              <a:gd name="connsiteY11" fmla="*/ 1764170 h 2743214"/>
              <a:gd name="connsiteX12" fmla="*/ 2138752 w 2749179"/>
              <a:gd name="connsiteY12" fmla="*/ 2065694 h 2743214"/>
              <a:gd name="connsiteX13" fmla="*/ 1987988 w 2749179"/>
              <a:gd name="connsiteY13" fmla="*/ 2743214 h 2743214"/>
              <a:gd name="connsiteX14" fmla="*/ 1377572 w 2749179"/>
              <a:gd name="connsiteY14" fmla="*/ 2441687 h 2743214"/>
              <a:gd name="connsiteX15" fmla="*/ 767156 w 2749179"/>
              <a:gd name="connsiteY15" fmla="*/ 2743214 h 2743214"/>
              <a:gd name="connsiteX16" fmla="*/ 616392 w 2749179"/>
              <a:gd name="connsiteY16" fmla="*/ 2065694 h 2743214"/>
              <a:gd name="connsiteX17" fmla="*/ 237927 w 2749179"/>
              <a:gd name="connsiteY17" fmla="*/ 2239308 h 2743214"/>
              <a:gd name="connsiteX18" fmla="*/ 5965 w 2749179"/>
              <a:gd name="connsiteY18" fmla="*/ 1764170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201488 w 2511252"/>
              <a:gd name="connsiteY0" fmla="*/ 1989801 h 2743214"/>
              <a:gd name="connsiteX1" fmla="*/ 184066 w 2511252"/>
              <a:gd name="connsiteY1" fmla="*/ 1782108 h 2743214"/>
              <a:gd name="connsiteX2" fmla="*/ 231568 w 2511252"/>
              <a:gd name="connsiteY2" fmla="*/ 915209 h 2743214"/>
              <a:gd name="connsiteX3" fmla="*/ 148440 w 2511252"/>
              <a:gd name="connsiteY3" fmla="*/ 897396 h 2743214"/>
              <a:gd name="connsiteX4" fmla="*/ 148901 w 2511252"/>
              <a:gd name="connsiteY4" fmla="*/ 656768 h 2743214"/>
              <a:gd name="connsiteX5" fmla="*/ 200022 w 2511252"/>
              <a:gd name="connsiteY5" fmla="*/ 270194 h 2743214"/>
              <a:gd name="connsiteX6" fmla="*/ 717225 w 2511252"/>
              <a:gd name="connsiteY6" fmla="*/ 543328 h 2743214"/>
              <a:gd name="connsiteX7" fmla="*/ 1139645 w 2511252"/>
              <a:gd name="connsiteY7" fmla="*/ 0 h 2743214"/>
              <a:gd name="connsiteX8" fmla="*/ 1562065 w 2511252"/>
              <a:gd name="connsiteY8" fmla="*/ 543328 h 2743214"/>
              <a:gd name="connsiteX9" fmla="*/ 2239584 w 2511252"/>
              <a:gd name="connsiteY9" fmla="*/ 543327 h 2743214"/>
              <a:gd name="connsiteX10" fmla="*/ 2088825 w 2511252"/>
              <a:gd name="connsiteY10" fmla="*/ 1220846 h 2743214"/>
              <a:gd name="connsiteX11" fmla="*/ 2511252 w 2511252"/>
              <a:gd name="connsiteY11" fmla="*/ 1764170 h 2743214"/>
              <a:gd name="connsiteX12" fmla="*/ 1900825 w 2511252"/>
              <a:gd name="connsiteY12" fmla="*/ 2065694 h 2743214"/>
              <a:gd name="connsiteX13" fmla="*/ 1750061 w 2511252"/>
              <a:gd name="connsiteY13" fmla="*/ 2743214 h 2743214"/>
              <a:gd name="connsiteX14" fmla="*/ 1139645 w 2511252"/>
              <a:gd name="connsiteY14" fmla="*/ 2441687 h 2743214"/>
              <a:gd name="connsiteX15" fmla="*/ 529229 w 2511252"/>
              <a:gd name="connsiteY15" fmla="*/ 2743214 h 2743214"/>
              <a:gd name="connsiteX16" fmla="*/ 378465 w 2511252"/>
              <a:gd name="connsiteY16" fmla="*/ 2065694 h 2743214"/>
              <a:gd name="connsiteX17" fmla="*/ 0 w 2511252"/>
              <a:gd name="connsiteY17" fmla="*/ 2239308 h 2743214"/>
              <a:gd name="connsiteX18" fmla="*/ 201488 w 2511252"/>
              <a:gd name="connsiteY18" fmla="*/ 1989801 h 2743214"/>
              <a:gd name="connsiteX0" fmla="*/ 76646 w 2386410"/>
              <a:gd name="connsiteY0" fmla="*/ 1989801 h 2743214"/>
              <a:gd name="connsiteX1" fmla="*/ 59224 w 2386410"/>
              <a:gd name="connsiteY1" fmla="*/ 1782108 h 2743214"/>
              <a:gd name="connsiteX2" fmla="*/ 106726 w 2386410"/>
              <a:gd name="connsiteY2" fmla="*/ 915209 h 2743214"/>
              <a:gd name="connsiteX3" fmla="*/ 23598 w 2386410"/>
              <a:gd name="connsiteY3" fmla="*/ 897396 h 2743214"/>
              <a:gd name="connsiteX4" fmla="*/ 24059 w 2386410"/>
              <a:gd name="connsiteY4" fmla="*/ 656768 h 2743214"/>
              <a:gd name="connsiteX5" fmla="*/ 75180 w 2386410"/>
              <a:gd name="connsiteY5" fmla="*/ 270194 h 2743214"/>
              <a:gd name="connsiteX6" fmla="*/ 592383 w 2386410"/>
              <a:gd name="connsiteY6" fmla="*/ 543328 h 2743214"/>
              <a:gd name="connsiteX7" fmla="*/ 1014803 w 2386410"/>
              <a:gd name="connsiteY7" fmla="*/ 0 h 2743214"/>
              <a:gd name="connsiteX8" fmla="*/ 1437223 w 2386410"/>
              <a:gd name="connsiteY8" fmla="*/ 543328 h 2743214"/>
              <a:gd name="connsiteX9" fmla="*/ 2114742 w 2386410"/>
              <a:gd name="connsiteY9" fmla="*/ 543327 h 2743214"/>
              <a:gd name="connsiteX10" fmla="*/ 1963983 w 2386410"/>
              <a:gd name="connsiteY10" fmla="*/ 1220846 h 2743214"/>
              <a:gd name="connsiteX11" fmla="*/ 2386410 w 2386410"/>
              <a:gd name="connsiteY11" fmla="*/ 1764170 h 2743214"/>
              <a:gd name="connsiteX12" fmla="*/ 1775983 w 2386410"/>
              <a:gd name="connsiteY12" fmla="*/ 2065694 h 2743214"/>
              <a:gd name="connsiteX13" fmla="*/ 1625219 w 2386410"/>
              <a:gd name="connsiteY13" fmla="*/ 2743214 h 2743214"/>
              <a:gd name="connsiteX14" fmla="*/ 1014803 w 2386410"/>
              <a:gd name="connsiteY14" fmla="*/ 2441687 h 2743214"/>
              <a:gd name="connsiteX15" fmla="*/ 404387 w 2386410"/>
              <a:gd name="connsiteY15" fmla="*/ 2743214 h 2743214"/>
              <a:gd name="connsiteX16" fmla="*/ 253623 w 2386410"/>
              <a:gd name="connsiteY16" fmla="*/ 2065694 h 2743214"/>
              <a:gd name="connsiteX17" fmla="*/ 35475 w 2386410"/>
              <a:gd name="connsiteY17" fmla="*/ 1847423 h 2743214"/>
              <a:gd name="connsiteX18" fmla="*/ 76646 w 2386410"/>
              <a:gd name="connsiteY18" fmla="*/ 1989801 h 2743214"/>
              <a:gd name="connsiteX0" fmla="*/ 125314 w 2435078"/>
              <a:gd name="connsiteY0" fmla="*/ 1989801 h 2743214"/>
              <a:gd name="connsiteX1" fmla="*/ 107892 w 2435078"/>
              <a:gd name="connsiteY1" fmla="*/ 1782108 h 2743214"/>
              <a:gd name="connsiteX2" fmla="*/ 155394 w 2435078"/>
              <a:gd name="connsiteY2" fmla="*/ 915209 h 2743214"/>
              <a:gd name="connsiteX3" fmla="*/ 72266 w 2435078"/>
              <a:gd name="connsiteY3" fmla="*/ 897396 h 2743214"/>
              <a:gd name="connsiteX4" fmla="*/ 72727 w 2435078"/>
              <a:gd name="connsiteY4" fmla="*/ 656768 h 2743214"/>
              <a:gd name="connsiteX5" fmla="*/ 123848 w 2435078"/>
              <a:gd name="connsiteY5" fmla="*/ 270194 h 2743214"/>
              <a:gd name="connsiteX6" fmla="*/ 641051 w 2435078"/>
              <a:gd name="connsiteY6" fmla="*/ 543328 h 2743214"/>
              <a:gd name="connsiteX7" fmla="*/ 1063471 w 2435078"/>
              <a:gd name="connsiteY7" fmla="*/ 0 h 2743214"/>
              <a:gd name="connsiteX8" fmla="*/ 1485891 w 2435078"/>
              <a:gd name="connsiteY8" fmla="*/ 543328 h 2743214"/>
              <a:gd name="connsiteX9" fmla="*/ 2163410 w 2435078"/>
              <a:gd name="connsiteY9" fmla="*/ 543327 h 2743214"/>
              <a:gd name="connsiteX10" fmla="*/ 2012651 w 2435078"/>
              <a:gd name="connsiteY10" fmla="*/ 1220846 h 2743214"/>
              <a:gd name="connsiteX11" fmla="*/ 2435078 w 2435078"/>
              <a:gd name="connsiteY11" fmla="*/ 1764170 h 2743214"/>
              <a:gd name="connsiteX12" fmla="*/ 1824651 w 2435078"/>
              <a:gd name="connsiteY12" fmla="*/ 2065694 h 2743214"/>
              <a:gd name="connsiteX13" fmla="*/ 1673887 w 2435078"/>
              <a:gd name="connsiteY13" fmla="*/ 2743214 h 2743214"/>
              <a:gd name="connsiteX14" fmla="*/ 1063471 w 2435078"/>
              <a:gd name="connsiteY14" fmla="*/ 2441687 h 2743214"/>
              <a:gd name="connsiteX15" fmla="*/ 453055 w 2435078"/>
              <a:gd name="connsiteY15" fmla="*/ 2743214 h 2743214"/>
              <a:gd name="connsiteX16" fmla="*/ 302291 w 2435078"/>
              <a:gd name="connsiteY16" fmla="*/ 2065694 h 2743214"/>
              <a:gd name="connsiteX17" fmla="*/ 84143 w 2435078"/>
              <a:gd name="connsiteY17" fmla="*/ 1847423 h 2743214"/>
              <a:gd name="connsiteX18" fmla="*/ 125314 w 2435078"/>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217523 w 2527287"/>
              <a:gd name="connsiteY0" fmla="*/ 1989801 h 2743214"/>
              <a:gd name="connsiteX1" fmla="*/ 200101 w 2527287"/>
              <a:gd name="connsiteY1" fmla="*/ 1782108 h 2743214"/>
              <a:gd name="connsiteX2" fmla="*/ 247603 w 2527287"/>
              <a:gd name="connsiteY2" fmla="*/ 915209 h 2743214"/>
              <a:gd name="connsiteX3" fmla="*/ 164475 w 2527287"/>
              <a:gd name="connsiteY3" fmla="*/ 897396 h 2743214"/>
              <a:gd name="connsiteX4" fmla="*/ 164936 w 2527287"/>
              <a:gd name="connsiteY4" fmla="*/ 656768 h 2743214"/>
              <a:gd name="connsiteX5" fmla="*/ 216057 w 2527287"/>
              <a:gd name="connsiteY5" fmla="*/ 270194 h 2743214"/>
              <a:gd name="connsiteX6" fmla="*/ 733260 w 2527287"/>
              <a:gd name="connsiteY6" fmla="*/ 543328 h 2743214"/>
              <a:gd name="connsiteX7" fmla="*/ 1155680 w 2527287"/>
              <a:gd name="connsiteY7" fmla="*/ 0 h 2743214"/>
              <a:gd name="connsiteX8" fmla="*/ 1578100 w 2527287"/>
              <a:gd name="connsiteY8" fmla="*/ 543328 h 2743214"/>
              <a:gd name="connsiteX9" fmla="*/ 2255619 w 2527287"/>
              <a:gd name="connsiteY9" fmla="*/ 543327 h 2743214"/>
              <a:gd name="connsiteX10" fmla="*/ 2104860 w 2527287"/>
              <a:gd name="connsiteY10" fmla="*/ 1220846 h 2743214"/>
              <a:gd name="connsiteX11" fmla="*/ 2527287 w 2527287"/>
              <a:gd name="connsiteY11" fmla="*/ 1764170 h 2743214"/>
              <a:gd name="connsiteX12" fmla="*/ 1916860 w 2527287"/>
              <a:gd name="connsiteY12" fmla="*/ 2065694 h 2743214"/>
              <a:gd name="connsiteX13" fmla="*/ 1766096 w 2527287"/>
              <a:gd name="connsiteY13" fmla="*/ 2743214 h 2743214"/>
              <a:gd name="connsiteX14" fmla="*/ 1155680 w 2527287"/>
              <a:gd name="connsiteY14" fmla="*/ 2441687 h 2743214"/>
              <a:gd name="connsiteX15" fmla="*/ 545264 w 2527287"/>
              <a:gd name="connsiteY15" fmla="*/ 2743214 h 2743214"/>
              <a:gd name="connsiteX16" fmla="*/ 133243 w 2527287"/>
              <a:gd name="connsiteY16" fmla="*/ 2730713 h 2743214"/>
              <a:gd name="connsiteX17" fmla="*/ 176352 w 2527287"/>
              <a:gd name="connsiteY17" fmla="*/ 1847423 h 2743214"/>
              <a:gd name="connsiteX18" fmla="*/ 217523 w 2527287"/>
              <a:gd name="connsiteY18" fmla="*/ 1989801 h 2743214"/>
              <a:gd name="connsiteX0" fmla="*/ 168643 w 2478407"/>
              <a:gd name="connsiteY0" fmla="*/ 1989801 h 2743214"/>
              <a:gd name="connsiteX1" fmla="*/ 151221 w 2478407"/>
              <a:gd name="connsiteY1" fmla="*/ 1782108 h 2743214"/>
              <a:gd name="connsiteX2" fmla="*/ 198723 w 2478407"/>
              <a:gd name="connsiteY2" fmla="*/ 915209 h 2743214"/>
              <a:gd name="connsiteX3" fmla="*/ 115595 w 2478407"/>
              <a:gd name="connsiteY3" fmla="*/ 897396 h 2743214"/>
              <a:gd name="connsiteX4" fmla="*/ 116056 w 2478407"/>
              <a:gd name="connsiteY4" fmla="*/ 656768 h 2743214"/>
              <a:gd name="connsiteX5" fmla="*/ 167177 w 2478407"/>
              <a:gd name="connsiteY5" fmla="*/ 270194 h 2743214"/>
              <a:gd name="connsiteX6" fmla="*/ 684380 w 2478407"/>
              <a:gd name="connsiteY6" fmla="*/ 543328 h 2743214"/>
              <a:gd name="connsiteX7" fmla="*/ 1106800 w 2478407"/>
              <a:gd name="connsiteY7" fmla="*/ 0 h 2743214"/>
              <a:gd name="connsiteX8" fmla="*/ 1529220 w 2478407"/>
              <a:gd name="connsiteY8" fmla="*/ 543328 h 2743214"/>
              <a:gd name="connsiteX9" fmla="*/ 2206739 w 2478407"/>
              <a:gd name="connsiteY9" fmla="*/ 543327 h 2743214"/>
              <a:gd name="connsiteX10" fmla="*/ 2055980 w 2478407"/>
              <a:gd name="connsiteY10" fmla="*/ 1220846 h 2743214"/>
              <a:gd name="connsiteX11" fmla="*/ 2478407 w 2478407"/>
              <a:gd name="connsiteY11" fmla="*/ 1764170 h 2743214"/>
              <a:gd name="connsiteX12" fmla="*/ 1867980 w 2478407"/>
              <a:gd name="connsiteY12" fmla="*/ 2065694 h 2743214"/>
              <a:gd name="connsiteX13" fmla="*/ 1717216 w 2478407"/>
              <a:gd name="connsiteY13" fmla="*/ 2743214 h 2743214"/>
              <a:gd name="connsiteX14" fmla="*/ 1106800 w 2478407"/>
              <a:gd name="connsiteY14" fmla="*/ 2441687 h 2743214"/>
              <a:gd name="connsiteX15" fmla="*/ 496384 w 2478407"/>
              <a:gd name="connsiteY15" fmla="*/ 2743214 h 2743214"/>
              <a:gd name="connsiteX16" fmla="*/ 84363 w 2478407"/>
              <a:gd name="connsiteY16" fmla="*/ 2730713 h 2743214"/>
              <a:gd name="connsiteX17" fmla="*/ 127472 w 2478407"/>
              <a:gd name="connsiteY17" fmla="*/ 1847423 h 2743214"/>
              <a:gd name="connsiteX18" fmla="*/ 168643 w 2478407"/>
              <a:gd name="connsiteY18" fmla="*/ 1989801 h 2743214"/>
              <a:gd name="connsiteX0" fmla="*/ 182447 w 2492211"/>
              <a:gd name="connsiteY0" fmla="*/ 1989801 h 2743214"/>
              <a:gd name="connsiteX1" fmla="*/ 165025 w 2492211"/>
              <a:gd name="connsiteY1" fmla="*/ 1782108 h 2743214"/>
              <a:gd name="connsiteX2" fmla="*/ 212527 w 2492211"/>
              <a:gd name="connsiteY2" fmla="*/ 915209 h 2743214"/>
              <a:gd name="connsiteX3" fmla="*/ 129399 w 2492211"/>
              <a:gd name="connsiteY3" fmla="*/ 897396 h 2743214"/>
              <a:gd name="connsiteX4" fmla="*/ 129860 w 2492211"/>
              <a:gd name="connsiteY4" fmla="*/ 656768 h 2743214"/>
              <a:gd name="connsiteX5" fmla="*/ 180981 w 2492211"/>
              <a:gd name="connsiteY5" fmla="*/ 270194 h 2743214"/>
              <a:gd name="connsiteX6" fmla="*/ 698184 w 2492211"/>
              <a:gd name="connsiteY6" fmla="*/ 543328 h 2743214"/>
              <a:gd name="connsiteX7" fmla="*/ 1120604 w 2492211"/>
              <a:gd name="connsiteY7" fmla="*/ 0 h 2743214"/>
              <a:gd name="connsiteX8" fmla="*/ 1543024 w 2492211"/>
              <a:gd name="connsiteY8" fmla="*/ 543328 h 2743214"/>
              <a:gd name="connsiteX9" fmla="*/ 2220543 w 2492211"/>
              <a:gd name="connsiteY9" fmla="*/ 543327 h 2743214"/>
              <a:gd name="connsiteX10" fmla="*/ 2069784 w 2492211"/>
              <a:gd name="connsiteY10" fmla="*/ 1220846 h 2743214"/>
              <a:gd name="connsiteX11" fmla="*/ 2492211 w 2492211"/>
              <a:gd name="connsiteY11" fmla="*/ 1764170 h 2743214"/>
              <a:gd name="connsiteX12" fmla="*/ 1881784 w 2492211"/>
              <a:gd name="connsiteY12" fmla="*/ 2065694 h 2743214"/>
              <a:gd name="connsiteX13" fmla="*/ 1731020 w 2492211"/>
              <a:gd name="connsiteY13" fmla="*/ 2743214 h 2743214"/>
              <a:gd name="connsiteX14" fmla="*/ 1120604 w 2492211"/>
              <a:gd name="connsiteY14" fmla="*/ 2441687 h 2743214"/>
              <a:gd name="connsiteX15" fmla="*/ 510188 w 2492211"/>
              <a:gd name="connsiteY15" fmla="*/ 2743214 h 2743214"/>
              <a:gd name="connsiteX16" fmla="*/ 80354 w 2492211"/>
              <a:gd name="connsiteY16" fmla="*/ 2107259 h 2743214"/>
              <a:gd name="connsiteX17" fmla="*/ 141276 w 2492211"/>
              <a:gd name="connsiteY17" fmla="*/ 1847423 h 2743214"/>
              <a:gd name="connsiteX18" fmla="*/ 182447 w 2492211"/>
              <a:gd name="connsiteY18" fmla="*/ 1989801 h 2743214"/>
              <a:gd name="connsiteX0" fmla="*/ 184728 w 2494492"/>
              <a:gd name="connsiteY0" fmla="*/ 1989801 h 2743214"/>
              <a:gd name="connsiteX1" fmla="*/ 167306 w 2494492"/>
              <a:gd name="connsiteY1" fmla="*/ 1782108 h 2743214"/>
              <a:gd name="connsiteX2" fmla="*/ 214808 w 2494492"/>
              <a:gd name="connsiteY2" fmla="*/ 915209 h 2743214"/>
              <a:gd name="connsiteX3" fmla="*/ 131680 w 2494492"/>
              <a:gd name="connsiteY3" fmla="*/ 897396 h 2743214"/>
              <a:gd name="connsiteX4" fmla="*/ 132141 w 2494492"/>
              <a:gd name="connsiteY4" fmla="*/ 656768 h 2743214"/>
              <a:gd name="connsiteX5" fmla="*/ 183262 w 2494492"/>
              <a:gd name="connsiteY5" fmla="*/ 270194 h 2743214"/>
              <a:gd name="connsiteX6" fmla="*/ 700465 w 2494492"/>
              <a:gd name="connsiteY6" fmla="*/ 543328 h 2743214"/>
              <a:gd name="connsiteX7" fmla="*/ 1122885 w 2494492"/>
              <a:gd name="connsiteY7" fmla="*/ 0 h 2743214"/>
              <a:gd name="connsiteX8" fmla="*/ 1545305 w 2494492"/>
              <a:gd name="connsiteY8" fmla="*/ 543328 h 2743214"/>
              <a:gd name="connsiteX9" fmla="*/ 2222824 w 2494492"/>
              <a:gd name="connsiteY9" fmla="*/ 543327 h 2743214"/>
              <a:gd name="connsiteX10" fmla="*/ 2072065 w 2494492"/>
              <a:gd name="connsiteY10" fmla="*/ 1220846 h 2743214"/>
              <a:gd name="connsiteX11" fmla="*/ 2494492 w 2494492"/>
              <a:gd name="connsiteY11" fmla="*/ 1764170 h 2743214"/>
              <a:gd name="connsiteX12" fmla="*/ 1884065 w 2494492"/>
              <a:gd name="connsiteY12" fmla="*/ 2065694 h 2743214"/>
              <a:gd name="connsiteX13" fmla="*/ 1733301 w 2494492"/>
              <a:gd name="connsiteY13" fmla="*/ 2743214 h 2743214"/>
              <a:gd name="connsiteX14" fmla="*/ 1122885 w 2494492"/>
              <a:gd name="connsiteY14" fmla="*/ 2441687 h 2743214"/>
              <a:gd name="connsiteX15" fmla="*/ 512469 w 2494492"/>
              <a:gd name="connsiteY15" fmla="*/ 2743214 h 2743214"/>
              <a:gd name="connsiteX16" fmla="*/ 82635 w 2494492"/>
              <a:gd name="connsiteY16" fmla="*/ 2107259 h 2743214"/>
              <a:gd name="connsiteX17" fmla="*/ 143557 w 2494492"/>
              <a:gd name="connsiteY17" fmla="*/ 1847423 h 2743214"/>
              <a:gd name="connsiteX18" fmla="*/ 184728 w 2494492"/>
              <a:gd name="connsiteY18" fmla="*/ 1989801 h 2743214"/>
              <a:gd name="connsiteX0" fmla="*/ 107583 w 2417347"/>
              <a:gd name="connsiteY0" fmla="*/ 1989801 h 2743214"/>
              <a:gd name="connsiteX1" fmla="*/ 90161 w 2417347"/>
              <a:gd name="connsiteY1" fmla="*/ 1782108 h 2743214"/>
              <a:gd name="connsiteX2" fmla="*/ 137663 w 2417347"/>
              <a:gd name="connsiteY2" fmla="*/ 915209 h 2743214"/>
              <a:gd name="connsiteX3" fmla="*/ 54535 w 2417347"/>
              <a:gd name="connsiteY3" fmla="*/ 897396 h 2743214"/>
              <a:gd name="connsiteX4" fmla="*/ 54996 w 2417347"/>
              <a:gd name="connsiteY4" fmla="*/ 656768 h 2743214"/>
              <a:gd name="connsiteX5" fmla="*/ 106117 w 2417347"/>
              <a:gd name="connsiteY5" fmla="*/ 270194 h 2743214"/>
              <a:gd name="connsiteX6" fmla="*/ 623320 w 2417347"/>
              <a:gd name="connsiteY6" fmla="*/ 543328 h 2743214"/>
              <a:gd name="connsiteX7" fmla="*/ 1045740 w 2417347"/>
              <a:gd name="connsiteY7" fmla="*/ 0 h 2743214"/>
              <a:gd name="connsiteX8" fmla="*/ 1468160 w 2417347"/>
              <a:gd name="connsiteY8" fmla="*/ 543328 h 2743214"/>
              <a:gd name="connsiteX9" fmla="*/ 2145679 w 2417347"/>
              <a:gd name="connsiteY9" fmla="*/ 543327 h 2743214"/>
              <a:gd name="connsiteX10" fmla="*/ 1994920 w 2417347"/>
              <a:gd name="connsiteY10" fmla="*/ 1220846 h 2743214"/>
              <a:gd name="connsiteX11" fmla="*/ 2417347 w 2417347"/>
              <a:gd name="connsiteY11" fmla="*/ 1764170 h 2743214"/>
              <a:gd name="connsiteX12" fmla="*/ 1806920 w 2417347"/>
              <a:gd name="connsiteY12" fmla="*/ 2065694 h 2743214"/>
              <a:gd name="connsiteX13" fmla="*/ 1656156 w 2417347"/>
              <a:gd name="connsiteY13" fmla="*/ 2743214 h 2743214"/>
              <a:gd name="connsiteX14" fmla="*/ 1045740 w 2417347"/>
              <a:gd name="connsiteY14" fmla="*/ 2441687 h 2743214"/>
              <a:gd name="connsiteX15" fmla="*/ 435324 w 2417347"/>
              <a:gd name="connsiteY15" fmla="*/ 2743214 h 2743214"/>
              <a:gd name="connsiteX16" fmla="*/ 5490 w 2417347"/>
              <a:gd name="connsiteY16" fmla="*/ 2107259 h 2743214"/>
              <a:gd name="connsiteX17" fmla="*/ 66412 w 2417347"/>
              <a:gd name="connsiteY17" fmla="*/ 1847423 h 2743214"/>
              <a:gd name="connsiteX18" fmla="*/ 107583 w 2417347"/>
              <a:gd name="connsiteY18" fmla="*/ 1989801 h 2743214"/>
              <a:gd name="connsiteX0" fmla="*/ 102093 w 2411857"/>
              <a:gd name="connsiteY0" fmla="*/ 1989801 h 2743214"/>
              <a:gd name="connsiteX1" fmla="*/ 84671 w 2411857"/>
              <a:gd name="connsiteY1" fmla="*/ 1782108 h 2743214"/>
              <a:gd name="connsiteX2" fmla="*/ 132173 w 2411857"/>
              <a:gd name="connsiteY2" fmla="*/ 915209 h 2743214"/>
              <a:gd name="connsiteX3" fmla="*/ 49045 w 2411857"/>
              <a:gd name="connsiteY3" fmla="*/ 897396 h 2743214"/>
              <a:gd name="connsiteX4" fmla="*/ 49506 w 2411857"/>
              <a:gd name="connsiteY4" fmla="*/ 656768 h 2743214"/>
              <a:gd name="connsiteX5" fmla="*/ 100627 w 2411857"/>
              <a:gd name="connsiteY5" fmla="*/ 270194 h 2743214"/>
              <a:gd name="connsiteX6" fmla="*/ 617830 w 2411857"/>
              <a:gd name="connsiteY6" fmla="*/ 543328 h 2743214"/>
              <a:gd name="connsiteX7" fmla="*/ 1040250 w 2411857"/>
              <a:gd name="connsiteY7" fmla="*/ 0 h 2743214"/>
              <a:gd name="connsiteX8" fmla="*/ 1462670 w 2411857"/>
              <a:gd name="connsiteY8" fmla="*/ 543328 h 2743214"/>
              <a:gd name="connsiteX9" fmla="*/ 2140189 w 2411857"/>
              <a:gd name="connsiteY9" fmla="*/ 543327 h 2743214"/>
              <a:gd name="connsiteX10" fmla="*/ 1989430 w 2411857"/>
              <a:gd name="connsiteY10" fmla="*/ 1220846 h 2743214"/>
              <a:gd name="connsiteX11" fmla="*/ 2411857 w 2411857"/>
              <a:gd name="connsiteY11" fmla="*/ 1764170 h 2743214"/>
              <a:gd name="connsiteX12" fmla="*/ 1801430 w 2411857"/>
              <a:gd name="connsiteY12" fmla="*/ 2065694 h 2743214"/>
              <a:gd name="connsiteX13" fmla="*/ 1650666 w 2411857"/>
              <a:gd name="connsiteY13" fmla="*/ 2743214 h 2743214"/>
              <a:gd name="connsiteX14" fmla="*/ 1040250 w 2411857"/>
              <a:gd name="connsiteY14" fmla="*/ 2441687 h 2743214"/>
              <a:gd name="connsiteX15" fmla="*/ 429834 w 2411857"/>
              <a:gd name="connsiteY15" fmla="*/ 2743214 h 2743214"/>
              <a:gd name="connsiteX16" fmla="*/ 0 w 2411857"/>
              <a:gd name="connsiteY16" fmla="*/ 2107259 h 2743214"/>
              <a:gd name="connsiteX17" fmla="*/ 60922 w 2411857"/>
              <a:gd name="connsiteY17" fmla="*/ 1847423 h 2743214"/>
              <a:gd name="connsiteX18" fmla="*/ 102093 w 2411857"/>
              <a:gd name="connsiteY18" fmla="*/ 1989801 h 2743214"/>
              <a:gd name="connsiteX0" fmla="*/ 96155 w 2405919"/>
              <a:gd name="connsiteY0" fmla="*/ 1989801 h 2743214"/>
              <a:gd name="connsiteX1" fmla="*/ 78733 w 2405919"/>
              <a:gd name="connsiteY1" fmla="*/ 1782108 h 2743214"/>
              <a:gd name="connsiteX2" fmla="*/ 126235 w 2405919"/>
              <a:gd name="connsiteY2" fmla="*/ 915209 h 2743214"/>
              <a:gd name="connsiteX3" fmla="*/ 43107 w 2405919"/>
              <a:gd name="connsiteY3" fmla="*/ 897396 h 2743214"/>
              <a:gd name="connsiteX4" fmla="*/ 43568 w 2405919"/>
              <a:gd name="connsiteY4" fmla="*/ 656768 h 2743214"/>
              <a:gd name="connsiteX5" fmla="*/ 94689 w 2405919"/>
              <a:gd name="connsiteY5" fmla="*/ 270194 h 2743214"/>
              <a:gd name="connsiteX6" fmla="*/ 611892 w 2405919"/>
              <a:gd name="connsiteY6" fmla="*/ 543328 h 2743214"/>
              <a:gd name="connsiteX7" fmla="*/ 1034312 w 2405919"/>
              <a:gd name="connsiteY7" fmla="*/ 0 h 2743214"/>
              <a:gd name="connsiteX8" fmla="*/ 1456732 w 2405919"/>
              <a:gd name="connsiteY8" fmla="*/ 543328 h 2743214"/>
              <a:gd name="connsiteX9" fmla="*/ 2134251 w 2405919"/>
              <a:gd name="connsiteY9" fmla="*/ 543327 h 2743214"/>
              <a:gd name="connsiteX10" fmla="*/ 1983492 w 2405919"/>
              <a:gd name="connsiteY10" fmla="*/ 1220846 h 2743214"/>
              <a:gd name="connsiteX11" fmla="*/ 2405919 w 2405919"/>
              <a:gd name="connsiteY11" fmla="*/ 1764170 h 2743214"/>
              <a:gd name="connsiteX12" fmla="*/ 1795492 w 2405919"/>
              <a:gd name="connsiteY12" fmla="*/ 2065694 h 2743214"/>
              <a:gd name="connsiteX13" fmla="*/ 1644728 w 2405919"/>
              <a:gd name="connsiteY13" fmla="*/ 2743214 h 2743214"/>
              <a:gd name="connsiteX14" fmla="*/ 1034312 w 2405919"/>
              <a:gd name="connsiteY14" fmla="*/ 2441687 h 2743214"/>
              <a:gd name="connsiteX15" fmla="*/ 423896 w 2405919"/>
              <a:gd name="connsiteY15" fmla="*/ 2743214 h 2743214"/>
              <a:gd name="connsiteX16" fmla="*/ 0 w 2405919"/>
              <a:gd name="connsiteY16" fmla="*/ 2659461 h 2743214"/>
              <a:gd name="connsiteX17" fmla="*/ 54984 w 2405919"/>
              <a:gd name="connsiteY17" fmla="*/ 1847423 h 2743214"/>
              <a:gd name="connsiteX18" fmla="*/ 96155 w 2405919"/>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439967 w 2421990"/>
              <a:gd name="connsiteY15" fmla="*/ 2743214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107457 w 2421990"/>
              <a:gd name="connsiteY15" fmla="*/ 2458206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2226 w 2421990"/>
              <a:gd name="connsiteY0" fmla="*/ 1989801 h 2743214"/>
              <a:gd name="connsiteX1" fmla="*/ 94804 w 2421990"/>
              <a:gd name="connsiteY1" fmla="*/ 1782108 h 2743214"/>
              <a:gd name="connsiteX2" fmla="*/ 142306 w 2421990"/>
              <a:gd name="connsiteY2" fmla="*/ 915209 h 2743214"/>
              <a:gd name="connsiteX3" fmla="*/ 59178 w 2421990"/>
              <a:gd name="connsiteY3" fmla="*/ 897396 h 2743214"/>
              <a:gd name="connsiteX4" fmla="*/ 59639 w 2421990"/>
              <a:gd name="connsiteY4" fmla="*/ 656768 h 2743214"/>
              <a:gd name="connsiteX5" fmla="*/ 110760 w 2421990"/>
              <a:gd name="connsiteY5" fmla="*/ 270194 h 2743214"/>
              <a:gd name="connsiteX6" fmla="*/ 627963 w 2421990"/>
              <a:gd name="connsiteY6" fmla="*/ 543328 h 2743214"/>
              <a:gd name="connsiteX7" fmla="*/ 1050383 w 2421990"/>
              <a:gd name="connsiteY7" fmla="*/ 0 h 2743214"/>
              <a:gd name="connsiteX8" fmla="*/ 1472803 w 2421990"/>
              <a:gd name="connsiteY8" fmla="*/ 543328 h 2743214"/>
              <a:gd name="connsiteX9" fmla="*/ 2150322 w 2421990"/>
              <a:gd name="connsiteY9" fmla="*/ 543327 h 2743214"/>
              <a:gd name="connsiteX10" fmla="*/ 1999563 w 2421990"/>
              <a:gd name="connsiteY10" fmla="*/ 1220846 h 2743214"/>
              <a:gd name="connsiteX11" fmla="*/ 2421990 w 2421990"/>
              <a:gd name="connsiteY11" fmla="*/ 1764170 h 2743214"/>
              <a:gd name="connsiteX12" fmla="*/ 1811563 w 2421990"/>
              <a:gd name="connsiteY12" fmla="*/ 2065694 h 2743214"/>
              <a:gd name="connsiteX13" fmla="*/ 1660799 w 2421990"/>
              <a:gd name="connsiteY13" fmla="*/ 2743214 h 2743214"/>
              <a:gd name="connsiteX14" fmla="*/ 1050383 w 2421990"/>
              <a:gd name="connsiteY14" fmla="*/ 2441687 h 2743214"/>
              <a:gd name="connsiteX15" fmla="*/ 71831 w 2421990"/>
              <a:gd name="connsiteY15" fmla="*/ 2452269 h 2743214"/>
              <a:gd name="connsiteX16" fmla="*/ 16071 w 2421990"/>
              <a:gd name="connsiteY16" fmla="*/ 2659461 h 2743214"/>
              <a:gd name="connsiteX17" fmla="*/ 71055 w 2421990"/>
              <a:gd name="connsiteY17" fmla="*/ 1847423 h 2743214"/>
              <a:gd name="connsiteX18" fmla="*/ 112226 w 2421990"/>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17442 w 2427206"/>
              <a:gd name="connsiteY0" fmla="*/ 1989801 h 2743214"/>
              <a:gd name="connsiteX1" fmla="*/ 100020 w 2427206"/>
              <a:gd name="connsiteY1" fmla="*/ 1782108 h 2743214"/>
              <a:gd name="connsiteX2" fmla="*/ 147522 w 2427206"/>
              <a:gd name="connsiteY2" fmla="*/ 915209 h 2743214"/>
              <a:gd name="connsiteX3" fmla="*/ 64394 w 2427206"/>
              <a:gd name="connsiteY3" fmla="*/ 897396 h 2743214"/>
              <a:gd name="connsiteX4" fmla="*/ 64855 w 2427206"/>
              <a:gd name="connsiteY4" fmla="*/ 656768 h 2743214"/>
              <a:gd name="connsiteX5" fmla="*/ 115976 w 2427206"/>
              <a:gd name="connsiteY5" fmla="*/ 270194 h 2743214"/>
              <a:gd name="connsiteX6" fmla="*/ 633179 w 2427206"/>
              <a:gd name="connsiteY6" fmla="*/ 543328 h 2743214"/>
              <a:gd name="connsiteX7" fmla="*/ 1055599 w 2427206"/>
              <a:gd name="connsiteY7" fmla="*/ 0 h 2743214"/>
              <a:gd name="connsiteX8" fmla="*/ 1478019 w 2427206"/>
              <a:gd name="connsiteY8" fmla="*/ 543328 h 2743214"/>
              <a:gd name="connsiteX9" fmla="*/ 2155538 w 2427206"/>
              <a:gd name="connsiteY9" fmla="*/ 543327 h 2743214"/>
              <a:gd name="connsiteX10" fmla="*/ 2004779 w 2427206"/>
              <a:gd name="connsiteY10" fmla="*/ 1220846 h 2743214"/>
              <a:gd name="connsiteX11" fmla="*/ 2427206 w 2427206"/>
              <a:gd name="connsiteY11" fmla="*/ 1764170 h 2743214"/>
              <a:gd name="connsiteX12" fmla="*/ 1816779 w 2427206"/>
              <a:gd name="connsiteY12" fmla="*/ 2065694 h 2743214"/>
              <a:gd name="connsiteX13" fmla="*/ 1666015 w 2427206"/>
              <a:gd name="connsiteY13" fmla="*/ 2743214 h 2743214"/>
              <a:gd name="connsiteX14" fmla="*/ 1055599 w 2427206"/>
              <a:gd name="connsiteY14" fmla="*/ 2441687 h 2743214"/>
              <a:gd name="connsiteX15" fmla="*/ 77047 w 2427206"/>
              <a:gd name="connsiteY15" fmla="*/ 2452269 h 2743214"/>
              <a:gd name="connsiteX16" fmla="*/ 21287 w 2427206"/>
              <a:gd name="connsiteY16" fmla="*/ 2659461 h 2743214"/>
              <a:gd name="connsiteX17" fmla="*/ 52520 w 2427206"/>
              <a:gd name="connsiteY17" fmla="*/ 1900862 h 2743214"/>
              <a:gd name="connsiteX18" fmla="*/ 117442 w 2427206"/>
              <a:gd name="connsiteY18" fmla="*/ 1989801 h 2743214"/>
              <a:gd name="connsiteX0" fmla="*/ 121038 w 2430802"/>
              <a:gd name="connsiteY0" fmla="*/ 1989801 h 2803904"/>
              <a:gd name="connsiteX1" fmla="*/ 103616 w 2430802"/>
              <a:gd name="connsiteY1" fmla="*/ 1782108 h 2803904"/>
              <a:gd name="connsiteX2" fmla="*/ 151118 w 2430802"/>
              <a:gd name="connsiteY2" fmla="*/ 915209 h 2803904"/>
              <a:gd name="connsiteX3" fmla="*/ 67990 w 2430802"/>
              <a:gd name="connsiteY3" fmla="*/ 897396 h 2803904"/>
              <a:gd name="connsiteX4" fmla="*/ 68451 w 2430802"/>
              <a:gd name="connsiteY4" fmla="*/ 656768 h 2803904"/>
              <a:gd name="connsiteX5" fmla="*/ 119572 w 2430802"/>
              <a:gd name="connsiteY5" fmla="*/ 270194 h 2803904"/>
              <a:gd name="connsiteX6" fmla="*/ 636775 w 2430802"/>
              <a:gd name="connsiteY6" fmla="*/ 543328 h 2803904"/>
              <a:gd name="connsiteX7" fmla="*/ 1059195 w 2430802"/>
              <a:gd name="connsiteY7" fmla="*/ 0 h 2803904"/>
              <a:gd name="connsiteX8" fmla="*/ 1481615 w 2430802"/>
              <a:gd name="connsiteY8" fmla="*/ 543328 h 2803904"/>
              <a:gd name="connsiteX9" fmla="*/ 2159134 w 2430802"/>
              <a:gd name="connsiteY9" fmla="*/ 543327 h 2803904"/>
              <a:gd name="connsiteX10" fmla="*/ 2008375 w 2430802"/>
              <a:gd name="connsiteY10" fmla="*/ 1220846 h 2803904"/>
              <a:gd name="connsiteX11" fmla="*/ 2430802 w 2430802"/>
              <a:gd name="connsiteY11" fmla="*/ 1764170 h 2803904"/>
              <a:gd name="connsiteX12" fmla="*/ 1820375 w 2430802"/>
              <a:gd name="connsiteY12" fmla="*/ 2065694 h 2803904"/>
              <a:gd name="connsiteX13" fmla="*/ 1669611 w 2430802"/>
              <a:gd name="connsiteY13" fmla="*/ 2743214 h 2803904"/>
              <a:gd name="connsiteX14" fmla="*/ 168546 w 2430802"/>
              <a:gd name="connsiteY14" fmla="*/ 2803885 h 2803904"/>
              <a:gd name="connsiteX15" fmla="*/ 80643 w 2430802"/>
              <a:gd name="connsiteY15" fmla="*/ 2452269 h 2803904"/>
              <a:gd name="connsiteX16" fmla="*/ 24883 w 2430802"/>
              <a:gd name="connsiteY16" fmla="*/ 2659461 h 2803904"/>
              <a:gd name="connsiteX17" fmla="*/ 56116 w 2430802"/>
              <a:gd name="connsiteY17" fmla="*/ 1900862 h 2803904"/>
              <a:gd name="connsiteX18" fmla="*/ 121038 w 2430802"/>
              <a:gd name="connsiteY18" fmla="*/ 1989801 h 2803904"/>
              <a:gd name="connsiteX0" fmla="*/ 117443 w 2427207"/>
              <a:gd name="connsiteY0" fmla="*/ 1989801 h 2803885"/>
              <a:gd name="connsiteX1" fmla="*/ 100021 w 2427207"/>
              <a:gd name="connsiteY1" fmla="*/ 1782108 h 2803885"/>
              <a:gd name="connsiteX2" fmla="*/ 147523 w 2427207"/>
              <a:gd name="connsiteY2" fmla="*/ 915209 h 2803885"/>
              <a:gd name="connsiteX3" fmla="*/ 64395 w 2427207"/>
              <a:gd name="connsiteY3" fmla="*/ 897396 h 2803885"/>
              <a:gd name="connsiteX4" fmla="*/ 64856 w 2427207"/>
              <a:gd name="connsiteY4" fmla="*/ 656768 h 2803885"/>
              <a:gd name="connsiteX5" fmla="*/ 115977 w 2427207"/>
              <a:gd name="connsiteY5" fmla="*/ 270194 h 2803885"/>
              <a:gd name="connsiteX6" fmla="*/ 633180 w 2427207"/>
              <a:gd name="connsiteY6" fmla="*/ 543328 h 2803885"/>
              <a:gd name="connsiteX7" fmla="*/ 1055600 w 2427207"/>
              <a:gd name="connsiteY7" fmla="*/ 0 h 2803885"/>
              <a:gd name="connsiteX8" fmla="*/ 1478020 w 2427207"/>
              <a:gd name="connsiteY8" fmla="*/ 543328 h 2803885"/>
              <a:gd name="connsiteX9" fmla="*/ 2155539 w 2427207"/>
              <a:gd name="connsiteY9" fmla="*/ 543327 h 2803885"/>
              <a:gd name="connsiteX10" fmla="*/ 2004780 w 2427207"/>
              <a:gd name="connsiteY10" fmla="*/ 1220846 h 2803885"/>
              <a:gd name="connsiteX11" fmla="*/ 2427207 w 2427207"/>
              <a:gd name="connsiteY11" fmla="*/ 1764170 h 2803885"/>
              <a:gd name="connsiteX12" fmla="*/ 1816780 w 2427207"/>
              <a:gd name="connsiteY12" fmla="*/ 2065694 h 2803885"/>
              <a:gd name="connsiteX13" fmla="*/ 1666016 w 2427207"/>
              <a:gd name="connsiteY13" fmla="*/ 2743214 h 2803885"/>
              <a:gd name="connsiteX14" fmla="*/ 164951 w 2427207"/>
              <a:gd name="connsiteY14" fmla="*/ 2803885 h 2803885"/>
              <a:gd name="connsiteX15" fmla="*/ 77048 w 2427207"/>
              <a:gd name="connsiteY15" fmla="*/ 2452269 h 2803885"/>
              <a:gd name="connsiteX16" fmla="*/ 21288 w 2427207"/>
              <a:gd name="connsiteY16" fmla="*/ 2659461 h 2803885"/>
              <a:gd name="connsiteX17" fmla="*/ 52521 w 2427207"/>
              <a:gd name="connsiteY17" fmla="*/ 1900862 h 2803885"/>
              <a:gd name="connsiteX18" fmla="*/ 117443 w 2427207"/>
              <a:gd name="connsiteY18" fmla="*/ 1989801 h 2803885"/>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792010"/>
              <a:gd name="connsiteX1" fmla="*/ 100021 w 2427207"/>
              <a:gd name="connsiteY1" fmla="*/ 1782108 h 2792010"/>
              <a:gd name="connsiteX2" fmla="*/ 147523 w 2427207"/>
              <a:gd name="connsiteY2" fmla="*/ 915209 h 2792010"/>
              <a:gd name="connsiteX3" fmla="*/ 64395 w 2427207"/>
              <a:gd name="connsiteY3" fmla="*/ 897396 h 2792010"/>
              <a:gd name="connsiteX4" fmla="*/ 64856 w 2427207"/>
              <a:gd name="connsiteY4" fmla="*/ 656768 h 2792010"/>
              <a:gd name="connsiteX5" fmla="*/ 115977 w 2427207"/>
              <a:gd name="connsiteY5" fmla="*/ 270194 h 2792010"/>
              <a:gd name="connsiteX6" fmla="*/ 633180 w 2427207"/>
              <a:gd name="connsiteY6" fmla="*/ 543328 h 2792010"/>
              <a:gd name="connsiteX7" fmla="*/ 1055600 w 2427207"/>
              <a:gd name="connsiteY7" fmla="*/ 0 h 2792010"/>
              <a:gd name="connsiteX8" fmla="*/ 1478020 w 2427207"/>
              <a:gd name="connsiteY8" fmla="*/ 543328 h 2792010"/>
              <a:gd name="connsiteX9" fmla="*/ 2155539 w 2427207"/>
              <a:gd name="connsiteY9" fmla="*/ 543327 h 2792010"/>
              <a:gd name="connsiteX10" fmla="*/ 2004780 w 2427207"/>
              <a:gd name="connsiteY10" fmla="*/ 1220846 h 2792010"/>
              <a:gd name="connsiteX11" fmla="*/ 2427207 w 2427207"/>
              <a:gd name="connsiteY11" fmla="*/ 1764170 h 2792010"/>
              <a:gd name="connsiteX12" fmla="*/ 1816780 w 2427207"/>
              <a:gd name="connsiteY12" fmla="*/ 2065694 h 2792010"/>
              <a:gd name="connsiteX13" fmla="*/ 1666016 w 2427207"/>
              <a:gd name="connsiteY13" fmla="*/ 2743214 h 2792010"/>
              <a:gd name="connsiteX14" fmla="*/ 141200 w 2427207"/>
              <a:gd name="connsiteY14" fmla="*/ 2792010 h 2792010"/>
              <a:gd name="connsiteX15" fmla="*/ 77048 w 2427207"/>
              <a:gd name="connsiteY15" fmla="*/ 2452269 h 2792010"/>
              <a:gd name="connsiteX16" fmla="*/ 21288 w 2427207"/>
              <a:gd name="connsiteY16" fmla="*/ 2659461 h 2792010"/>
              <a:gd name="connsiteX17" fmla="*/ 52521 w 2427207"/>
              <a:gd name="connsiteY17" fmla="*/ 1900862 h 2792010"/>
              <a:gd name="connsiteX18" fmla="*/ 117443 w 2427207"/>
              <a:gd name="connsiteY18" fmla="*/ 1989801 h 2792010"/>
              <a:gd name="connsiteX0" fmla="*/ 117443 w 2427207"/>
              <a:gd name="connsiteY0" fmla="*/ 1989801 h 2882112"/>
              <a:gd name="connsiteX1" fmla="*/ 100021 w 2427207"/>
              <a:gd name="connsiteY1" fmla="*/ 1782108 h 2882112"/>
              <a:gd name="connsiteX2" fmla="*/ 147523 w 2427207"/>
              <a:gd name="connsiteY2" fmla="*/ 915209 h 2882112"/>
              <a:gd name="connsiteX3" fmla="*/ 64395 w 2427207"/>
              <a:gd name="connsiteY3" fmla="*/ 897396 h 2882112"/>
              <a:gd name="connsiteX4" fmla="*/ 64856 w 2427207"/>
              <a:gd name="connsiteY4" fmla="*/ 656768 h 2882112"/>
              <a:gd name="connsiteX5" fmla="*/ 115977 w 2427207"/>
              <a:gd name="connsiteY5" fmla="*/ 270194 h 2882112"/>
              <a:gd name="connsiteX6" fmla="*/ 633180 w 2427207"/>
              <a:gd name="connsiteY6" fmla="*/ 543328 h 2882112"/>
              <a:gd name="connsiteX7" fmla="*/ 1055600 w 2427207"/>
              <a:gd name="connsiteY7" fmla="*/ 0 h 2882112"/>
              <a:gd name="connsiteX8" fmla="*/ 1478020 w 2427207"/>
              <a:gd name="connsiteY8" fmla="*/ 543328 h 2882112"/>
              <a:gd name="connsiteX9" fmla="*/ 2155539 w 2427207"/>
              <a:gd name="connsiteY9" fmla="*/ 543327 h 2882112"/>
              <a:gd name="connsiteX10" fmla="*/ 2004780 w 2427207"/>
              <a:gd name="connsiteY10" fmla="*/ 1220846 h 2882112"/>
              <a:gd name="connsiteX11" fmla="*/ 2427207 w 2427207"/>
              <a:gd name="connsiteY11" fmla="*/ 1764170 h 2882112"/>
              <a:gd name="connsiteX12" fmla="*/ 1816780 w 2427207"/>
              <a:gd name="connsiteY12" fmla="*/ 2065694 h 2882112"/>
              <a:gd name="connsiteX13" fmla="*/ 1666016 w 2427207"/>
              <a:gd name="connsiteY13" fmla="*/ 2743214 h 2882112"/>
              <a:gd name="connsiteX14" fmla="*/ 141200 w 2427207"/>
              <a:gd name="connsiteY14" fmla="*/ 2792010 h 2882112"/>
              <a:gd name="connsiteX15" fmla="*/ 77048 w 2427207"/>
              <a:gd name="connsiteY15" fmla="*/ 2452269 h 2882112"/>
              <a:gd name="connsiteX16" fmla="*/ 21288 w 2427207"/>
              <a:gd name="connsiteY16" fmla="*/ 2659461 h 2882112"/>
              <a:gd name="connsiteX17" fmla="*/ 52521 w 2427207"/>
              <a:gd name="connsiteY17" fmla="*/ 1900862 h 2882112"/>
              <a:gd name="connsiteX18" fmla="*/ 117443 w 2427207"/>
              <a:gd name="connsiteY18" fmla="*/ 1989801 h 2882112"/>
              <a:gd name="connsiteX0" fmla="*/ 151970 w 2461734"/>
              <a:gd name="connsiteY0" fmla="*/ 1989801 h 2848644"/>
              <a:gd name="connsiteX1" fmla="*/ 134548 w 2461734"/>
              <a:gd name="connsiteY1" fmla="*/ 1782108 h 2848644"/>
              <a:gd name="connsiteX2" fmla="*/ 182050 w 2461734"/>
              <a:gd name="connsiteY2" fmla="*/ 915209 h 2848644"/>
              <a:gd name="connsiteX3" fmla="*/ 98922 w 2461734"/>
              <a:gd name="connsiteY3" fmla="*/ 897396 h 2848644"/>
              <a:gd name="connsiteX4" fmla="*/ 99383 w 2461734"/>
              <a:gd name="connsiteY4" fmla="*/ 656768 h 2848644"/>
              <a:gd name="connsiteX5" fmla="*/ 150504 w 2461734"/>
              <a:gd name="connsiteY5" fmla="*/ 270194 h 2848644"/>
              <a:gd name="connsiteX6" fmla="*/ 667707 w 2461734"/>
              <a:gd name="connsiteY6" fmla="*/ 543328 h 2848644"/>
              <a:gd name="connsiteX7" fmla="*/ 1090127 w 2461734"/>
              <a:gd name="connsiteY7" fmla="*/ 0 h 2848644"/>
              <a:gd name="connsiteX8" fmla="*/ 1512547 w 2461734"/>
              <a:gd name="connsiteY8" fmla="*/ 543328 h 2848644"/>
              <a:gd name="connsiteX9" fmla="*/ 2190066 w 2461734"/>
              <a:gd name="connsiteY9" fmla="*/ 543327 h 2848644"/>
              <a:gd name="connsiteX10" fmla="*/ 2039307 w 2461734"/>
              <a:gd name="connsiteY10" fmla="*/ 1220846 h 2848644"/>
              <a:gd name="connsiteX11" fmla="*/ 2461734 w 2461734"/>
              <a:gd name="connsiteY11" fmla="*/ 1764170 h 2848644"/>
              <a:gd name="connsiteX12" fmla="*/ 1851307 w 2461734"/>
              <a:gd name="connsiteY12" fmla="*/ 2065694 h 2848644"/>
              <a:gd name="connsiteX13" fmla="*/ 233940 w 2461734"/>
              <a:gd name="connsiteY13" fmla="*/ 2499770 h 2848644"/>
              <a:gd name="connsiteX14" fmla="*/ 175727 w 2461734"/>
              <a:gd name="connsiteY14" fmla="*/ 2792010 h 2848644"/>
              <a:gd name="connsiteX15" fmla="*/ 111575 w 2461734"/>
              <a:gd name="connsiteY15" fmla="*/ 2452269 h 2848644"/>
              <a:gd name="connsiteX16" fmla="*/ 55815 w 2461734"/>
              <a:gd name="connsiteY16" fmla="*/ 2659461 h 2848644"/>
              <a:gd name="connsiteX17" fmla="*/ 87048 w 2461734"/>
              <a:gd name="connsiteY17" fmla="*/ 1900862 h 2848644"/>
              <a:gd name="connsiteX18" fmla="*/ 151970 w 2461734"/>
              <a:gd name="connsiteY18" fmla="*/ 1989801 h 2848644"/>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2842582"/>
              <a:gd name="connsiteX1" fmla="*/ 100021 w 2427207"/>
              <a:gd name="connsiteY1" fmla="*/ 1782108 h 2842582"/>
              <a:gd name="connsiteX2" fmla="*/ 147523 w 2427207"/>
              <a:gd name="connsiteY2" fmla="*/ 915209 h 2842582"/>
              <a:gd name="connsiteX3" fmla="*/ 64395 w 2427207"/>
              <a:gd name="connsiteY3" fmla="*/ 897396 h 2842582"/>
              <a:gd name="connsiteX4" fmla="*/ 64856 w 2427207"/>
              <a:gd name="connsiteY4" fmla="*/ 656768 h 2842582"/>
              <a:gd name="connsiteX5" fmla="*/ 115977 w 2427207"/>
              <a:gd name="connsiteY5" fmla="*/ 270194 h 2842582"/>
              <a:gd name="connsiteX6" fmla="*/ 633180 w 2427207"/>
              <a:gd name="connsiteY6" fmla="*/ 543328 h 2842582"/>
              <a:gd name="connsiteX7" fmla="*/ 1055600 w 2427207"/>
              <a:gd name="connsiteY7" fmla="*/ 0 h 2842582"/>
              <a:gd name="connsiteX8" fmla="*/ 1478020 w 2427207"/>
              <a:gd name="connsiteY8" fmla="*/ 543328 h 2842582"/>
              <a:gd name="connsiteX9" fmla="*/ 2155539 w 2427207"/>
              <a:gd name="connsiteY9" fmla="*/ 543327 h 2842582"/>
              <a:gd name="connsiteX10" fmla="*/ 2004780 w 2427207"/>
              <a:gd name="connsiteY10" fmla="*/ 1220846 h 2842582"/>
              <a:gd name="connsiteX11" fmla="*/ 2427207 w 2427207"/>
              <a:gd name="connsiteY11" fmla="*/ 1764170 h 2842582"/>
              <a:gd name="connsiteX12" fmla="*/ 1816780 w 2427207"/>
              <a:gd name="connsiteY12" fmla="*/ 2065694 h 2842582"/>
              <a:gd name="connsiteX13" fmla="*/ 199413 w 2427207"/>
              <a:gd name="connsiteY13" fmla="*/ 2499770 h 2842582"/>
              <a:gd name="connsiteX14" fmla="*/ 141200 w 2427207"/>
              <a:gd name="connsiteY14" fmla="*/ 2792010 h 2842582"/>
              <a:gd name="connsiteX15" fmla="*/ 77048 w 2427207"/>
              <a:gd name="connsiteY15" fmla="*/ 2452269 h 2842582"/>
              <a:gd name="connsiteX16" fmla="*/ 21288 w 2427207"/>
              <a:gd name="connsiteY16" fmla="*/ 2659461 h 2842582"/>
              <a:gd name="connsiteX17" fmla="*/ 52521 w 2427207"/>
              <a:gd name="connsiteY17" fmla="*/ 1900862 h 2842582"/>
              <a:gd name="connsiteX18" fmla="*/ 117443 w 2427207"/>
              <a:gd name="connsiteY18" fmla="*/ 1989801 h 2842582"/>
              <a:gd name="connsiteX0" fmla="*/ 117443 w 2427207"/>
              <a:gd name="connsiteY0" fmla="*/ 1989801 h 3867875"/>
              <a:gd name="connsiteX1" fmla="*/ 100021 w 2427207"/>
              <a:gd name="connsiteY1" fmla="*/ 1782108 h 3867875"/>
              <a:gd name="connsiteX2" fmla="*/ 147523 w 2427207"/>
              <a:gd name="connsiteY2" fmla="*/ 915209 h 3867875"/>
              <a:gd name="connsiteX3" fmla="*/ 64395 w 2427207"/>
              <a:gd name="connsiteY3" fmla="*/ 897396 h 3867875"/>
              <a:gd name="connsiteX4" fmla="*/ 64856 w 2427207"/>
              <a:gd name="connsiteY4" fmla="*/ 656768 h 3867875"/>
              <a:gd name="connsiteX5" fmla="*/ 115977 w 2427207"/>
              <a:gd name="connsiteY5" fmla="*/ 270194 h 3867875"/>
              <a:gd name="connsiteX6" fmla="*/ 633180 w 2427207"/>
              <a:gd name="connsiteY6" fmla="*/ 543328 h 3867875"/>
              <a:gd name="connsiteX7" fmla="*/ 1055600 w 2427207"/>
              <a:gd name="connsiteY7" fmla="*/ 0 h 3867875"/>
              <a:gd name="connsiteX8" fmla="*/ 1478020 w 2427207"/>
              <a:gd name="connsiteY8" fmla="*/ 543328 h 3867875"/>
              <a:gd name="connsiteX9" fmla="*/ 2155539 w 2427207"/>
              <a:gd name="connsiteY9" fmla="*/ 543327 h 3867875"/>
              <a:gd name="connsiteX10" fmla="*/ 2004780 w 2427207"/>
              <a:gd name="connsiteY10" fmla="*/ 1220846 h 3867875"/>
              <a:gd name="connsiteX11" fmla="*/ 2427207 w 2427207"/>
              <a:gd name="connsiteY11" fmla="*/ 1764170 h 3867875"/>
              <a:gd name="connsiteX12" fmla="*/ 296738 w 2427207"/>
              <a:gd name="connsiteY12" fmla="*/ 3858868 h 3867875"/>
              <a:gd name="connsiteX13" fmla="*/ 199413 w 2427207"/>
              <a:gd name="connsiteY13" fmla="*/ 2499770 h 3867875"/>
              <a:gd name="connsiteX14" fmla="*/ 141200 w 2427207"/>
              <a:gd name="connsiteY14" fmla="*/ 2792010 h 3867875"/>
              <a:gd name="connsiteX15" fmla="*/ 77048 w 2427207"/>
              <a:gd name="connsiteY15" fmla="*/ 2452269 h 3867875"/>
              <a:gd name="connsiteX16" fmla="*/ 21288 w 2427207"/>
              <a:gd name="connsiteY16" fmla="*/ 2659461 h 3867875"/>
              <a:gd name="connsiteX17" fmla="*/ 52521 w 2427207"/>
              <a:gd name="connsiteY17" fmla="*/ 1900862 h 3867875"/>
              <a:gd name="connsiteX18" fmla="*/ 117443 w 2427207"/>
              <a:gd name="connsiteY18" fmla="*/ 1989801 h 3867875"/>
              <a:gd name="connsiteX0" fmla="*/ 117443 w 2427207"/>
              <a:gd name="connsiteY0" fmla="*/ 1989801 h 3860322"/>
              <a:gd name="connsiteX1" fmla="*/ 100021 w 2427207"/>
              <a:gd name="connsiteY1" fmla="*/ 1782108 h 3860322"/>
              <a:gd name="connsiteX2" fmla="*/ 147523 w 2427207"/>
              <a:gd name="connsiteY2" fmla="*/ 915209 h 3860322"/>
              <a:gd name="connsiteX3" fmla="*/ 64395 w 2427207"/>
              <a:gd name="connsiteY3" fmla="*/ 897396 h 3860322"/>
              <a:gd name="connsiteX4" fmla="*/ 64856 w 2427207"/>
              <a:gd name="connsiteY4" fmla="*/ 656768 h 3860322"/>
              <a:gd name="connsiteX5" fmla="*/ 115977 w 2427207"/>
              <a:gd name="connsiteY5" fmla="*/ 270194 h 3860322"/>
              <a:gd name="connsiteX6" fmla="*/ 633180 w 2427207"/>
              <a:gd name="connsiteY6" fmla="*/ 543328 h 3860322"/>
              <a:gd name="connsiteX7" fmla="*/ 1055600 w 2427207"/>
              <a:gd name="connsiteY7" fmla="*/ 0 h 3860322"/>
              <a:gd name="connsiteX8" fmla="*/ 1478020 w 2427207"/>
              <a:gd name="connsiteY8" fmla="*/ 543328 h 3860322"/>
              <a:gd name="connsiteX9" fmla="*/ 2155539 w 2427207"/>
              <a:gd name="connsiteY9" fmla="*/ 543327 h 3860322"/>
              <a:gd name="connsiteX10" fmla="*/ 2004780 w 2427207"/>
              <a:gd name="connsiteY10" fmla="*/ 1220846 h 3860322"/>
              <a:gd name="connsiteX11" fmla="*/ 2427207 w 2427207"/>
              <a:gd name="connsiteY11" fmla="*/ 1764170 h 3860322"/>
              <a:gd name="connsiteX12" fmla="*/ 296738 w 2427207"/>
              <a:gd name="connsiteY12" fmla="*/ 3858868 h 3860322"/>
              <a:gd name="connsiteX13" fmla="*/ 199413 w 2427207"/>
              <a:gd name="connsiteY13" fmla="*/ 2499770 h 3860322"/>
              <a:gd name="connsiteX14" fmla="*/ 141200 w 2427207"/>
              <a:gd name="connsiteY14" fmla="*/ 2792010 h 3860322"/>
              <a:gd name="connsiteX15" fmla="*/ 77048 w 2427207"/>
              <a:gd name="connsiteY15" fmla="*/ 2452269 h 3860322"/>
              <a:gd name="connsiteX16" fmla="*/ 21288 w 2427207"/>
              <a:gd name="connsiteY16" fmla="*/ 2659461 h 3860322"/>
              <a:gd name="connsiteX17" fmla="*/ 52521 w 2427207"/>
              <a:gd name="connsiteY17" fmla="*/ 1900862 h 3860322"/>
              <a:gd name="connsiteX18" fmla="*/ 117443 w 2427207"/>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3860322"/>
              <a:gd name="connsiteX1" fmla="*/ 100021 w 2155539"/>
              <a:gd name="connsiteY1" fmla="*/ 1782108 h 3860322"/>
              <a:gd name="connsiteX2" fmla="*/ 147523 w 2155539"/>
              <a:gd name="connsiteY2" fmla="*/ 915209 h 3860322"/>
              <a:gd name="connsiteX3" fmla="*/ 64395 w 2155539"/>
              <a:gd name="connsiteY3" fmla="*/ 897396 h 3860322"/>
              <a:gd name="connsiteX4" fmla="*/ 64856 w 2155539"/>
              <a:gd name="connsiteY4" fmla="*/ 656768 h 3860322"/>
              <a:gd name="connsiteX5" fmla="*/ 115977 w 2155539"/>
              <a:gd name="connsiteY5" fmla="*/ 270194 h 3860322"/>
              <a:gd name="connsiteX6" fmla="*/ 633180 w 2155539"/>
              <a:gd name="connsiteY6" fmla="*/ 543328 h 3860322"/>
              <a:gd name="connsiteX7" fmla="*/ 1055600 w 2155539"/>
              <a:gd name="connsiteY7" fmla="*/ 0 h 3860322"/>
              <a:gd name="connsiteX8" fmla="*/ 1478020 w 2155539"/>
              <a:gd name="connsiteY8" fmla="*/ 543328 h 3860322"/>
              <a:gd name="connsiteX9" fmla="*/ 2155539 w 2155539"/>
              <a:gd name="connsiteY9" fmla="*/ 543327 h 3860322"/>
              <a:gd name="connsiteX10" fmla="*/ 2004780 w 2155539"/>
              <a:gd name="connsiteY10" fmla="*/ 1220846 h 3860322"/>
              <a:gd name="connsiteX11" fmla="*/ 271836 w 2155539"/>
              <a:gd name="connsiteY11" fmla="*/ 2666694 h 3860322"/>
              <a:gd name="connsiteX12" fmla="*/ 296738 w 2155539"/>
              <a:gd name="connsiteY12" fmla="*/ 3858868 h 3860322"/>
              <a:gd name="connsiteX13" fmla="*/ 199413 w 2155539"/>
              <a:gd name="connsiteY13" fmla="*/ 2499770 h 3860322"/>
              <a:gd name="connsiteX14" fmla="*/ 141200 w 2155539"/>
              <a:gd name="connsiteY14" fmla="*/ 2792010 h 3860322"/>
              <a:gd name="connsiteX15" fmla="*/ 77048 w 2155539"/>
              <a:gd name="connsiteY15" fmla="*/ 2452269 h 3860322"/>
              <a:gd name="connsiteX16" fmla="*/ 21288 w 2155539"/>
              <a:gd name="connsiteY16" fmla="*/ 2659461 h 3860322"/>
              <a:gd name="connsiteX17" fmla="*/ 52521 w 2155539"/>
              <a:gd name="connsiteY17" fmla="*/ 1900862 h 3860322"/>
              <a:gd name="connsiteX18" fmla="*/ 117443 w 2155539"/>
              <a:gd name="connsiteY18" fmla="*/ 1989801 h 3860322"/>
              <a:gd name="connsiteX0" fmla="*/ 117443 w 2155539"/>
              <a:gd name="connsiteY0" fmla="*/ 1989801 h 4198839"/>
              <a:gd name="connsiteX1" fmla="*/ 100021 w 2155539"/>
              <a:gd name="connsiteY1" fmla="*/ 1782108 h 4198839"/>
              <a:gd name="connsiteX2" fmla="*/ 147523 w 2155539"/>
              <a:gd name="connsiteY2" fmla="*/ 915209 h 4198839"/>
              <a:gd name="connsiteX3" fmla="*/ 64395 w 2155539"/>
              <a:gd name="connsiteY3" fmla="*/ 897396 h 4198839"/>
              <a:gd name="connsiteX4" fmla="*/ 64856 w 2155539"/>
              <a:gd name="connsiteY4" fmla="*/ 656768 h 4198839"/>
              <a:gd name="connsiteX5" fmla="*/ 115977 w 2155539"/>
              <a:gd name="connsiteY5" fmla="*/ 270194 h 4198839"/>
              <a:gd name="connsiteX6" fmla="*/ 633180 w 2155539"/>
              <a:gd name="connsiteY6" fmla="*/ 543328 h 4198839"/>
              <a:gd name="connsiteX7" fmla="*/ 1055600 w 2155539"/>
              <a:gd name="connsiteY7" fmla="*/ 0 h 4198839"/>
              <a:gd name="connsiteX8" fmla="*/ 1478020 w 2155539"/>
              <a:gd name="connsiteY8" fmla="*/ 543328 h 4198839"/>
              <a:gd name="connsiteX9" fmla="*/ 2155539 w 2155539"/>
              <a:gd name="connsiteY9" fmla="*/ 543327 h 4198839"/>
              <a:gd name="connsiteX10" fmla="*/ 449113 w 2155539"/>
              <a:gd name="connsiteY10" fmla="*/ 4124363 h 4198839"/>
              <a:gd name="connsiteX11" fmla="*/ 271836 w 2155539"/>
              <a:gd name="connsiteY11" fmla="*/ 2666694 h 4198839"/>
              <a:gd name="connsiteX12" fmla="*/ 296738 w 2155539"/>
              <a:gd name="connsiteY12" fmla="*/ 3858868 h 4198839"/>
              <a:gd name="connsiteX13" fmla="*/ 199413 w 2155539"/>
              <a:gd name="connsiteY13" fmla="*/ 2499770 h 4198839"/>
              <a:gd name="connsiteX14" fmla="*/ 141200 w 2155539"/>
              <a:gd name="connsiteY14" fmla="*/ 2792010 h 4198839"/>
              <a:gd name="connsiteX15" fmla="*/ 77048 w 2155539"/>
              <a:gd name="connsiteY15" fmla="*/ 2452269 h 4198839"/>
              <a:gd name="connsiteX16" fmla="*/ 21288 w 2155539"/>
              <a:gd name="connsiteY16" fmla="*/ 2659461 h 4198839"/>
              <a:gd name="connsiteX17" fmla="*/ 52521 w 2155539"/>
              <a:gd name="connsiteY17" fmla="*/ 1900862 h 4198839"/>
              <a:gd name="connsiteX18" fmla="*/ 117443 w 2155539"/>
              <a:gd name="connsiteY18" fmla="*/ 1989801 h 4198839"/>
              <a:gd name="connsiteX0" fmla="*/ 117443 w 2155539"/>
              <a:gd name="connsiteY0" fmla="*/ 1989801 h 4124808"/>
              <a:gd name="connsiteX1" fmla="*/ 100021 w 2155539"/>
              <a:gd name="connsiteY1" fmla="*/ 1782108 h 4124808"/>
              <a:gd name="connsiteX2" fmla="*/ 147523 w 2155539"/>
              <a:gd name="connsiteY2" fmla="*/ 915209 h 4124808"/>
              <a:gd name="connsiteX3" fmla="*/ 64395 w 2155539"/>
              <a:gd name="connsiteY3" fmla="*/ 897396 h 4124808"/>
              <a:gd name="connsiteX4" fmla="*/ 64856 w 2155539"/>
              <a:gd name="connsiteY4" fmla="*/ 656768 h 4124808"/>
              <a:gd name="connsiteX5" fmla="*/ 115977 w 2155539"/>
              <a:gd name="connsiteY5" fmla="*/ 270194 h 4124808"/>
              <a:gd name="connsiteX6" fmla="*/ 633180 w 2155539"/>
              <a:gd name="connsiteY6" fmla="*/ 543328 h 4124808"/>
              <a:gd name="connsiteX7" fmla="*/ 1055600 w 2155539"/>
              <a:gd name="connsiteY7" fmla="*/ 0 h 4124808"/>
              <a:gd name="connsiteX8" fmla="*/ 1478020 w 2155539"/>
              <a:gd name="connsiteY8" fmla="*/ 543328 h 4124808"/>
              <a:gd name="connsiteX9" fmla="*/ 2155539 w 2155539"/>
              <a:gd name="connsiteY9" fmla="*/ 543327 h 4124808"/>
              <a:gd name="connsiteX10" fmla="*/ 449113 w 2155539"/>
              <a:gd name="connsiteY10" fmla="*/ 4124363 h 4124808"/>
              <a:gd name="connsiteX11" fmla="*/ 271836 w 2155539"/>
              <a:gd name="connsiteY11" fmla="*/ 2666694 h 4124808"/>
              <a:gd name="connsiteX12" fmla="*/ 296738 w 2155539"/>
              <a:gd name="connsiteY12" fmla="*/ 3858868 h 4124808"/>
              <a:gd name="connsiteX13" fmla="*/ 199413 w 2155539"/>
              <a:gd name="connsiteY13" fmla="*/ 2499770 h 4124808"/>
              <a:gd name="connsiteX14" fmla="*/ 141200 w 2155539"/>
              <a:gd name="connsiteY14" fmla="*/ 2792010 h 4124808"/>
              <a:gd name="connsiteX15" fmla="*/ 77048 w 2155539"/>
              <a:gd name="connsiteY15" fmla="*/ 2452269 h 4124808"/>
              <a:gd name="connsiteX16" fmla="*/ 21288 w 2155539"/>
              <a:gd name="connsiteY16" fmla="*/ 2659461 h 4124808"/>
              <a:gd name="connsiteX17" fmla="*/ 52521 w 2155539"/>
              <a:gd name="connsiteY17" fmla="*/ 1900862 h 4124808"/>
              <a:gd name="connsiteX18" fmla="*/ 117443 w 2155539"/>
              <a:gd name="connsiteY18" fmla="*/ 1989801 h 412480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16599 w 2155539"/>
              <a:gd name="connsiteY10" fmla="*/ 4222488 h 4222488"/>
              <a:gd name="connsiteX11" fmla="*/ 449113 w 2155539"/>
              <a:gd name="connsiteY11" fmla="*/ 4124363 h 4222488"/>
              <a:gd name="connsiteX12" fmla="*/ 271836 w 2155539"/>
              <a:gd name="connsiteY12" fmla="*/ 2666694 h 4222488"/>
              <a:gd name="connsiteX13" fmla="*/ 296738 w 2155539"/>
              <a:gd name="connsiteY13" fmla="*/ 3858868 h 4222488"/>
              <a:gd name="connsiteX14" fmla="*/ 199413 w 2155539"/>
              <a:gd name="connsiteY14" fmla="*/ 2499770 h 4222488"/>
              <a:gd name="connsiteX15" fmla="*/ 141200 w 2155539"/>
              <a:gd name="connsiteY15" fmla="*/ 2792010 h 4222488"/>
              <a:gd name="connsiteX16" fmla="*/ 77048 w 2155539"/>
              <a:gd name="connsiteY16" fmla="*/ 2452269 h 4222488"/>
              <a:gd name="connsiteX17" fmla="*/ 21288 w 2155539"/>
              <a:gd name="connsiteY17" fmla="*/ 2659461 h 4222488"/>
              <a:gd name="connsiteX18" fmla="*/ 52521 w 2155539"/>
              <a:gd name="connsiteY18" fmla="*/ 1900862 h 4222488"/>
              <a:gd name="connsiteX19" fmla="*/ 117443 w 2155539"/>
              <a:gd name="connsiteY19" fmla="*/ 1989801 h 4222488"/>
              <a:gd name="connsiteX0" fmla="*/ 117443 w 2155539"/>
              <a:gd name="connsiteY0" fmla="*/ 1989801 h 4350690"/>
              <a:gd name="connsiteX1" fmla="*/ 100021 w 2155539"/>
              <a:gd name="connsiteY1" fmla="*/ 1782108 h 4350690"/>
              <a:gd name="connsiteX2" fmla="*/ 147523 w 2155539"/>
              <a:gd name="connsiteY2" fmla="*/ 915209 h 4350690"/>
              <a:gd name="connsiteX3" fmla="*/ 64395 w 2155539"/>
              <a:gd name="connsiteY3" fmla="*/ 897396 h 4350690"/>
              <a:gd name="connsiteX4" fmla="*/ 64856 w 2155539"/>
              <a:gd name="connsiteY4" fmla="*/ 656768 h 4350690"/>
              <a:gd name="connsiteX5" fmla="*/ 115977 w 2155539"/>
              <a:gd name="connsiteY5" fmla="*/ 270194 h 4350690"/>
              <a:gd name="connsiteX6" fmla="*/ 633180 w 2155539"/>
              <a:gd name="connsiteY6" fmla="*/ 543328 h 4350690"/>
              <a:gd name="connsiteX7" fmla="*/ 1055600 w 2155539"/>
              <a:gd name="connsiteY7" fmla="*/ 0 h 4350690"/>
              <a:gd name="connsiteX8" fmla="*/ 1478020 w 2155539"/>
              <a:gd name="connsiteY8" fmla="*/ 543328 h 4350690"/>
              <a:gd name="connsiteX9" fmla="*/ 2155539 w 2155539"/>
              <a:gd name="connsiteY9" fmla="*/ 543327 h 4350690"/>
              <a:gd name="connsiteX10" fmla="*/ 699726 w 2155539"/>
              <a:gd name="connsiteY10" fmla="*/ 4068109 h 4350690"/>
              <a:gd name="connsiteX11" fmla="*/ 616599 w 2155539"/>
              <a:gd name="connsiteY11" fmla="*/ 4222488 h 4350690"/>
              <a:gd name="connsiteX12" fmla="*/ 449113 w 2155539"/>
              <a:gd name="connsiteY12" fmla="*/ 4124363 h 4350690"/>
              <a:gd name="connsiteX13" fmla="*/ 271836 w 2155539"/>
              <a:gd name="connsiteY13" fmla="*/ 2666694 h 4350690"/>
              <a:gd name="connsiteX14" fmla="*/ 296738 w 2155539"/>
              <a:gd name="connsiteY14" fmla="*/ 3858868 h 4350690"/>
              <a:gd name="connsiteX15" fmla="*/ 199413 w 2155539"/>
              <a:gd name="connsiteY15" fmla="*/ 2499770 h 4350690"/>
              <a:gd name="connsiteX16" fmla="*/ 141200 w 2155539"/>
              <a:gd name="connsiteY16" fmla="*/ 2792010 h 4350690"/>
              <a:gd name="connsiteX17" fmla="*/ 77048 w 2155539"/>
              <a:gd name="connsiteY17" fmla="*/ 2452269 h 4350690"/>
              <a:gd name="connsiteX18" fmla="*/ 21288 w 2155539"/>
              <a:gd name="connsiteY18" fmla="*/ 2659461 h 4350690"/>
              <a:gd name="connsiteX19" fmla="*/ 52521 w 2155539"/>
              <a:gd name="connsiteY19" fmla="*/ 1900862 h 4350690"/>
              <a:gd name="connsiteX20" fmla="*/ 117443 w 2155539"/>
              <a:gd name="connsiteY20" fmla="*/ 1989801 h 4350690"/>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699726 w 2155539"/>
              <a:gd name="connsiteY10" fmla="*/ 4068109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22488"/>
              <a:gd name="connsiteX1" fmla="*/ 100021 w 2155539"/>
              <a:gd name="connsiteY1" fmla="*/ 1782108 h 4222488"/>
              <a:gd name="connsiteX2" fmla="*/ 147523 w 2155539"/>
              <a:gd name="connsiteY2" fmla="*/ 915209 h 4222488"/>
              <a:gd name="connsiteX3" fmla="*/ 64395 w 2155539"/>
              <a:gd name="connsiteY3" fmla="*/ 897396 h 4222488"/>
              <a:gd name="connsiteX4" fmla="*/ 64856 w 2155539"/>
              <a:gd name="connsiteY4" fmla="*/ 656768 h 4222488"/>
              <a:gd name="connsiteX5" fmla="*/ 115977 w 2155539"/>
              <a:gd name="connsiteY5" fmla="*/ 270194 h 4222488"/>
              <a:gd name="connsiteX6" fmla="*/ 633180 w 2155539"/>
              <a:gd name="connsiteY6" fmla="*/ 543328 h 4222488"/>
              <a:gd name="connsiteX7" fmla="*/ 1055600 w 2155539"/>
              <a:gd name="connsiteY7" fmla="*/ 0 h 4222488"/>
              <a:gd name="connsiteX8" fmla="*/ 1478020 w 2155539"/>
              <a:gd name="connsiteY8" fmla="*/ 543328 h 4222488"/>
              <a:gd name="connsiteX9" fmla="*/ 2155539 w 2155539"/>
              <a:gd name="connsiteY9" fmla="*/ 543327 h 4222488"/>
              <a:gd name="connsiteX10" fmla="*/ 1329119 w 2155539"/>
              <a:gd name="connsiteY10" fmla="*/ 4026545 h 4222488"/>
              <a:gd name="connsiteX11" fmla="*/ 616599 w 2155539"/>
              <a:gd name="connsiteY11" fmla="*/ 4222488 h 4222488"/>
              <a:gd name="connsiteX12" fmla="*/ 449113 w 2155539"/>
              <a:gd name="connsiteY12" fmla="*/ 4124363 h 4222488"/>
              <a:gd name="connsiteX13" fmla="*/ 271836 w 2155539"/>
              <a:gd name="connsiteY13" fmla="*/ 2666694 h 4222488"/>
              <a:gd name="connsiteX14" fmla="*/ 296738 w 2155539"/>
              <a:gd name="connsiteY14" fmla="*/ 3858868 h 4222488"/>
              <a:gd name="connsiteX15" fmla="*/ 199413 w 2155539"/>
              <a:gd name="connsiteY15" fmla="*/ 2499770 h 4222488"/>
              <a:gd name="connsiteX16" fmla="*/ 141200 w 2155539"/>
              <a:gd name="connsiteY16" fmla="*/ 2792010 h 4222488"/>
              <a:gd name="connsiteX17" fmla="*/ 77048 w 2155539"/>
              <a:gd name="connsiteY17" fmla="*/ 2452269 h 4222488"/>
              <a:gd name="connsiteX18" fmla="*/ 21288 w 2155539"/>
              <a:gd name="connsiteY18" fmla="*/ 2659461 h 4222488"/>
              <a:gd name="connsiteX19" fmla="*/ 52521 w 2155539"/>
              <a:gd name="connsiteY19" fmla="*/ 1900862 h 4222488"/>
              <a:gd name="connsiteX20" fmla="*/ 117443 w 2155539"/>
              <a:gd name="connsiteY20" fmla="*/ 1989801 h 4222488"/>
              <a:gd name="connsiteX0" fmla="*/ 117443 w 2155539"/>
              <a:gd name="connsiteY0" fmla="*/ 1989801 h 4234363"/>
              <a:gd name="connsiteX1" fmla="*/ 100021 w 2155539"/>
              <a:gd name="connsiteY1" fmla="*/ 1782108 h 4234363"/>
              <a:gd name="connsiteX2" fmla="*/ 147523 w 2155539"/>
              <a:gd name="connsiteY2" fmla="*/ 915209 h 4234363"/>
              <a:gd name="connsiteX3" fmla="*/ 64395 w 2155539"/>
              <a:gd name="connsiteY3" fmla="*/ 897396 h 4234363"/>
              <a:gd name="connsiteX4" fmla="*/ 64856 w 2155539"/>
              <a:gd name="connsiteY4" fmla="*/ 656768 h 4234363"/>
              <a:gd name="connsiteX5" fmla="*/ 115977 w 2155539"/>
              <a:gd name="connsiteY5" fmla="*/ 270194 h 4234363"/>
              <a:gd name="connsiteX6" fmla="*/ 633180 w 2155539"/>
              <a:gd name="connsiteY6" fmla="*/ 543328 h 4234363"/>
              <a:gd name="connsiteX7" fmla="*/ 1055600 w 2155539"/>
              <a:gd name="connsiteY7" fmla="*/ 0 h 4234363"/>
              <a:gd name="connsiteX8" fmla="*/ 1478020 w 2155539"/>
              <a:gd name="connsiteY8" fmla="*/ 543328 h 4234363"/>
              <a:gd name="connsiteX9" fmla="*/ 2155539 w 2155539"/>
              <a:gd name="connsiteY9" fmla="*/ 543327 h 4234363"/>
              <a:gd name="connsiteX10" fmla="*/ 1329119 w 2155539"/>
              <a:gd name="connsiteY10" fmla="*/ 4026545 h 4234363"/>
              <a:gd name="connsiteX11" fmla="*/ 616599 w 2155539"/>
              <a:gd name="connsiteY11" fmla="*/ 4234363 h 4234363"/>
              <a:gd name="connsiteX12" fmla="*/ 449113 w 2155539"/>
              <a:gd name="connsiteY12" fmla="*/ 4124363 h 4234363"/>
              <a:gd name="connsiteX13" fmla="*/ 271836 w 2155539"/>
              <a:gd name="connsiteY13" fmla="*/ 2666694 h 4234363"/>
              <a:gd name="connsiteX14" fmla="*/ 296738 w 2155539"/>
              <a:gd name="connsiteY14" fmla="*/ 3858868 h 4234363"/>
              <a:gd name="connsiteX15" fmla="*/ 199413 w 2155539"/>
              <a:gd name="connsiteY15" fmla="*/ 2499770 h 4234363"/>
              <a:gd name="connsiteX16" fmla="*/ 141200 w 2155539"/>
              <a:gd name="connsiteY16" fmla="*/ 2792010 h 4234363"/>
              <a:gd name="connsiteX17" fmla="*/ 77048 w 2155539"/>
              <a:gd name="connsiteY17" fmla="*/ 2452269 h 4234363"/>
              <a:gd name="connsiteX18" fmla="*/ 21288 w 2155539"/>
              <a:gd name="connsiteY18" fmla="*/ 2659461 h 4234363"/>
              <a:gd name="connsiteX19" fmla="*/ 52521 w 2155539"/>
              <a:gd name="connsiteY19" fmla="*/ 1900862 h 4234363"/>
              <a:gd name="connsiteX20" fmla="*/ 117443 w 2155539"/>
              <a:gd name="connsiteY20" fmla="*/ 1989801 h 4234363"/>
              <a:gd name="connsiteX0" fmla="*/ 117443 w 2155539"/>
              <a:gd name="connsiteY0" fmla="*/ 1989801 h 4264978"/>
              <a:gd name="connsiteX1" fmla="*/ 100021 w 2155539"/>
              <a:gd name="connsiteY1" fmla="*/ 1782108 h 4264978"/>
              <a:gd name="connsiteX2" fmla="*/ 147523 w 2155539"/>
              <a:gd name="connsiteY2" fmla="*/ 915209 h 4264978"/>
              <a:gd name="connsiteX3" fmla="*/ 64395 w 2155539"/>
              <a:gd name="connsiteY3" fmla="*/ 897396 h 4264978"/>
              <a:gd name="connsiteX4" fmla="*/ 64856 w 2155539"/>
              <a:gd name="connsiteY4" fmla="*/ 656768 h 4264978"/>
              <a:gd name="connsiteX5" fmla="*/ 115977 w 2155539"/>
              <a:gd name="connsiteY5" fmla="*/ 270194 h 4264978"/>
              <a:gd name="connsiteX6" fmla="*/ 633180 w 2155539"/>
              <a:gd name="connsiteY6" fmla="*/ 543328 h 4264978"/>
              <a:gd name="connsiteX7" fmla="*/ 1055600 w 2155539"/>
              <a:gd name="connsiteY7" fmla="*/ 0 h 4264978"/>
              <a:gd name="connsiteX8" fmla="*/ 1478020 w 2155539"/>
              <a:gd name="connsiteY8" fmla="*/ 543328 h 4264978"/>
              <a:gd name="connsiteX9" fmla="*/ 2155539 w 2155539"/>
              <a:gd name="connsiteY9" fmla="*/ 543327 h 4264978"/>
              <a:gd name="connsiteX10" fmla="*/ 1329119 w 2155539"/>
              <a:gd name="connsiteY10" fmla="*/ 4026545 h 4264978"/>
              <a:gd name="connsiteX11" fmla="*/ 616599 w 2155539"/>
              <a:gd name="connsiteY11" fmla="*/ 4234363 h 4264978"/>
              <a:gd name="connsiteX12" fmla="*/ 449113 w 2155539"/>
              <a:gd name="connsiteY12" fmla="*/ 4124363 h 4264978"/>
              <a:gd name="connsiteX13" fmla="*/ 271836 w 2155539"/>
              <a:gd name="connsiteY13" fmla="*/ 2666694 h 4264978"/>
              <a:gd name="connsiteX14" fmla="*/ 296738 w 2155539"/>
              <a:gd name="connsiteY14" fmla="*/ 3858868 h 4264978"/>
              <a:gd name="connsiteX15" fmla="*/ 199413 w 2155539"/>
              <a:gd name="connsiteY15" fmla="*/ 2499770 h 4264978"/>
              <a:gd name="connsiteX16" fmla="*/ 141200 w 2155539"/>
              <a:gd name="connsiteY16" fmla="*/ 2792010 h 4264978"/>
              <a:gd name="connsiteX17" fmla="*/ 77048 w 2155539"/>
              <a:gd name="connsiteY17" fmla="*/ 2452269 h 4264978"/>
              <a:gd name="connsiteX18" fmla="*/ 21288 w 2155539"/>
              <a:gd name="connsiteY18" fmla="*/ 2659461 h 4264978"/>
              <a:gd name="connsiteX19" fmla="*/ 52521 w 2155539"/>
              <a:gd name="connsiteY19" fmla="*/ 1900862 h 4264978"/>
              <a:gd name="connsiteX20" fmla="*/ 117443 w 2155539"/>
              <a:gd name="connsiteY20" fmla="*/ 1989801 h 4264978"/>
              <a:gd name="connsiteX0" fmla="*/ 117443 w 2155539"/>
              <a:gd name="connsiteY0" fmla="*/ 1989801 h 4241793"/>
              <a:gd name="connsiteX1" fmla="*/ 100021 w 2155539"/>
              <a:gd name="connsiteY1" fmla="*/ 1782108 h 4241793"/>
              <a:gd name="connsiteX2" fmla="*/ 147523 w 2155539"/>
              <a:gd name="connsiteY2" fmla="*/ 915209 h 4241793"/>
              <a:gd name="connsiteX3" fmla="*/ 64395 w 2155539"/>
              <a:gd name="connsiteY3" fmla="*/ 897396 h 4241793"/>
              <a:gd name="connsiteX4" fmla="*/ 64856 w 2155539"/>
              <a:gd name="connsiteY4" fmla="*/ 656768 h 4241793"/>
              <a:gd name="connsiteX5" fmla="*/ 115977 w 2155539"/>
              <a:gd name="connsiteY5" fmla="*/ 270194 h 4241793"/>
              <a:gd name="connsiteX6" fmla="*/ 633180 w 2155539"/>
              <a:gd name="connsiteY6" fmla="*/ 543328 h 4241793"/>
              <a:gd name="connsiteX7" fmla="*/ 1055600 w 2155539"/>
              <a:gd name="connsiteY7" fmla="*/ 0 h 4241793"/>
              <a:gd name="connsiteX8" fmla="*/ 1478020 w 2155539"/>
              <a:gd name="connsiteY8" fmla="*/ 543328 h 4241793"/>
              <a:gd name="connsiteX9" fmla="*/ 2155539 w 2155539"/>
              <a:gd name="connsiteY9" fmla="*/ 543327 h 4241793"/>
              <a:gd name="connsiteX10" fmla="*/ 687851 w 2155539"/>
              <a:gd name="connsiteY10" fmla="*/ 3854353 h 4241793"/>
              <a:gd name="connsiteX11" fmla="*/ 616599 w 2155539"/>
              <a:gd name="connsiteY11" fmla="*/ 4234363 h 4241793"/>
              <a:gd name="connsiteX12" fmla="*/ 449113 w 2155539"/>
              <a:gd name="connsiteY12" fmla="*/ 4124363 h 4241793"/>
              <a:gd name="connsiteX13" fmla="*/ 271836 w 2155539"/>
              <a:gd name="connsiteY13" fmla="*/ 2666694 h 4241793"/>
              <a:gd name="connsiteX14" fmla="*/ 296738 w 2155539"/>
              <a:gd name="connsiteY14" fmla="*/ 3858868 h 4241793"/>
              <a:gd name="connsiteX15" fmla="*/ 199413 w 2155539"/>
              <a:gd name="connsiteY15" fmla="*/ 2499770 h 4241793"/>
              <a:gd name="connsiteX16" fmla="*/ 141200 w 2155539"/>
              <a:gd name="connsiteY16" fmla="*/ 2792010 h 4241793"/>
              <a:gd name="connsiteX17" fmla="*/ 77048 w 2155539"/>
              <a:gd name="connsiteY17" fmla="*/ 2452269 h 4241793"/>
              <a:gd name="connsiteX18" fmla="*/ 21288 w 2155539"/>
              <a:gd name="connsiteY18" fmla="*/ 2659461 h 4241793"/>
              <a:gd name="connsiteX19" fmla="*/ 52521 w 2155539"/>
              <a:gd name="connsiteY19" fmla="*/ 1900862 h 4241793"/>
              <a:gd name="connsiteX20" fmla="*/ 117443 w 2155539"/>
              <a:gd name="connsiteY20" fmla="*/ 1989801 h 4241793"/>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687851 w 2155539"/>
              <a:gd name="connsiteY10" fmla="*/ 3854353 h 4256830"/>
              <a:gd name="connsiteX11" fmla="*/ 616599 w 2155539"/>
              <a:gd name="connsiteY11" fmla="*/ 4234363 h 4256830"/>
              <a:gd name="connsiteX12" fmla="*/ 449113 w 2155539"/>
              <a:gd name="connsiteY12" fmla="*/ 4124363 h 4256830"/>
              <a:gd name="connsiteX13" fmla="*/ 271836 w 2155539"/>
              <a:gd name="connsiteY13" fmla="*/ 2666694 h 4256830"/>
              <a:gd name="connsiteX14" fmla="*/ 296738 w 2155539"/>
              <a:gd name="connsiteY14" fmla="*/ 3858868 h 4256830"/>
              <a:gd name="connsiteX15" fmla="*/ 199413 w 2155539"/>
              <a:gd name="connsiteY15" fmla="*/ 2499770 h 4256830"/>
              <a:gd name="connsiteX16" fmla="*/ 141200 w 2155539"/>
              <a:gd name="connsiteY16" fmla="*/ 2792010 h 4256830"/>
              <a:gd name="connsiteX17" fmla="*/ 77048 w 2155539"/>
              <a:gd name="connsiteY17" fmla="*/ 2452269 h 4256830"/>
              <a:gd name="connsiteX18" fmla="*/ 21288 w 2155539"/>
              <a:gd name="connsiteY18" fmla="*/ 2659461 h 4256830"/>
              <a:gd name="connsiteX19" fmla="*/ 52521 w 2155539"/>
              <a:gd name="connsiteY19" fmla="*/ 1900862 h 4256830"/>
              <a:gd name="connsiteX20" fmla="*/ 117443 w 2155539"/>
              <a:gd name="connsiteY20" fmla="*/ 1989801 h 4256830"/>
              <a:gd name="connsiteX0" fmla="*/ 117443 w 2155539"/>
              <a:gd name="connsiteY0" fmla="*/ 1989801 h 4346051"/>
              <a:gd name="connsiteX1" fmla="*/ 100021 w 2155539"/>
              <a:gd name="connsiteY1" fmla="*/ 1782108 h 4346051"/>
              <a:gd name="connsiteX2" fmla="*/ 147523 w 2155539"/>
              <a:gd name="connsiteY2" fmla="*/ 915209 h 4346051"/>
              <a:gd name="connsiteX3" fmla="*/ 64395 w 2155539"/>
              <a:gd name="connsiteY3" fmla="*/ 897396 h 4346051"/>
              <a:gd name="connsiteX4" fmla="*/ 64856 w 2155539"/>
              <a:gd name="connsiteY4" fmla="*/ 656768 h 4346051"/>
              <a:gd name="connsiteX5" fmla="*/ 115977 w 2155539"/>
              <a:gd name="connsiteY5" fmla="*/ 270194 h 4346051"/>
              <a:gd name="connsiteX6" fmla="*/ 633180 w 2155539"/>
              <a:gd name="connsiteY6" fmla="*/ 543328 h 4346051"/>
              <a:gd name="connsiteX7" fmla="*/ 1055600 w 2155539"/>
              <a:gd name="connsiteY7" fmla="*/ 0 h 4346051"/>
              <a:gd name="connsiteX8" fmla="*/ 1478020 w 2155539"/>
              <a:gd name="connsiteY8" fmla="*/ 543328 h 4346051"/>
              <a:gd name="connsiteX9" fmla="*/ 2155539 w 2155539"/>
              <a:gd name="connsiteY9" fmla="*/ 543327 h 4346051"/>
              <a:gd name="connsiteX10" fmla="*/ 770978 w 2155539"/>
              <a:gd name="connsiteY10" fmla="*/ 4186861 h 4346051"/>
              <a:gd name="connsiteX11" fmla="*/ 687851 w 2155539"/>
              <a:gd name="connsiteY11" fmla="*/ 3854353 h 4346051"/>
              <a:gd name="connsiteX12" fmla="*/ 616599 w 2155539"/>
              <a:gd name="connsiteY12" fmla="*/ 4234363 h 4346051"/>
              <a:gd name="connsiteX13" fmla="*/ 449113 w 2155539"/>
              <a:gd name="connsiteY13" fmla="*/ 4124363 h 4346051"/>
              <a:gd name="connsiteX14" fmla="*/ 271836 w 2155539"/>
              <a:gd name="connsiteY14" fmla="*/ 2666694 h 4346051"/>
              <a:gd name="connsiteX15" fmla="*/ 296738 w 2155539"/>
              <a:gd name="connsiteY15" fmla="*/ 3858868 h 4346051"/>
              <a:gd name="connsiteX16" fmla="*/ 199413 w 2155539"/>
              <a:gd name="connsiteY16" fmla="*/ 2499770 h 4346051"/>
              <a:gd name="connsiteX17" fmla="*/ 141200 w 2155539"/>
              <a:gd name="connsiteY17" fmla="*/ 2792010 h 4346051"/>
              <a:gd name="connsiteX18" fmla="*/ 77048 w 2155539"/>
              <a:gd name="connsiteY18" fmla="*/ 2452269 h 4346051"/>
              <a:gd name="connsiteX19" fmla="*/ 21288 w 2155539"/>
              <a:gd name="connsiteY19" fmla="*/ 2659461 h 4346051"/>
              <a:gd name="connsiteX20" fmla="*/ 52521 w 2155539"/>
              <a:gd name="connsiteY20" fmla="*/ 1900862 h 4346051"/>
              <a:gd name="connsiteX21" fmla="*/ 117443 w 2155539"/>
              <a:gd name="connsiteY21" fmla="*/ 1989801 h 4346051"/>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770978 w 2155539"/>
              <a:gd name="connsiteY10" fmla="*/ 4186861 h 4256830"/>
              <a:gd name="connsiteX11" fmla="*/ 687851 w 2155539"/>
              <a:gd name="connsiteY11" fmla="*/ 3854353 h 4256830"/>
              <a:gd name="connsiteX12" fmla="*/ 616599 w 2155539"/>
              <a:gd name="connsiteY12" fmla="*/ 4234363 h 4256830"/>
              <a:gd name="connsiteX13" fmla="*/ 449113 w 2155539"/>
              <a:gd name="connsiteY13" fmla="*/ 4124363 h 4256830"/>
              <a:gd name="connsiteX14" fmla="*/ 271836 w 2155539"/>
              <a:gd name="connsiteY14" fmla="*/ 2666694 h 4256830"/>
              <a:gd name="connsiteX15" fmla="*/ 296738 w 2155539"/>
              <a:gd name="connsiteY15" fmla="*/ 3858868 h 4256830"/>
              <a:gd name="connsiteX16" fmla="*/ 199413 w 2155539"/>
              <a:gd name="connsiteY16" fmla="*/ 2499770 h 4256830"/>
              <a:gd name="connsiteX17" fmla="*/ 141200 w 2155539"/>
              <a:gd name="connsiteY17" fmla="*/ 2792010 h 4256830"/>
              <a:gd name="connsiteX18" fmla="*/ 77048 w 2155539"/>
              <a:gd name="connsiteY18" fmla="*/ 2452269 h 4256830"/>
              <a:gd name="connsiteX19" fmla="*/ 21288 w 2155539"/>
              <a:gd name="connsiteY19" fmla="*/ 2659461 h 4256830"/>
              <a:gd name="connsiteX20" fmla="*/ 52521 w 2155539"/>
              <a:gd name="connsiteY20" fmla="*/ 1900862 h 4256830"/>
              <a:gd name="connsiteX21" fmla="*/ 117443 w 2155539"/>
              <a:gd name="connsiteY21"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36293 w 2155539"/>
              <a:gd name="connsiteY10" fmla="*/ 3800913 h 4256830"/>
              <a:gd name="connsiteX11" fmla="*/ 770978 w 2155539"/>
              <a:gd name="connsiteY11" fmla="*/ 4186861 h 4256830"/>
              <a:gd name="connsiteX12" fmla="*/ 687851 w 2155539"/>
              <a:gd name="connsiteY12" fmla="*/ 3854353 h 4256830"/>
              <a:gd name="connsiteX13" fmla="*/ 616599 w 2155539"/>
              <a:gd name="connsiteY13" fmla="*/ 4234363 h 4256830"/>
              <a:gd name="connsiteX14" fmla="*/ 449113 w 2155539"/>
              <a:gd name="connsiteY14" fmla="*/ 4124363 h 4256830"/>
              <a:gd name="connsiteX15" fmla="*/ 271836 w 2155539"/>
              <a:gd name="connsiteY15" fmla="*/ 2666694 h 4256830"/>
              <a:gd name="connsiteX16" fmla="*/ 296738 w 2155539"/>
              <a:gd name="connsiteY16" fmla="*/ 3858868 h 4256830"/>
              <a:gd name="connsiteX17" fmla="*/ 199413 w 2155539"/>
              <a:gd name="connsiteY17" fmla="*/ 2499770 h 4256830"/>
              <a:gd name="connsiteX18" fmla="*/ 141200 w 2155539"/>
              <a:gd name="connsiteY18" fmla="*/ 2792010 h 4256830"/>
              <a:gd name="connsiteX19" fmla="*/ 77048 w 2155539"/>
              <a:gd name="connsiteY19" fmla="*/ 2452269 h 4256830"/>
              <a:gd name="connsiteX20" fmla="*/ 21288 w 2155539"/>
              <a:gd name="connsiteY20" fmla="*/ 2659461 h 4256830"/>
              <a:gd name="connsiteX21" fmla="*/ 52521 w 2155539"/>
              <a:gd name="connsiteY21" fmla="*/ 1900862 h 4256830"/>
              <a:gd name="connsiteX22" fmla="*/ 117443 w 2155539"/>
              <a:gd name="connsiteY22"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89732 w 2155539"/>
              <a:gd name="connsiteY10" fmla="*/ 3931541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897548 w 2155539"/>
              <a:gd name="connsiteY10" fmla="*/ 3954987 h 4256830"/>
              <a:gd name="connsiteX11" fmla="*/ 836293 w 2155539"/>
              <a:gd name="connsiteY11" fmla="*/ 3800913 h 4256830"/>
              <a:gd name="connsiteX12" fmla="*/ 770978 w 2155539"/>
              <a:gd name="connsiteY12" fmla="*/ 4186861 h 4256830"/>
              <a:gd name="connsiteX13" fmla="*/ 687851 w 2155539"/>
              <a:gd name="connsiteY13" fmla="*/ 3854353 h 4256830"/>
              <a:gd name="connsiteX14" fmla="*/ 616599 w 2155539"/>
              <a:gd name="connsiteY14" fmla="*/ 4234363 h 4256830"/>
              <a:gd name="connsiteX15" fmla="*/ 449113 w 2155539"/>
              <a:gd name="connsiteY15" fmla="*/ 4124363 h 4256830"/>
              <a:gd name="connsiteX16" fmla="*/ 271836 w 2155539"/>
              <a:gd name="connsiteY16" fmla="*/ 2666694 h 4256830"/>
              <a:gd name="connsiteX17" fmla="*/ 296738 w 2155539"/>
              <a:gd name="connsiteY17" fmla="*/ 3858868 h 4256830"/>
              <a:gd name="connsiteX18" fmla="*/ 199413 w 2155539"/>
              <a:gd name="connsiteY18" fmla="*/ 2499770 h 4256830"/>
              <a:gd name="connsiteX19" fmla="*/ 141200 w 2155539"/>
              <a:gd name="connsiteY19" fmla="*/ 2792010 h 4256830"/>
              <a:gd name="connsiteX20" fmla="*/ 77048 w 2155539"/>
              <a:gd name="connsiteY20" fmla="*/ 2452269 h 4256830"/>
              <a:gd name="connsiteX21" fmla="*/ 21288 w 2155539"/>
              <a:gd name="connsiteY21" fmla="*/ 2659461 h 4256830"/>
              <a:gd name="connsiteX22" fmla="*/ 52521 w 2155539"/>
              <a:gd name="connsiteY22" fmla="*/ 1900862 h 4256830"/>
              <a:gd name="connsiteX23" fmla="*/ 117443 w 2155539"/>
              <a:gd name="connsiteY23"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55300 w 2155539"/>
              <a:gd name="connsiteY10" fmla="*/ 4015734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78746 w 2155539"/>
              <a:gd name="connsiteY10" fmla="*/ 3968841 h 4256830"/>
              <a:gd name="connsiteX11" fmla="*/ 897548 w 2155539"/>
              <a:gd name="connsiteY11" fmla="*/ 3954987 h 4256830"/>
              <a:gd name="connsiteX12" fmla="*/ 836293 w 2155539"/>
              <a:gd name="connsiteY12" fmla="*/ 3800913 h 4256830"/>
              <a:gd name="connsiteX13" fmla="*/ 770978 w 2155539"/>
              <a:gd name="connsiteY13" fmla="*/ 4186861 h 4256830"/>
              <a:gd name="connsiteX14" fmla="*/ 687851 w 2155539"/>
              <a:gd name="connsiteY14" fmla="*/ 3854353 h 4256830"/>
              <a:gd name="connsiteX15" fmla="*/ 616599 w 2155539"/>
              <a:gd name="connsiteY15" fmla="*/ 4234363 h 4256830"/>
              <a:gd name="connsiteX16" fmla="*/ 449113 w 2155539"/>
              <a:gd name="connsiteY16" fmla="*/ 4124363 h 4256830"/>
              <a:gd name="connsiteX17" fmla="*/ 271836 w 2155539"/>
              <a:gd name="connsiteY17" fmla="*/ 2666694 h 4256830"/>
              <a:gd name="connsiteX18" fmla="*/ 296738 w 2155539"/>
              <a:gd name="connsiteY18" fmla="*/ 3858868 h 4256830"/>
              <a:gd name="connsiteX19" fmla="*/ 199413 w 2155539"/>
              <a:gd name="connsiteY19" fmla="*/ 2499770 h 4256830"/>
              <a:gd name="connsiteX20" fmla="*/ 141200 w 2155539"/>
              <a:gd name="connsiteY20" fmla="*/ 2792010 h 4256830"/>
              <a:gd name="connsiteX21" fmla="*/ 77048 w 2155539"/>
              <a:gd name="connsiteY21" fmla="*/ 2452269 h 4256830"/>
              <a:gd name="connsiteX22" fmla="*/ 21288 w 2155539"/>
              <a:gd name="connsiteY22" fmla="*/ 2659461 h 4256830"/>
              <a:gd name="connsiteX23" fmla="*/ 52521 w 2155539"/>
              <a:gd name="connsiteY23" fmla="*/ 1900862 h 4256830"/>
              <a:gd name="connsiteX24" fmla="*/ 117443 w 2155539"/>
              <a:gd name="connsiteY24"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998284 w 2155539"/>
              <a:gd name="connsiteY10" fmla="*/ 3847704 h 4256830"/>
              <a:gd name="connsiteX11" fmla="*/ 978746 w 2155539"/>
              <a:gd name="connsiteY11" fmla="*/ 3968841 h 4256830"/>
              <a:gd name="connsiteX12" fmla="*/ 897548 w 2155539"/>
              <a:gd name="connsiteY12" fmla="*/ 3954987 h 4256830"/>
              <a:gd name="connsiteX13" fmla="*/ 836293 w 2155539"/>
              <a:gd name="connsiteY13" fmla="*/ 3800913 h 4256830"/>
              <a:gd name="connsiteX14" fmla="*/ 770978 w 2155539"/>
              <a:gd name="connsiteY14" fmla="*/ 4186861 h 4256830"/>
              <a:gd name="connsiteX15" fmla="*/ 687851 w 2155539"/>
              <a:gd name="connsiteY15" fmla="*/ 3854353 h 4256830"/>
              <a:gd name="connsiteX16" fmla="*/ 616599 w 2155539"/>
              <a:gd name="connsiteY16" fmla="*/ 4234363 h 4256830"/>
              <a:gd name="connsiteX17" fmla="*/ 449113 w 2155539"/>
              <a:gd name="connsiteY17" fmla="*/ 4124363 h 4256830"/>
              <a:gd name="connsiteX18" fmla="*/ 271836 w 2155539"/>
              <a:gd name="connsiteY18" fmla="*/ 2666694 h 4256830"/>
              <a:gd name="connsiteX19" fmla="*/ 296738 w 2155539"/>
              <a:gd name="connsiteY19" fmla="*/ 3858868 h 4256830"/>
              <a:gd name="connsiteX20" fmla="*/ 199413 w 2155539"/>
              <a:gd name="connsiteY20" fmla="*/ 2499770 h 4256830"/>
              <a:gd name="connsiteX21" fmla="*/ 141200 w 2155539"/>
              <a:gd name="connsiteY21" fmla="*/ 2792010 h 4256830"/>
              <a:gd name="connsiteX22" fmla="*/ 77048 w 2155539"/>
              <a:gd name="connsiteY22" fmla="*/ 2452269 h 4256830"/>
              <a:gd name="connsiteX23" fmla="*/ 21288 w 2155539"/>
              <a:gd name="connsiteY23" fmla="*/ 2659461 h 4256830"/>
              <a:gd name="connsiteX24" fmla="*/ 52521 w 2155539"/>
              <a:gd name="connsiteY24" fmla="*/ 1900862 h 4256830"/>
              <a:gd name="connsiteX25" fmla="*/ 117443 w 2155539"/>
              <a:gd name="connsiteY25"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62407 w 2155539"/>
              <a:gd name="connsiteY10" fmla="*/ 3976658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11607 w 2155539"/>
              <a:gd name="connsiteY10" fmla="*/ 3914135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98284 w 2155539"/>
              <a:gd name="connsiteY11" fmla="*/ 3847704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68623 w 2155539"/>
              <a:gd name="connsiteY10" fmla="*/ 3851612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045176 w 2155539"/>
              <a:gd name="connsiteY10" fmla="*/ 3824258 h 4256830"/>
              <a:gd name="connsiteX11" fmla="*/ 982653 w 2155539"/>
              <a:gd name="connsiteY11" fmla="*/ 3871150 h 4256830"/>
              <a:gd name="connsiteX12" fmla="*/ 978746 w 2155539"/>
              <a:gd name="connsiteY12" fmla="*/ 3968841 h 4256830"/>
              <a:gd name="connsiteX13" fmla="*/ 897548 w 2155539"/>
              <a:gd name="connsiteY13" fmla="*/ 3954987 h 4256830"/>
              <a:gd name="connsiteX14" fmla="*/ 836293 w 2155539"/>
              <a:gd name="connsiteY14" fmla="*/ 3800913 h 4256830"/>
              <a:gd name="connsiteX15" fmla="*/ 770978 w 2155539"/>
              <a:gd name="connsiteY15" fmla="*/ 4186861 h 4256830"/>
              <a:gd name="connsiteX16" fmla="*/ 687851 w 2155539"/>
              <a:gd name="connsiteY16" fmla="*/ 3854353 h 4256830"/>
              <a:gd name="connsiteX17" fmla="*/ 616599 w 2155539"/>
              <a:gd name="connsiteY17" fmla="*/ 4234363 h 4256830"/>
              <a:gd name="connsiteX18" fmla="*/ 449113 w 2155539"/>
              <a:gd name="connsiteY18" fmla="*/ 4124363 h 4256830"/>
              <a:gd name="connsiteX19" fmla="*/ 271836 w 2155539"/>
              <a:gd name="connsiteY19" fmla="*/ 2666694 h 4256830"/>
              <a:gd name="connsiteX20" fmla="*/ 296738 w 2155539"/>
              <a:gd name="connsiteY20" fmla="*/ 3858868 h 4256830"/>
              <a:gd name="connsiteX21" fmla="*/ 199413 w 2155539"/>
              <a:gd name="connsiteY21" fmla="*/ 2499770 h 4256830"/>
              <a:gd name="connsiteX22" fmla="*/ 141200 w 2155539"/>
              <a:gd name="connsiteY22" fmla="*/ 2792010 h 4256830"/>
              <a:gd name="connsiteX23" fmla="*/ 77048 w 2155539"/>
              <a:gd name="connsiteY23" fmla="*/ 2452269 h 4256830"/>
              <a:gd name="connsiteX24" fmla="*/ 21288 w 2155539"/>
              <a:gd name="connsiteY24" fmla="*/ 2659461 h 4256830"/>
              <a:gd name="connsiteX25" fmla="*/ 52521 w 2155539"/>
              <a:gd name="connsiteY25" fmla="*/ 1900862 h 4256830"/>
              <a:gd name="connsiteX26" fmla="*/ 117443 w 2155539"/>
              <a:gd name="connsiteY26" fmla="*/ 1989801 h 4256830"/>
              <a:gd name="connsiteX0" fmla="*/ 117443 w 2155539"/>
              <a:gd name="connsiteY0" fmla="*/ 1989801 h 4301479"/>
              <a:gd name="connsiteX1" fmla="*/ 100021 w 2155539"/>
              <a:gd name="connsiteY1" fmla="*/ 1782108 h 4301479"/>
              <a:gd name="connsiteX2" fmla="*/ 147523 w 2155539"/>
              <a:gd name="connsiteY2" fmla="*/ 915209 h 4301479"/>
              <a:gd name="connsiteX3" fmla="*/ 64395 w 2155539"/>
              <a:gd name="connsiteY3" fmla="*/ 897396 h 4301479"/>
              <a:gd name="connsiteX4" fmla="*/ 64856 w 2155539"/>
              <a:gd name="connsiteY4" fmla="*/ 656768 h 4301479"/>
              <a:gd name="connsiteX5" fmla="*/ 115977 w 2155539"/>
              <a:gd name="connsiteY5" fmla="*/ 270194 h 4301479"/>
              <a:gd name="connsiteX6" fmla="*/ 633180 w 2155539"/>
              <a:gd name="connsiteY6" fmla="*/ 543328 h 4301479"/>
              <a:gd name="connsiteX7" fmla="*/ 1055600 w 2155539"/>
              <a:gd name="connsiteY7" fmla="*/ 0 h 4301479"/>
              <a:gd name="connsiteX8" fmla="*/ 1478020 w 2155539"/>
              <a:gd name="connsiteY8" fmla="*/ 543328 h 4301479"/>
              <a:gd name="connsiteX9" fmla="*/ 2155539 w 2155539"/>
              <a:gd name="connsiteY9" fmla="*/ 543327 h 4301479"/>
              <a:gd name="connsiteX10" fmla="*/ 1181946 w 2155539"/>
              <a:gd name="connsiteY10" fmla="*/ 4132965 h 4301479"/>
              <a:gd name="connsiteX11" fmla="*/ 1045176 w 2155539"/>
              <a:gd name="connsiteY11" fmla="*/ 3824258 h 4301479"/>
              <a:gd name="connsiteX12" fmla="*/ 982653 w 2155539"/>
              <a:gd name="connsiteY12" fmla="*/ 3871150 h 4301479"/>
              <a:gd name="connsiteX13" fmla="*/ 978746 w 2155539"/>
              <a:gd name="connsiteY13" fmla="*/ 3968841 h 4301479"/>
              <a:gd name="connsiteX14" fmla="*/ 897548 w 2155539"/>
              <a:gd name="connsiteY14" fmla="*/ 3954987 h 4301479"/>
              <a:gd name="connsiteX15" fmla="*/ 836293 w 2155539"/>
              <a:gd name="connsiteY15" fmla="*/ 3800913 h 4301479"/>
              <a:gd name="connsiteX16" fmla="*/ 770978 w 2155539"/>
              <a:gd name="connsiteY16" fmla="*/ 4186861 h 4301479"/>
              <a:gd name="connsiteX17" fmla="*/ 687851 w 2155539"/>
              <a:gd name="connsiteY17" fmla="*/ 3854353 h 4301479"/>
              <a:gd name="connsiteX18" fmla="*/ 616599 w 2155539"/>
              <a:gd name="connsiteY18" fmla="*/ 4234363 h 4301479"/>
              <a:gd name="connsiteX19" fmla="*/ 449113 w 2155539"/>
              <a:gd name="connsiteY19" fmla="*/ 4124363 h 4301479"/>
              <a:gd name="connsiteX20" fmla="*/ 271836 w 2155539"/>
              <a:gd name="connsiteY20" fmla="*/ 2666694 h 4301479"/>
              <a:gd name="connsiteX21" fmla="*/ 296738 w 2155539"/>
              <a:gd name="connsiteY21" fmla="*/ 3858868 h 4301479"/>
              <a:gd name="connsiteX22" fmla="*/ 199413 w 2155539"/>
              <a:gd name="connsiteY22" fmla="*/ 2499770 h 4301479"/>
              <a:gd name="connsiteX23" fmla="*/ 141200 w 2155539"/>
              <a:gd name="connsiteY23" fmla="*/ 2792010 h 4301479"/>
              <a:gd name="connsiteX24" fmla="*/ 77048 w 2155539"/>
              <a:gd name="connsiteY24" fmla="*/ 2452269 h 4301479"/>
              <a:gd name="connsiteX25" fmla="*/ 21288 w 2155539"/>
              <a:gd name="connsiteY25" fmla="*/ 2659461 h 4301479"/>
              <a:gd name="connsiteX26" fmla="*/ 52521 w 2155539"/>
              <a:gd name="connsiteY26" fmla="*/ 1900862 h 4301479"/>
              <a:gd name="connsiteX27" fmla="*/ 117443 w 2155539"/>
              <a:gd name="connsiteY27" fmla="*/ 1989801 h 4301479"/>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256830"/>
              <a:gd name="connsiteX1" fmla="*/ 100021 w 2155539"/>
              <a:gd name="connsiteY1" fmla="*/ 1782108 h 4256830"/>
              <a:gd name="connsiteX2" fmla="*/ 147523 w 2155539"/>
              <a:gd name="connsiteY2" fmla="*/ 915209 h 4256830"/>
              <a:gd name="connsiteX3" fmla="*/ 64395 w 2155539"/>
              <a:gd name="connsiteY3" fmla="*/ 897396 h 4256830"/>
              <a:gd name="connsiteX4" fmla="*/ 64856 w 2155539"/>
              <a:gd name="connsiteY4" fmla="*/ 656768 h 4256830"/>
              <a:gd name="connsiteX5" fmla="*/ 115977 w 2155539"/>
              <a:gd name="connsiteY5" fmla="*/ 270194 h 4256830"/>
              <a:gd name="connsiteX6" fmla="*/ 633180 w 2155539"/>
              <a:gd name="connsiteY6" fmla="*/ 543328 h 4256830"/>
              <a:gd name="connsiteX7" fmla="*/ 1055600 w 2155539"/>
              <a:gd name="connsiteY7" fmla="*/ 0 h 4256830"/>
              <a:gd name="connsiteX8" fmla="*/ 1478020 w 2155539"/>
              <a:gd name="connsiteY8" fmla="*/ 543328 h 4256830"/>
              <a:gd name="connsiteX9" fmla="*/ 2155539 w 2155539"/>
              <a:gd name="connsiteY9" fmla="*/ 543327 h 4256830"/>
              <a:gd name="connsiteX10" fmla="*/ 1181946 w 2155539"/>
              <a:gd name="connsiteY10" fmla="*/ 4132965 h 4256830"/>
              <a:gd name="connsiteX11" fmla="*/ 1045176 w 2155539"/>
              <a:gd name="connsiteY11" fmla="*/ 3824258 h 4256830"/>
              <a:gd name="connsiteX12" fmla="*/ 982653 w 2155539"/>
              <a:gd name="connsiteY12" fmla="*/ 3871150 h 4256830"/>
              <a:gd name="connsiteX13" fmla="*/ 978746 w 2155539"/>
              <a:gd name="connsiteY13" fmla="*/ 3968841 h 4256830"/>
              <a:gd name="connsiteX14" fmla="*/ 897548 w 2155539"/>
              <a:gd name="connsiteY14" fmla="*/ 3954987 h 4256830"/>
              <a:gd name="connsiteX15" fmla="*/ 836293 w 2155539"/>
              <a:gd name="connsiteY15" fmla="*/ 3800913 h 4256830"/>
              <a:gd name="connsiteX16" fmla="*/ 770978 w 2155539"/>
              <a:gd name="connsiteY16" fmla="*/ 4186861 h 4256830"/>
              <a:gd name="connsiteX17" fmla="*/ 687851 w 2155539"/>
              <a:gd name="connsiteY17" fmla="*/ 3854353 h 4256830"/>
              <a:gd name="connsiteX18" fmla="*/ 616599 w 2155539"/>
              <a:gd name="connsiteY18" fmla="*/ 4234363 h 4256830"/>
              <a:gd name="connsiteX19" fmla="*/ 449113 w 2155539"/>
              <a:gd name="connsiteY19" fmla="*/ 4124363 h 4256830"/>
              <a:gd name="connsiteX20" fmla="*/ 271836 w 2155539"/>
              <a:gd name="connsiteY20" fmla="*/ 2666694 h 4256830"/>
              <a:gd name="connsiteX21" fmla="*/ 296738 w 2155539"/>
              <a:gd name="connsiteY21" fmla="*/ 3858868 h 4256830"/>
              <a:gd name="connsiteX22" fmla="*/ 199413 w 2155539"/>
              <a:gd name="connsiteY22" fmla="*/ 2499770 h 4256830"/>
              <a:gd name="connsiteX23" fmla="*/ 141200 w 2155539"/>
              <a:gd name="connsiteY23" fmla="*/ 2792010 h 4256830"/>
              <a:gd name="connsiteX24" fmla="*/ 77048 w 2155539"/>
              <a:gd name="connsiteY24" fmla="*/ 2452269 h 4256830"/>
              <a:gd name="connsiteX25" fmla="*/ 21288 w 2155539"/>
              <a:gd name="connsiteY25" fmla="*/ 2659461 h 4256830"/>
              <a:gd name="connsiteX26" fmla="*/ 52521 w 2155539"/>
              <a:gd name="connsiteY26" fmla="*/ 1900862 h 4256830"/>
              <a:gd name="connsiteX27" fmla="*/ 117443 w 2155539"/>
              <a:gd name="connsiteY27" fmla="*/ 1989801 h 4256830"/>
              <a:gd name="connsiteX0" fmla="*/ 117443 w 2155539"/>
              <a:gd name="connsiteY0" fmla="*/ 1989801 h 4772479"/>
              <a:gd name="connsiteX1" fmla="*/ 100021 w 2155539"/>
              <a:gd name="connsiteY1" fmla="*/ 1782108 h 4772479"/>
              <a:gd name="connsiteX2" fmla="*/ 147523 w 2155539"/>
              <a:gd name="connsiteY2" fmla="*/ 915209 h 4772479"/>
              <a:gd name="connsiteX3" fmla="*/ 64395 w 2155539"/>
              <a:gd name="connsiteY3" fmla="*/ 897396 h 4772479"/>
              <a:gd name="connsiteX4" fmla="*/ 64856 w 2155539"/>
              <a:gd name="connsiteY4" fmla="*/ 656768 h 4772479"/>
              <a:gd name="connsiteX5" fmla="*/ 115977 w 2155539"/>
              <a:gd name="connsiteY5" fmla="*/ 270194 h 4772479"/>
              <a:gd name="connsiteX6" fmla="*/ 633180 w 2155539"/>
              <a:gd name="connsiteY6" fmla="*/ 543328 h 4772479"/>
              <a:gd name="connsiteX7" fmla="*/ 1055600 w 2155539"/>
              <a:gd name="connsiteY7" fmla="*/ 0 h 4772479"/>
              <a:gd name="connsiteX8" fmla="*/ 1478020 w 2155539"/>
              <a:gd name="connsiteY8" fmla="*/ 543328 h 4772479"/>
              <a:gd name="connsiteX9" fmla="*/ 2155539 w 2155539"/>
              <a:gd name="connsiteY9" fmla="*/ 543327 h 4772479"/>
              <a:gd name="connsiteX10" fmla="*/ 1349976 w 2155539"/>
              <a:gd name="connsiteY10" fmla="*/ 4594073 h 4772479"/>
              <a:gd name="connsiteX11" fmla="*/ 1181946 w 2155539"/>
              <a:gd name="connsiteY11" fmla="*/ 4132965 h 4772479"/>
              <a:gd name="connsiteX12" fmla="*/ 1045176 w 2155539"/>
              <a:gd name="connsiteY12" fmla="*/ 3824258 h 4772479"/>
              <a:gd name="connsiteX13" fmla="*/ 982653 w 2155539"/>
              <a:gd name="connsiteY13" fmla="*/ 3871150 h 4772479"/>
              <a:gd name="connsiteX14" fmla="*/ 978746 w 2155539"/>
              <a:gd name="connsiteY14" fmla="*/ 3968841 h 4772479"/>
              <a:gd name="connsiteX15" fmla="*/ 897548 w 2155539"/>
              <a:gd name="connsiteY15" fmla="*/ 3954987 h 4772479"/>
              <a:gd name="connsiteX16" fmla="*/ 836293 w 2155539"/>
              <a:gd name="connsiteY16" fmla="*/ 3800913 h 4772479"/>
              <a:gd name="connsiteX17" fmla="*/ 770978 w 2155539"/>
              <a:gd name="connsiteY17" fmla="*/ 4186861 h 4772479"/>
              <a:gd name="connsiteX18" fmla="*/ 687851 w 2155539"/>
              <a:gd name="connsiteY18" fmla="*/ 3854353 h 4772479"/>
              <a:gd name="connsiteX19" fmla="*/ 616599 w 2155539"/>
              <a:gd name="connsiteY19" fmla="*/ 4234363 h 4772479"/>
              <a:gd name="connsiteX20" fmla="*/ 449113 w 2155539"/>
              <a:gd name="connsiteY20" fmla="*/ 4124363 h 4772479"/>
              <a:gd name="connsiteX21" fmla="*/ 271836 w 2155539"/>
              <a:gd name="connsiteY21" fmla="*/ 2666694 h 4772479"/>
              <a:gd name="connsiteX22" fmla="*/ 296738 w 2155539"/>
              <a:gd name="connsiteY22" fmla="*/ 3858868 h 4772479"/>
              <a:gd name="connsiteX23" fmla="*/ 199413 w 2155539"/>
              <a:gd name="connsiteY23" fmla="*/ 2499770 h 4772479"/>
              <a:gd name="connsiteX24" fmla="*/ 141200 w 2155539"/>
              <a:gd name="connsiteY24" fmla="*/ 2792010 h 4772479"/>
              <a:gd name="connsiteX25" fmla="*/ 77048 w 2155539"/>
              <a:gd name="connsiteY25" fmla="*/ 2452269 h 4772479"/>
              <a:gd name="connsiteX26" fmla="*/ 21288 w 2155539"/>
              <a:gd name="connsiteY26" fmla="*/ 2659461 h 4772479"/>
              <a:gd name="connsiteX27" fmla="*/ 52521 w 2155539"/>
              <a:gd name="connsiteY27" fmla="*/ 1900862 h 4772479"/>
              <a:gd name="connsiteX28" fmla="*/ 117443 w 2155539"/>
              <a:gd name="connsiteY28" fmla="*/ 1989801 h 4772479"/>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808772"/>
              <a:gd name="connsiteX1" fmla="*/ 100021 w 2155539"/>
              <a:gd name="connsiteY1" fmla="*/ 1782108 h 4808772"/>
              <a:gd name="connsiteX2" fmla="*/ 147523 w 2155539"/>
              <a:gd name="connsiteY2" fmla="*/ 915209 h 4808772"/>
              <a:gd name="connsiteX3" fmla="*/ 64395 w 2155539"/>
              <a:gd name="connsiteY3" fmla="*/ 897396 h 4808772"/>
              <a:gd name="connsiteX4" fmla="*/ 64856 w 2155539"/>
              <a:gd name="connsiteY4" fmla="*/ 656768 h 4808772"/>
              <a:gd name="connsiteX5" fmla="*/ 115977 w 2155539"/>
              <a:gd name="connsiteY5" fmla="*/ 270194 h 4808772"/>
              <a:gd name="connsiteX6" fmla="*/ 633180 w 2155539"/>
              <a:gd name="connsiteY6" fmla="*/ 543328 h 4808772"/>
              <a:gd name="connsiteX7" fmla="*/ 1055600 w 2155539"/>
              <a:gd name="connsiteY7" fmla="*/ 0 h 4808772"/>
              <a:gd name="connsiteX8" fmla="*/ 1478020 w 2155539"/>
              <a:gd name="connsiteY8" fmla="*/ 543328 h 4808772"/>
              <a:gd name="connsiteX9" fmla="*/ 2155539 w 2155539"/>
              <a:gd name="connsiteY9" fmla="*/ 543327 h 4808772"/>
              <a:gd name="connsiteX10" fmla="*/ 1349976 w 2155539"/>
              <a:gd name="connsiteY10" fmla="*/ 4594073 h 4808772"/>
              <a:gd name="connsiteX11" fmla="*/ 1181946 w 2155539"/>
              <a:gd name="connsiteY11" fmla="*/ 4132965 h 4808772"/>
              <a:gd name="connsiteX12" fmla="*/ 1045176 w 2155539"/>
              <a:gd name="connsiteY12" fmla="*/ 3824258 h 4808772"/>
              <a:gd name="connsiteX13" fmla="*/ 982653 w 2155539"/>
              <a:gd name="connsiteY13" fmla="*/ 3871150 h 4808772"/>
              <a:gd name="connsiteX14" fmla="*/ 978746 w 2155539"/>
              <a:gd name="connsiteY14" fmla="*/ 3968841 h 4808772"/>
              <a:gd name="connsiteX15" fmla="*/ 897548 w 2155539"/>
              <a:gd name="connsiteY15" fmla="*/ 3954987 h 4808772"/>
              <a:gd name="connsiteX16" fmla="*/ 836293 w 2155539"/>
              <a:gd name="connsiteY16" fmla="*/ 3800913 h 4808772"/>
              <a:gd name="connsiteX17" fmla="*/ 770978 w 2155539"/>
              <a:gd name="connsiteY17" fmla="*/ 4186861 h 4808772"/>
              <a:gd name="connsiteX18" fmla="*/ 687851 w 2155539"/>
              <a:gd name="connsiteY18" fmla="*/ 3854353 h 4808772"/>
              <a:gd name="connsiteX19" fmla="*/ 616599 w 2155539"/>
              <a:gd name="connsiteY19" fmla="*/ 4234363 h 4808772"/>
              <a:gd name="connsiteX20" fmla="*/ 449113 w 2155539"/>
              <a:gd name="connsiteY20" fmla="*/ 4124363 h 4808772"/>
              <a:gd name="connsiteX21" fmla="*/ 271836 w 2155539"/>
              <a:gd name="connsiteY21" fmla="*/ 2666694 h 4808772"/>
              <a:gd name="connsiteX22" fmla="*/ 296738 w 2155539"/>
              <a:gd name="connsiteY22" fmla="*/ 3858868 h 4808772"/>
              <a:gd name="connsiteX23" fmla="*/ 199413 w 2155539"/>
              <a:gd name="connsiteY23" fmla="*/ 2499770 h 4808772"/>
              <a:gd name="connsiteX24" fmla="*/ 141200 w 2155539"/>
              <a:gd name="connsiteY24" fmla="*/ 2792010 h 4808772"/>
              <a:gd name="connsiteX25" fmla="*/ 77048 w 2155539"/>
              <a:gd name="connsiteY25" fmla="*/ 2452269 h 4808772"/>
              <a:gd name="connsiteX26" fmla="*/ 21288 w 2155539"/>
              <a:gd name="connsiteY26" fmla="*/ 2659461 h 4808772"/>
              <a:gd name="connsiteX27" fmla="*/ 52521 w 2155539"/>
              <a:gd name="connsiteY27" fmla="*/ 1900862 h 4808772"/>
              <a:gd name="connsiteX28" fmla="*/ 117443 w 2155539"/>
              <a:gd name="connsiteY28" fmla="*/ 1989801 h 4808772"/>
              <a:gd name="connsiteX0" fmla="*/ 117443 w 2155539"/>
              <a:gd name="connsiteY0" fmla="*/ 1989801 h 4700305"/>
              <a:gd name="connsiteX1" fmla="*/ 100021 w 2155539"/>
              <a:gd name="connsiteY1" fmla="*/ 1782108 h 4700305"/>
              <a:gd name="connsiteX2" fmla="*/ 147523 w 2155539"/>
              <a:gd name="connsiteY2" fmla="*/ 915209 h 4700305"/>
              <a:gd name="connsiteX3" fmla="*/ 64395 w 2155539"/>
              <a:gd name="connsiteY3" fmla="*/ 897396 h 4700305"/>
              <a:gd name="connsiteX4" fmla="*/ 64856 w 2155539"/>
              <a:gd name="connsiteY4" fmla="*/ 656768 h 4700305"/>
              <a:gd name="connsiteX5" fmla="*/ 115977 w 2155539"/>
              <a:gd name="connsiteY5" fmla="*/ 270194 h 4700305"/>
              <a:gd name="connsiteX6" fmla="*/ 633180 w 2155539"/>
              <a:gd name="connsiteY6" fmla="*/ 543328 h 4700305"/>
              <a:gd name="connsiteX7" fmla="*/ 1055600 w 2155539"/>
              <a:gd name="connsiteY7" fmla="*/ 0 h 4700305"/>
              <a:gd name="connsiteX8" fmla="*/ 1478020 w 2155539"/>
              <a:gd name="connsiteY8" fmla="*/ 543328 h 4700305"/>
              <a:gd name="connsiteX9" fmla="*/ 2155539 w 2155539"/>
              <a:gd name="connsiteY9" fmla="*/ 543327 h 4700305"/>
              <a:gd name="connsiteX10" fmla="*/ 1373422 w 2155539"/>
              <a:gd name="connsiteY10" fmla="*/ 4461212 h 4700305"/>
              <a:gd name="connsiteX11" fmla="*/ 1181946 w 2155539"/>
              <a:gd name="connsiteY11" fmla="*/ 4132965 h 4700305"/>
              <a:gd name="connsiteX12" fmla="*/ 1045176 w 2155539"/>
              <a:gd name="connsiteY12" fmla="*/ 3824258 h 4700305"/>
              <a:gd name="connsiteX13" fmla="*/ 982653 w 2155539"/>
              <a:gd name="connsiteY13" fmla="*/ 3871150 h 4700305"/>
              <a:gd name="connsiteX14" fmla="*/ 978746 w 2155539"/>
              <a:gd name="connsiteY14" fmla="*/ 3968841 h 4700305"/>
              <a:gd name="connsiteX15" fmla="*/ 897548 w 2155539"/>
              <a:gd name="connsiteY15" fmla="*/ 3954987 h 4700305"/>
              <a:gd name="connsiteX16" fmla="*/ 836293 w 2155539"/>
              <a:gd name="connsiteY16" fmla="*/ 3800913 h 4700305"/>
              <a:gd name="connsiteX17" fmla="*/ 770978 w 2155539"/>
              <a:gd name="connsiteY17" fmla="*/ 4186861 h 4700305"/>
              <a:gd name="connsiteX18" fmla="*/ 687851 w 2155539"/>
              <a:gd name="connsiteY18" fmla="*/ 3854353 h 4700305"/>
              <a:gd name="connsiteX19" fmla="*/ 616599 w 2155539"/>
              <a:gd name="connsiteY19" fmla="*/ 4234363 h 4700305"/>
              <a:gd name="connsiteX20" fmla="*/ 449113 w 2155539"/>
              <a:gd name="connsiteY20" fmla="*/ 4124363 h 4700305"/>
              <a:gd name="connsiteX21" fmla="*/ 271836 w 2155539"/>
              <a:gd name="connsiteY21" fmla="*/ 2666694 h 4700305"/>
              <a:gd name="connsiteX22" fmla="*/ 296738 w 2155539"/>
              <a:gd name="connsiteY22" fmla="*/ 3858868 h 4700305"/>
              <a:gd name="connsiteX23" fmla="*/ 199413 w 2155539"/>
              <a:gd name="connsiteY23" fmla="*/ 2499770 h 4700305"/>
              <a:gd name="connsiteX24" fmla="*/ 141200 w 2155539"/>
              <a:gd name="connsiteY24" fmla="*/ 2792010 h 4700305"/>
              <a:gd name="connsiteX25" fmla="*/ 77048 w 2155539"/>
              <a:gd name="connsiteY25" fmla="*/ 2452269 h 4700305"/>
              <a:gd name="connsiteX26" fmla="*/ 21288 w 2155539"/>
              <a:gd name="connsiteY26" fmla="*/ 2659461 h 4700305"/>
              <a:gd name="connsiteX27" fmla="*/ 52521 w 2155539"/>
              <a:gd name="connsiteY27" fmla="*/ 1900862 h 4700305"/>
              <a:gd name="connsiteX28" fmla="*/ 117443 w 2155539"/>
              <a:gd name="connsiteY28" fmla="*/ 1989801 h 4700305"/>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67799"/>
              <a:gd name="connsiteX1" fmla="*/ 100021 w 2155539"/>
              <a:gd name="connsiteY1" fmla="*/ 1782108 h 4667799"/>
              <a:gd name="connsiteX2" fmla="*/ 147523 w 2155539"/>
              <a:gd name="connsiteY2" fmla="*/ 915209 h 4667799"/>
              <a:gd name="connsiteX3" fmla="*/ 64395 w 2155539"/>
              <a:gd name="connsiteY3" fmla="*/ 897396 h 4667799"/>
              <a:gd name="connsiteX4" fmla="*/ 64856 w 2155539"/>
              <a:gd name="connsiteY4" fmla="*/ 656768 h 4667799"/>
              <a:gd name="connsiteX5" fmla="*/ 115977 w 2155539"/>
              <a:gd name="connsiteY5" fmla="*/ 270194 h 4667799"/>
              <a:gd name="connsiteX6" fmla="*/ 633180 w 2155539"/>
              <a:gd name="connsiteY6" fmla="*/ 543328 h 4667799"/>
              <a:gd name="connsiteX7" fmla="*/ 1055600 w 2155539"/>
              <a:gd name="connsiteY7" fmla="*/ 0 h 4667799"/>
              <a:gd name="connsiteX8" fmla="*/ 1478020 w 2155539"/>
              <a:gd name="connsiteY8" fmla="*/ 543328 h 4667799"/>
              <a:gd name="connsiteX9" fmla="*/ 2155539 w 2155539"/>
              <a:gd name="connsiteY9" fmla="*/ 543327 h 4667799"/>
              <a:gd name="connsiteX10" fmla="*/ 1373422 w 2155539"/>
              <a:gd name="connsiteY10" fmla="*/ 4461212 h 4667799"/>
              <a:gd name="connsiteX11" fmla="*/ 1181946 w 2155539"/>
              <a:gd name="connsiteY11" fmla="*/ 4132965 h 4667799"/>
              <a:gd name="connsiteX12" fmla="*/ 1045176 w 2155539"/>
              <a:gd name="connsiteY12" fmla="*/ 3824258 h 4667799"/>
              <a:gd name="connsiteX13" fmla="*/ 982653 w 2155539"/>
              <a:gd name="connsiteY13" fmla="*/ 3871150 h 4667799"/>
              <a:gd name="connsiteX14" fmla="*/ 978746 w 2155539"/>
              <a:gd name="connsiteY14" fmla="*/ 3968841 h 4667799"/>
              <a:gd name="connsiteX15" fmla="*/ 897548 w 2155539"/>
              <a:gd name="connsiteY15" fmla="*/ 3954987 h 4667799"/>
              <a:gd name="connsiteX16" fmla="*/ 836293 w 2155539"/>
              <a:gd name="connsiteY16" fmla="*/ 3800913 h 4667799"/>
              <a:gd name="connsiteX17" fmla="*/ 770978 w 2155539"/>
              <a:gd name="connsiteY17" fmla="*/ 4186861 h 4667799"/>
              <a:gd name="connsiteX18" fmla="*/ 687851 w 2155539"/>
              <a:gd name="connsiteY18" fmla="*/ 3854353 h 4667799"/>
              <a:gd name="connsiteX19" fmla="*/ 616599 w 2155539"/>
              <a:gd name="connsiteY19" fmla="*/ 4234363 h 4667799"/>
              <a:gd name="connsiteX20" fmla="*/ 449113 w 2155539"/>
              <a:gd name="connsiteY20" fmla="*/ 4124363 h 4667799"/>
              <a:gd name="connsiteX21" fmla="*/ 271836 w 2155539"/>
              <a:gd name="connsiteY21" fmla="*/ 2666694 h 4667799"/>
              <a:gd name="connsiteX22" fmla="*/ 296738 w 2155539"/>
              <a:gd name="connsiteY22" fmla="*/ 3858868 h 4667799"/>
              <a:gd name="connsiteX23" fmla="*/ 199413 w 2155539"/>
              <a:gd name="connsiteY23" fmla="*/ 2499770 h 4667799"/>
              <a:gd name="connsiteX24" fmla="*/ 141200 w 2155539"/>
              <a:gd name="connsiteY24" fmla="*/ 2792010 h 4667799"/>
              <a:gd name="connsiteX25" fmla="*/ 77048 w 2155539"/>
              <a:gd name="connsiteY25" fmla="*/ 2452269 h 4667799"/>
              <a:gd name="connsiteX26" fmla="*/ 21288 w 2155539"/>
              <a:gd name="connsiteY26" fmla="*/ 2659461 h 4667799"/>
              <a:gd name="connsiteX27" fmla="*/ 52521 w 2155539"/>
              <a:gd name="connsiteY27" fmla="*/ 1900862 h 4667799"/>
              <a:gd name="connsiteX28" fmla="*/ 117443 w 2155539"/>
              <a:gd name="connsiteY28" fmla="*/ 1989801 h 466779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0 w 2155539"/>
              <a:gd name="connsiteY10" fmla="*/ 4429950 h 4642879"/>
              <a:gd name="connsiteX11" fmla="*/ 1181946 w 2155539"/>
              <a:gd name="connsiteY11" fmla="*/ 4132965 h 4642879"/>
              <a:gd name="connsiteX12" fmla="*/ 1045176 w 2155539"/>
              <a:gd name="connsiteY12" fmla="*/ 3824258 h 4642879"/>
              <a:gd name="connsiteX13" fmla="*/ 982653 w 2155539"/>
              <a:gd name="connsiteY13" fmla="*/ 3871150 h 4642879"/>
              <a:gd name="connsiteX14" fmla="*/ 978746 w 2155539"/>
              <a:gd name="connsiteY14" fmla="*/ 3968841 h 4642879"/>
              <a:gd name="connsiteX15" fmla="*/ 897548 w 2155539"/>
              <a:gd name="connsiteY15" fmla="*/ 3954987 h 4642879"/>
              <a:gd name="connsiteX16" fmla="*/ 836293 w 2155539"/>
              <a:gd name="connsiteY16" fmla="*/ 3800913 h 4642879"/>
              <a:gd name="connsiteX17" fmla="*/ 770978 w 2155539"/>
              <a:gd name="connsiteY17" fmla="*/ 4186861 h 4642879"/>
              <a:gd name="connsiteX18" fmla="*/ 687851 w 2155539"/>
              <a:gd name="connsiteY18" fmla="*/ 3854353 h 4642879"/>
              <a:gd name="connsiteX19" fmla="*/ 616599 w 2155539"/>
              <a:gd name="connsiteY19" fmla="*/ 4234363 h 4642879"/>
              <a:gd name="connsiteX20" fmla="*/ 449113 w 2155539"/>
              <a:gd name="connsiteY20" fmla="*/ 4124363 h 4642879"/>
              <a:gd name="connsiteX21" fmla="*/ 271836 w 2155539"/>
              <a:gd name="connsiteY21" fmla="*/ 2666694 h 4642879"/>
              <a:gd name="connsiteX22" fmla="*/ 296738 w 2155539"/>
              <a:gd name="connsiteY22" fmla="*/ 3858868 h 4642879"/>
              <a:gd name="connsiteX23" fmla="*/ 199413 w 2155539"/>
              <a:gd name="connsiteY23" fmla="*/ 2499770 h 4642879"/>
              <a:gd name="connsiteX24" fmla="*/ 141200 w 2155539"/>
              <a:gd name="connsiteY24" fmla="*/ 2792010 h 4642879"/>
              <a:gd name="connsiteX25" fmla="*/ 77048 w 2155539"/>
              <a:gd name="connsiteY25" fmla="*/ 2452269 h 4642879"/>
              <a:gd name="connsiteX26" fmla="*/ 21288 w 2155539"/>
              <a:gd name="connsiteY26" fmla="*/ 2659461 h 4642879"/>
              <a:gd name="connsiteX27" fmla="*/ 52521 w 2155539"/>
              <a:gd name="connsiteY27" fmla="*/ 1900862 h 4642879"/>
              <a:gd name="connsiteX28" fmla="*/ 117443 w 2155539"/>
              <a:gd name="connsiteY28"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342161 w 2155539"/>
              <a:gd name="connsiteY10" fmla="*/ 4015734 h 4642879"/>
              <a:gd name="connsiteX11" fmla="*/ 1342160 w 2155539"/>
              <a:gd name="connsiteY11" fmla="*/ 4429950 h 4642879"/>
              <a:gd name="connsiteX12" fmla="*/ 1181946 w 2155539"/>
              <a:gd name="connsiteY12" fmla="*/ 4132965 h 4642879"/>
              <a:gd name="connsiteX13" fmla="*/ 1045176 w 2155539"/>
              <a:gd name="connsiteY13" fmla="*/ 3824258 h 4642879"/>
              <a:gd name="connsiteX14" fmla="*/ 982653 w 2155539"/>
              <a:gd name="connsiteY14" fmla="*/ 3871150 h 4642879"/>
              <a:gd name="connsiteX15" fmla="*/ 978746 w 2155539"/>
              <a:gd name="connsiteY15" fmla="*/ 3968841 h 4642879"/>
              <a:gd name="connsiteX16" fmla="*/ 897548 w 2155539"/>
              <a:gd name="connsiteY16" fmla="*/ 3954987 h 4642879"/>
              <a:gd name="connsiteX17" fmla="*/ 836293 w 2155539"/>
              <a:gd name="connsiteY17" fmla="*/ 3800913 h 4642879"/>
              <a:gd name="connsiteX18" fmla="*/ 770978 w 2155539"/>
              <a:gd name="connsiteY18" fmla="*/ 4186861 h 4642879"/>
              <a:gd name="connsiteX19" fmla="*/ 687851 w 2155539"/>
              <a:gd name="connsiteY19" fmla="*/ 3854353 h 4642879"/>
              <a:gd name="connsiteX20" fmla="*/ 616599 w 2155539"/>
              <a:gd name="connsiteY20" fmla="*/ 4234363 h 4642879"/>
              <a:gd name="connsiteX21" fmla="*/ 449113 w 2155539"/>
              <a:gd name="connsiteY21" fmla="*/ 4124363 h 4642879"/>
              <a:gd name="connsiteX22" fmla="*/ 271836 w 2155539"/>
              <a:gd name="connsiteY22" fmla="*/ 2666694 h 4642879"/>
              <a:gd name="connsiteX23" fmla="*/ 296738 w 2155539"/>
              <a:gd name="connsiteY23" fmla="*/ 3858868 h 4642879"/>
              <a:gd name="connsiteX24" fmla="*/ 199413 w 2155539"/>
              <a:gd name="connsiteY24" fmla="*/ 2499770 h 4642879"/>
              <a:gd name="connsiteX25" fmla="*/ 141200 w 2155539"/>
              <a:gd name="connsiteY25" fmla="*/ 2792010 h 4642879"/>
              <a:gd name="connsiteX26" fmla="*/ 77048 w 2155539"/>
              <a:gd name="connsiteY26" fmla="*/ 2452269 h 4642879"/>
              <a:gd name="connsiteX27" fmla="*/ 21288 w 2155539"/>
              <a:gd name="connsiteY27" fmla="*/ 2659461 h 4642879"/>
              <a:gd name="connsiteX28" fmla="*/ 52521 w 2155539"/>
              <a:gd name="connsiteY28" fmla="*/ 1900862 h 4642879"/>
              <a:gd name="connsiteX29" fmla="*/ 117443 w 2155539"/>
              <a:gd name="connsiteY29"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39"/>
              <a:gd name="connsiteY0" fmla="*/ 1989801 h 4642879"/>
              <a:gd name="connsiteX1" fmla="*/ 100021 w 2155539"/>
              <a:gd name="connsiteY1" fmla="*/ 1782108 h 4642879"/>
              <a:gd name="connsiteX2" fmla="*/ 147523 w 2155539"/>
              <a:gd name="connsiteY2" fmla="*/ 915209 h 4642879"/>
              <a:gd name="connsiteX3" fmla="*/ 64395 w 2155539"/>
              <a:gd name="connsiteY3" fmla="*/ 897396 h 4642879"/>
              <a:gd name="connsiteX4" fmla="*/ 64856 w 2155539"/>
              <a:gd name="connsiteY4" fmla="*/ 656768 h 4642879"/>
              <a:gd name="connsiteX5" fmla="*/ 115977 w 2155539"/>
              <a:gd name="connsiteY5" fmla="*/ 270194 h 4642879"/>
              <a:gd name="connsiteX6" fmla="*/ 633180 w 2155539"/>
              <a:gd name="connsiteY6" fmla="*/ 543328 h 4642879"/>
              <a:gd name="connsiteX7" fmla="*/ 1055600 w 2155539"/>
              <a:gd name="connsiteY7" fmla="*/ 0 h 4642879"/>
              <a:gd name="connsiteX8" fmla="*/ 1478020 w 2155539"/>
              <a:gd name="connsiteY8" fmla="*/ 543328 h 4642879"/>
              <a:gd name="connsiteX9" fmla="*/ 2155539 w 2155539"/>
              <a:gd name="connsiteY9" fmla="*/ 543327 h 4642879"/>
              <a:gd name="connsiteX10" fmla="*/ 1412500 w 2155539"/>
              <a:gd name="connsiteY10" fmla="*/ 4265827 h 4642879"/>
              <a:gd name="connsiteX11" fmla="*/ 1342161 w 2155539"/>
              <a:gd name="connsiteY11" fmla="*/ 4015734 h 4642879"/>
              <a:gd name="connsiteX12" fmla="*/ 1342160 w 2155539"/>
              <a:gd name="connsiteY12" fmla="*/ 4429950 h 4642879"/>
              <a:gd name="connsiteX13" fmla="*/ 1181946 w 2155539"/>
              <a:gd name="connsiteY13" fmla="*/ 4132965 h 4642879"/>
              <a:gd name="connsiteX14" fmla="*/ 1045176 w 2155539"/>
              <a:gd name="connsiteY14" fmla="*/ 3824258 h 4642879"/>
              <a:gd name="connsiteX15" fmla="*/ 982653 w 2155539"/>
              <a:gd name="connsiteY15" fmla="*/ 3871150 h 4642879"/>
              <a:gd name="connsiteX16" fmla="*/ 978746 w 2155539"/>
              <a:gd name="connsiteY16" fmla="*/ 3968841 h 4642879"/>
              <a:gd name="connsiteX17" fmla="*/ 897548 w 2155539"/>
              <a:gd name="connsiteY17" fmla="*/ 3954987 h 4642879"/>
              <a:gd name="connsiteX18" fmla="*/ 836293 w 2155539"/>
              <a:gd name="connsiteY18" fmla="*/ 3800913 h 4642879"/>
              <a:gd name="connsiteX19" fmla="*/ 770978 w 2155539"/>
              <a:gd name="connsiteY19" fmla="*/ 4186861 h 4642879"/>
              <a:gd name="connsiteX20" fmla="*/ 687851 w 2155539"/>
              <a:gd name="connsiteY20" fmla="*/ 3854353 h 4642879"/>
              <a:gd name="connsiteX21" fmla="*/ 616599 w 2155539"/>
              <a:gd name="connsiteY21" fmla="*/ 4234363 h 4642879"/>
              <a:gd name="connsiteX22" fmla="*/ 449113 w 2155539"/>
              <a:gd name="connsiteY22" fmla="*/ 4124363 h 4642879"/>
              <a:gd name="connsiteX23" fmla="*/ 271836 w 2155539"/>
              <a:gd name="connsiteY23" fmla="*/ 2666694 h 4642879"/>
              <a:gd name="connsiteX24" fmla="*/ 296738 w 2155539"/>
              <a:gd name="connsiteY24" fmla="*/ 3858868 h 4642879"/>
              <a:gd name="connsiteX25" fmla="*/ 199413 w 2155539"/>
              <a:gd name="connsiteY25" fmla="*/ 2499770 h 4642879"/>
              <a:gd name="connsiteX26" fmla="*/ 141200 w 2155539"/>
              <a:gd name="connsiteY26" fmla="*/ 2792010 h 4642879"/>
              <a:gd name="connsiteX27" fmla="*/ 77048 w 2155539"/>
              <a:gd name="connsiteY27" fmla="*/ 2452269 h 4642879"/>
              <a:gd name="connsiteX28" fmla="*/ 21288 w 2155539"/>
              <a:gd name="connsiteY28" fmla="*/ 2659461 h 4642879"/>
              <a:gd name="connsiteX29" fmla="*/ 52521 w 2155539"/>
              <a:gd name="connsiteY29" fmla="*/ 1900862 h 4642879"/>
              <a:gd name="connsiteX30" fmla="*/ 117443 w 2155539"/>
              <a:gd name="connsiteY30"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5592"/>
              <a:gd name="connsiteY0" fmla="*/ 1989801 h 4642879"/>
              <a:gd name="connsiteX1" fmla="*/ 100021 w 2155592"/>
              <a:gd name="connsiteY1" fmla="*/ 1782108 h 4642879"/>
              <a:gd name="connsiteX2" fmla="*/ 147523 w 2155592"/>
              <a:gd name="connsiteY2" fmla="*/ 915209 h 4642879"/>
              <a:gd name="connsiteX3" fmla="*/ 64395 w 2155592"/>
              <a:gd name="connsiteY3" fmla="*/ 897396 h 4642879"/>
              <a:gd name="connsiteX4" fmla="*/ 64856 w 2155592"/>
              <a:gd name="connsiteY4" fmla="*/ 656768 h 4642879"/>
              <a:gd name="connsiteX5" fmla="*/ 115977 w 2155592"/>
              <a:gd name="connsiteY5" fmla="*/ 270194 h 4642879"/>
              <a:gd name="connsiteX6" fmla="*/ 633180 w 2155592"/>
              <a:gd name="connsiteY6" fmla="*/ 543328 h 4642879"/>
              <a:gd name="connsiteX7" fmla="*/ 1055600 w 2155592"/>
              <a:gd name="connsiteY7" fmla="*/ 0 h 4642879"/>
              <a:gd name="connsiteX8" fmla="*/ 1478020 w 2155592"/>
              <a:gd name="connsiteY8" fmla="*/ 543328 h 4642879"/>
              <a:gd name="connsiteX9" fmla="*/ 2155539 w 2155592"/>
              <a:gd name="connsiteY9" fmla="*/ 543327 h 4642879"/>
              <a:gd name="connsiteX10" fmla="*/ 1420315 w 2155592"/>
              <a:gd name="connsiteY10" fmla="*/ 3519458 h 4642879"/>
              <a:gd name="connsiteX11" fmla="*/ 1412500 w 2155592"/>
              <a:gd name="connsiteY11" fmla="*/ 4265827 h 4642879"/>
              <a:gd name="connsiteX12" fmla="*/ 1342161 w 2155592"/>
              <a:gd name="connsiteY12" fmla="*/ 4015734 h 4642879"/>
              <a:gd name="connsiteX13" fmla="*/ 1342160 w 2155592"/>
              <a:gd name="connsiteY13" fmla="*/ 4429950 h 4642879"/>
              <a:gd name="connsiteX14" fmla="*/ 1181946 w 2155592"/>
              <a:gd name="connsiteY14" fmla="*/ 4132965 h 4642879"/>
              <a:gd name="connsiteX15" fmla="*/ 1045176 w 2155592"/>
              <a:gd name="connsiteY15" fmla="*/ 3824258 h 4642879"/>
              <a:gd name="connsiteX16" fmla="*/ 982653 w 2155592"/>
              <a:gd name="connsiteY16" fmla="*/ 3871150 h 4642879"/>
              <a:gd name="connsiteX17" fmla="*/ 978746 w 2155592"/>
              <a:gd name="connsiteY17" fmla="*/ 3968841 h 4642879"/>
              <a:gd name="connsiteX18" fmla="*/ 897548 w 2155592"/>
              <a:gd name="connsiteY18" fmla="*/ 3954987 h 4642879"/>
              <a:gd name="connsiteX19" fmla="*/ 836293 w 2155592"/>
              <a:gd name="connsiteY19" fmla="*/ 3800913 h 4642879"/>
              <a:gd name="connsiteX20" fmla="*/ 770978 w 2155592"/>
              <a:gd name="connsiteY20" fmla="*/ 4186861 h 4642879"/>
              <a:gd name="connsiteX21" fmla="*/ 687851 w 2155592"/>
              <a:gd name="connsiteY21" fmla="*/ 3854353 h 4642879"/>
              <a:gd name="connsiteX22" fmla="*/ 616599 w 2155592"/>
              <a:gd name="connsiteY22" fmla="*/ 4234363 h 4642879"/>
              <a:gd name="connsiteX23" fmla="*/ 449113 w 2155592"/>
              <a:gd name="connsiteY23" fmla="*/ 4124363 h 4642879"/>
              <a:gd name="connsiteX24" fmla="*/ 271836 w 2155592"/>
              <a:gd name="connsiteY24" fmla="*/ 2666694 h 4642879"/>
              <a:gd name="connsiteX25" fmla="*/ 296738 w 2155592"/>
              <a:gd name="connsiteY25" fmla="*/ 3858868 h 4642879"/>
              <a:gd name="connsiteX26" fmla="*/ 199413 w 2155592"/>
              <a:gd name="connsiteY26" fmla="*/ 2499770 h 4642879"/>
              <a:gd name="connsiteX27" fmla="*/ 141200 w 2155592"/>
              <a:gd name="connsiteY27" fmla="*/ 2792010 h 4642879"/>
              <a:gd name="connsiteX28" fmla="*/ 77048 w 2155592"/>
              <a:gd name="connsiteY28" fmla="*/ 2452269 h 4642879"/>
              <a:gd name="connsiteX29" fmla="*/ 21288 w 2155592"/>
              <a:gd name="connsiteY29" fmla="*/ 2659461 h 4642879"/>
              <a:gd name="connsiteX30" fmla="*/ 52521 w 2155592"/>
              <a:gd name="connsiteY30" fmla="*/ 1900862 h 4642879"/>
              <a:gd name="connsiteX31" fmla="*/ 117443 w 2155592"/>
              <a:gd name="connsiteY31" fmla="*/ 1989801 h 4642879"/>
              <a:gd name="connsiteX0" fmla="*/ 117443 w 2156462"/>
              <a:gd name="connsiteY0" fmla="*/ 1989801 h 4642879"/>
              <a:gd name="connsiteX1" fmla="*/ 100021 w 2156462"/>
              <a:gd name="connsiteY1" fmla="*/ 1782108 h 4642879"/>
              <a:gd name="connsiteX2" fmla="*/ 147523 w 2156462"/>
              <a:gd name="connsiteY2" fmla="*/ 915209 h 4642879"/>
              <a:gd name="connsiteX3" fmla="*/ 64395 w 2156462"/>
              <a:gd name="connsiteY3" fmla="*/ 897396 h 4642879"/>
              <a:gd name="connsiteX4" fmla="*/ 64856 w 2156462"/>
              <a:gd name="connsiteY4" fmla="*/ 656768 h 4642879"/>
              <a:gd name="connsiteX5" fmla="*/ 115977 w 2156462"/>
              <a:gd name="connsiteY5" fmla="*/ 270194 h 4642879"/>
              <a:gd name="connsiteX6" fmla="*/ 633180 w 2156462"/>
              <a:gd name="connsiteY6" fmla="*/ 543328 h 4642879"/>
              <a:gd name="connsiteX7" fmla="*/ 1055600 w 2156462"/>
              <a:gd name="connsiteY7" fmla="*/ 0 h 4642879"/>
              <a:gd name="connsiteX8" fmla="*/ 1478020 w 2156462"/>
              <a:gd name="connsiteY8" fmla="*/ 543328 h 4642879"/>
              <a:gd name="connsiteX9" fmla="*/ 2155539 w 2156462"/>
              <a:gd name="connsiteY9" fmla="*/ 543327 h 4642879"/>
              <a:gd name="connsiteX10" fmla="*/ 1752468 w 2156462"/>
              <a:gd name="connsiteY10" fmla="*/ 4261919 h 4642879"/>
              <a:gd name="connsiteX11" fmla="*/ 1420315 w 2156462"/>
              <a:gd name="connsiteY11" fmla="*/ 3519458 h 4642879"/>
              <a:gd name="connsiteX12" fmla="*/ 1412500 w 2156462"/>
              <a:gd name="connsiteY12" fmla="*/ 4265827 h 4642879"/>
              <a:gd name="connsiteX13" fmla="*/ 1342161 w 2156462"/>
              <a:gd name="connsiteY13" fmla="*/ 4015734 h 4642879"/>
              <a:gd name="connsiteX14" fmla="*/ 1342160 w 2156462"/>
              <a:gd name="connsiteY14" fmla="*/ 4429950 h 4642879"/>
              <a:gd name="connsiteX15" fmla="*/ 1181946 w 2156462"/>
              <a:gd name="connsiteY15" fmla="*/ 4132965 h 4642879"/>
              <a:gd name="connsiteX16" fmla="*/ 1045176 w 2156462"/>
              <a:gd name="connsiteY16" fmla="*/ 3824258 h 4642879"/>
              <a:gd name="connsiteX17" fmla="*/ 982653 w 2156462"/>
              <a:gd name="connsiteY17" fmla="*/ 3871150 h 4642879"/>
              <a:gd name="connsiteX18" fmla="*/ 978746 w 2156462"/>
              <a:gd name="connsiteY18" fmla="*/ 3968841 h 4642879"/>
              <a:gd name="connsiteX19" fmla="*/ 897548 w 2156462"/>
              <a:gd name="connsiteY19" fmla="*/ 3954987 h 4642879"/>
              <a:gd name="connsiteX20" fmla="*/ 836293 w 2156462"/>
              <a:gd name="connsiteY20" fmla="*/ 3800913 h 4642879"/>
              <a:gd name="connsiteX21" fmla="*/ 770978 w 2156462"/>
              <a:gd name="connsiteY21" fmla="*/ 4186861 h 4642879"/>
              <a:gd name="connsiteX22" fmla="*/ 687851 w 2156462"/>
              <a:gd name="connsiteY22" fmla="*/ 3854353 h 4642879"/>
              <a:gd name="connsiteX23" fmla="*/ 616599 w 2156462"/>
              <a:gd name="connsiteY23" fmla="*/ 4234363 h 4642879"/>
              <a:gd name="connsiteX24" fmla="*/ 449113 w 2156462"/>
              <a:gd name="connsiteY24" fmla="*/ 4124363 h 4642879"/>
              <a:gd name="connsiteX25" fmla="*/ 271836 w 2156462"/>
              <a:gd name="connsiteY25" fmla="*/ 2666694 h 4642879"/>
              <a:gd name="connsiteX26" fmla="*/ 296738 w 2156462"/>
              <a:gd name="connsiteY26" fmla="*/ 3858868 h 4642879"/>
              <a:gd name="connsiteX27" fmla="*/ 199413 w 2156462"/>
              <a:gd name="connsiteY27" fmla="*/ 2499770 h 4642879"/>
              <a:gd name="connsiteX28" fmla="*/ 141200 w 2156462"/>
              <a:gd name="connsiteY28" fmla="*/ 2792010 h 4642879"/>
              <a:gd name="connsiteX29" fmla="*/ 77048 w 2156462"/>
              <a:gd name="connsiteY29" fmla="*/ 2452269 h 4642879"/>
              <a:gd name="connsiteX30" fmla="*/ 21288 w 2156462"/>
              <a:gd name="connsiteY30" fmla="*/ 2659461 h 4642879"/>
              <a:gd name="connsiteX31" fmla="*/ 52521 w 2156462"/>
              <a:gd name="connsiteY31" fmla="*/ 1900862 h 4642879"/>
              <a:gd name="connsiteX32" fmla="*/ 117443 w 2156462"/>
              <a:gd name="connsiteY32" fmla="*/ 1989801 h 4642879"/>
              <a:gd name="connsiteX0" fmla="*/ 117443 w 2156511"/>
              <a:gd name="connsiteY0" fmla="*/ 1989801 h 4751874"/>
              <a:gd name="connsiteX1" fmla="*/ 100021 w 2156511"/>
              <a:gd name="connsiteY1" fmla="*/ 1782108 h 4751874"/>
              <a:gd name="connsiteX2" fmla="*/ 147523 w 2156511"/>
              <a:gd name="connsiteY2" fmla="*/ 915209 h 4751874"/>
              <a:gd name="connsiteX3" fmla="*/ 64395 w 2156511"/>
              <a:gd name="connsiteY3" fmla="*/ 897396 h 4751874"/>
              <a:gd name="connsiteX4" fmla="*/ 64856 w 2156511"/>
              <a:gd name="connsiteY4" fmla="*/ 656768 h 4751874"/>
              <a:gd name="connsiteX5" fmla="*/ 115977 w 2156511"/>
              <a:gd name="connsiteY5" fmla="*/ 270194 h 4751874"/>
              <a:gd name="connsiteX6" fmla="*/ 633180 w 2156511"/>
              <a:gd name="connsiteY6" fmla="*/ 543328 h 4751874"/>
              <a:gd name="connsiteX7" fmla="*/ 1055600 w 2156511"/>
              <a:gd name="connsiteY7" fmla="*/ 0 h 4751874"/>
              <a:gd name="connsiteX8" fmla="*/ 1478020 w 2156511"/>
              <a:gd name="connsiteY8" fmla="*/ 543328 h 4751874"/>
              <a:gd name="connsiteX9" fmla="*/ 2155539 w 2156511"/>
              <a:gd name="connsiteY9" fmla="*/ 543327 h 4751874"/>
              <a:gd name="connsiteX10" fmla="*/ 1768099 w 2156511"/>
              <a:gd name="connsiteY10" fmla="*/ 4668319 h 4751874"/>
              <a:gd name="connsiteX11" fmla="*/ 1420315 w 2156511"/>
              <a:gd name="connsiteY11" fmla="*/ 3519458 h 4751874"/>
              <a:gd name="connsiteX12" fmla="*/ 1412500 w 2156511"/>
              <a:gd name="connsiteY12" fmla="*/ 4265827 h 4751874"/>
              <a:gd name="connsiteX13" fmla="*/ 1342161 w 2156511"/>
              <a:gd name="connsiteY13" fmla="*/ 4015734 h 4751874"/>
              <a:gd name="connsiteX14" fmla="*/ 1342160 w 2156511"/>
              <a:gd name="connsiteY14" fmla="*/ 4429950 h 4751874"/>
              <a:gd name="connsiteX15" fmla="*/ 1181946 w 2156511"/>
              <a:gd name="connsiteY15" fmla="*/ 4132965 h 4751874"/>
              <a:gd name="connsiteX16" fmla="*/ 1045176 w 2156511"/>
              <a:gd name="connsiteY16" fmla="*/ 3824258 h 4751874"/>
              <a:gd name="connsiteX17" fmla="*/ 982653 w 2156511"/>
              <a:gd name="connsiteY17" fmla="*/ 3871150 h 4751874"/>
              <a:gd name="connsiteX18" fmla="*/ 978746 w 2156511"/>
              <a:gd name="connsiteY18" fmla="*/ 3968841 h 4751874"/>
              <a:gd name="connsiteX19" fmla="*/ 897548 w 2156511"/>
              <a:gd name="connsiteY19" fmla="*/ 3954987 h 4751874"/>
              <a:gd name="connsiteX20" fmla="*/ 836293 w 2156511"/>
              <a:gd name="connsiteY20" fmla="*/ 3800913 h 4751874"/>
              <a:gd name="connsiteX21" fmla="*/ 770978 w 2156511"/>
              <a:gd name="connsiteY21" fmla="*/ 4186861 h 4751874"/>
              <a:gd name="connsiteX22" fmla="*/ 687851 w 2156511"/>
              <a:gd name="connsiteY22" fmla="*/ 3854353 h 4751874"/>
              <a:gd name="connsiteX23" fmla="*/ 616599 w 2156511"/>
              <a:gd name="connsiteY23" fmla="*/ 4234363 h 4751874"/>
              <a:gd name="connsiteX24" fmla="*/ 449113 w 2156511"/>
              <a:gd name="connsiteY24" fmla="*/ 4124363 h 4751874"/>
              <a:gd name="connsiteX25" fmla="*/ 271836 w 2156511"/>
              <a:gd name="connsiteY25" fmla="*/ 2666694 h 4751874"/>
              <a:gd name="connsiteX26" fmla="*/ 296738 w 2156511"/>
              <a:gd name="connsiteY26" fmla="*/ 3858868 h 4751874"/>
              <a:gd name="connsiteX27" fmla="*/ 199413 w 2156511"/>
              <a:gd name="connsiteY27" fmla="*/ 2499770 h 4751874"/>
              <a:gd name="connsiteX28" fmla="*/ 141200 w 2156511"/>
              <a:gd name="connsiteY28" fmla="*/ 2792010 h 4751874"/>
              <a:gd name="connsiteX29" fmla="*/ 77048 w 2156511"/>
              <a:gd name="connsiteY29" fmla="*/ 2452269 h 4751874"/>
              <a:gd name="connsiteX30" fmla="*/ 21288 w 2156511"/>
              <a:gd name="connsiteY30" fmla="*/ 2659461 h 4751874"/>
              <a:gd name="connsiteX31" fmla="*/ 52521 w 2156511"/>
              <a:gd name="connsiteY31" fmla="*/ 1900862 h 4751874"/>
              <a:gd name="connsiteX32" fmla="*/ 117443 w 2156511"/>
              <a:gd name="connsiteY32" fmla="*/ 1989801 h 4751874"/>
              <a:gd name="connsiteX0" fmla="*/ 117443 w 2156511"/>
              <a:gd name="connsiteY0" fmla="*/ 1989801 h 4730345"/>
              <a:gd name="connsiteX1" fmla="*/ 100021 w 2156511"/>
              <a:gd name="connsiteY1" fmla="*/ 1782108 h 4730345"/>
              <a:gd name="connsiteX2" fmla="*/ 147523 w 2156511"/>
              <a:gd name="connsiteY2" fmla="*/ 915209 h 4730345"/>
              <a:gd name="connsiteX3" fmla="*/ 64395 w 2156511"/>
              <a:gd name="connsiteY3" fmla="*/ 897396 h 4730345"/>
              <a:gd name="connsiteX4" fmla="*/ 64856 w 2156511"/>
              <a:gd name="connsiteY4" fmla="*/ 656768 h 4730345"/>
              <a:gd name="connsiteX5" fmla="*/ 115977 w 2156511"/>
              <a:gd name="connsiteY5" fmla="*/ 270194 h 4730345"/>
              <a:gd name="connsiteX6" fmla="*/ 633180 w 2156511"/>
              <a:gd name="connsiteY6" fmla="*/ 543328 h 4730345"/>
              <a:gd name="connsiteX7" fmla="*/ 1055600 w 2156511"/>
              <a:gd name="connsiteY7" fmla="*/ 0 h 4730345"/>
              <a:gd name="connsiteX8" fmla="*/ 1478020 w 2156511"/>
              <a:gd name="connsiteY8" fmla="*/ 543328 h 4730345"/>
              <a:gd name="connsiteX9" fmla="*/ 2155539 w 2156511"/>
              <a:gd name="connsiteY9" fmla="*/ 543327 h 4730345"/>
              <a:gd name="connsiteX10" fmla="*/ 1768099 w 2156511"/>
              <a:gd name="connsiteY10" fmla="*/ 4668319 h 4730345"/>
              <a:gd name="connsiteX11" fmla="*/ 1420315 w 2156511"/>
              <a:gd name="connsiteY11" fmla="*/ 3519458 h 4730345"/>
              <a:gd name="connsiteX12" fmla="*/ 1412500 w 2156511"/>
              <a:gd name="connsiteY12" fmla="*/ 4265827 h 4730345"/>
              <a:gd name="connsiteX13" fmla="*/ 1342161 w 2156511"/>
              <a:gd name="connsiteY13" fmla="*/ 4015734 h 4730345"/>
              <a:gd name="connsiteX14" fmla="*/ 1342160 w 2156511"/>
              <a:gd name="connsiteY14" fmla="*/ 4429950 h 4730345"/>
              <a:gd name="connsiteX15" fmla="*/ 1181946 w 2156511"/>
              <a:gd name="connsiteY15" fmla="*/ 4132965 h 4730345"/>
              <a:gd name="connsiteX16" fmla="*/ 1045176 w 2156511"/>
              <a:gd name="connsiteY16" fmla="*/ 3824258 h 4730345"/>
              <a:gd name="connsiteX17" fmla="*/ 982653 w 2156511"/>
              <a:gd name="connsiteY17" fmla="*/ 3871150 h 4730345"/>
              <a:gd name="connsiteX18" fmla="*/ 978746 w 2156511"/>
              <a:gd name="connsiteY18" fmla="*/ 3968841 h 4730345"/>
              <a:gd name="connsiteX19" fmla="*/ 897548 w 2156511"/>
              <a:gd name="connsiteY19" fmla="*/ 3954987 h 4730345"/>
              <a:gd name="connsiteX20" fmla="*/ 836293 w 2156511"/>
              <a:gd name="connsiteY20" fmla="*/ 3800913 h 4730345"/>
              <a:gd name="connsiteX21" fmla="*/ 770978 w 2156511"/>
              <a:gd name="connsiteY21" fmla="*/ 4186861 h 4730345"/>
              <a:gd name="connsiteX22" fmla="*/ 687851 w 2156511"/>
              <a:gd name="connsiteY22" fmla="*/ 3854353 h 4730345"/>
              <a:gd name="connsiteX23" fmla="*/ 616599 w 2156511"/>
              <a:gd name="connsiteY23" fmla="*/ 4234363 h 4730345"/>
              <a:gd name="connsiteX24" fmla="*/ 449113 w 2156511"/>
              <a:gd name="connsiteY24" fmla="*/ 4124363 h 4730345"/>
              <a:gd name="connsiteX25" fmla="*/ 271836 w 2156511"/>
              <a:gd name="connsiteY25" fmla="*/ 2666694 h 4730345"/>
              <a:gd name="connsiteX26" fmla="*/ 296738 w 2156511"/>
              <a:gd name="connsiteY26" fmla="*/ 3858868 h 4730345"/>
              <a:gd name="connsiteX27" fmla="*/ 199413 w 2156511"/>
              <a:gd name="connsiteY27" fmla="*/ 2499770 h 4730345"/>
              <a:gd name="connsiteX28" fmla="*/ 141200 w 2156511"/>
              <a:gd name="connsiteY28" fmla="*/ 2792010 h 4730345"/>
              <a:gd name="connsiteX29" fmla="*/ 77048 w 2156511"/>
              <a:gd name="connsiteY29" fmla="*/ 2452269 h 4730345"/>
              <a:gd name="connsiteX30" fmla="*/ 21288 w 2156511"/>
              <a:gd name="connsiteY30" fmla="*/ 2659461 h 4730345"/>
              <a:gd name="connsiteX31" fmla="*/ 52521 w 2156511"/>
              <a:gd name="connsiteY31" fmla="*/ 1900862 h 4730345"/>
              <a:gd name="connsiteX32" fmla="*/ 117443 w 2156511"/>
              <a:gd name="connsiteY32" fmla="*/ 1989801 h 4730345"/>
              <a:gd name="connsiteX0" fmla="*/ 117443 w 2156133"/>
              <a:gd name="connsiteY0" fmla="*/ 1989801 h 4730345"/>
              <a:gd name="connsiteX1" fmla="*/ 100021 w 2156133"/>
              <a:gd name="connsiteY1" fmla="*/ 1782108 h 4730345"/>
              <a:gd name="connsiteX2" fmla="*/ 147523 w 2156133"/>
              <a:gd name="connsiteY2" fmla="*/ 915209 h 4730345"/>
              <a:gd name="connsiteX3" fmla="*/ 64395 w 2156133"/>
              <a:gd name="connsiteY3" fmla="*/ 897396 h 4730345"/>
              <a:gd name="connsiteX4" fmla="*/ 64856 w 2156133"/>
              <a:gd name="connsiteY4" fmla="*/ 656768 h 4730345"/>
              <a:gd name="connsiteX5" fmla="*/ 115977 w 2156133"/>
              <a:gd name="connsiteY5" fmla="*/ 270194 h 4730345"/>
              <a:gd name="connsiteX6" fmla="*/ 633180 w 2156133"/>
              <a:gd name="connsiteY6" fmla="*/ 543328 h 4730345"/>
              <a:gd name="connsiteX7" fmla="*/ 1055600 w 2156133"/>
              <a:gd name="connsiteY7" fmla="*/ 0 h 4730345"/>
              <a:gd name="connsiteX8" fmla="*/ 1478020 w 2156133"/>
              <a:gd name="connsiteY8" fmla="*/ 543328 h 4730345"/>
              <a:gd name="connsiteX9" fmla="*/ 2155539 w 2156133"/>
              <a:gd name="connsiteY9" fmla="*/ 543327 h 4730345"/>
              <a:gd name="connsiteX10" fmla="*/ 1768099 w 2156133"/>
              <a:gd name="connsiteY10" fmla="*/ 4668319 h 4730345"/>
              <a:gd name="connsiteX11" fmla="*/ 1420315 w 2156133"/>
              <a:gd name="connsiteY11" fmla="*/ 3519458 h 4730345"/>
              <a:gd name="connsiteX12" fmla="*/ 1412500 w 2156133"/>
              <a:gd name="connsiteY12" fmla="*/ 4265827 h 4730345"/>
              <a:gd name="connsiteX13" fmla="*/ 1342161 w 2156133"/>
              <a:gd name="connsiteY13" fmla="*/ 4015734 h 4730345"/>
              <a:gd name="connsiteX14" fmla="*/ 1342160 w 2156133"/>
              <a:gd name="connsiteY14" fmla="*/ 4429950 h 4730345"/>
              <a:gd name="connsiteX15" fmla="*/ 1181946 w 2156133"/>
              <a:gd name="connsiteY15" fmla="*/ 4132965 h 4730345"/>
              <a:gd name="connsiteX16" fmla="*/ 1045176 w 2156133"/>
              <a:gd name="connsiteY16" fmla="*/ 3824258 h 4730345"/>
              <a:gd name="connsiteX17" fmla="*/ 982653 w 2156133"/>
              <a:gd name="connsiteY17" fmla="*/ 3871150 h 4730345"/>
              <a:gd name="connsiteX18" fmla="*/ 978746 w 2156133"/>
              <a:gd name="connsiteY18" fmla="*/ 3968841 h 4730345"/>
              <a:gd name="connsiteX19" fmla="*/ 897548 w 2156133"/>
              <a:gd name="connsiteY19" fmla="*/ 3954987 h 4730345"/>
              <a:gd name="connsiteX20" fmla="*/ 836293 w 2156133"/>
              <a:gd name="connsiteY20" fmla="*/ 3800913 h 4730345"/>
              <a:gd name="connsiteX21" fmla="*/ 770978 w 2156133"/>
              <a:gd name="connsiteY21" fmla="*/ 4186861 h 4730345"/>
              <a:gd name="connsiteX22" fmla="*/ 687851 w 2156133"/>
              <a:gd name="connsiteY22" fmla="*/ 3854353 h 4730345"/>
              <a:gd name="connsiteX23" fmla="*/ 616599 w 2156133"/>
              <a:gd name="connsiteY23" fmla="*/ 4234363 h 4730345"/>
              <a:gd name="connsiteX24" fmla="*/ 449113 w 2156133"/>
              <a:gd name="connsiteY24" fmla="*/ 4124363 h 4730345"/>
              <a:gd name="connsiteX25" fmla="*/ 271836 w 2156133"/>
              <a:gd name="connsiteY25" fmla="*/ 2666694 h 4730345"/>
              <a:gd name="connsiteX26" fmla="*/ 296738 w 2156133"/>
              <a:gd name="connsiteY26" fmla="*/ 3858868 h 4730345"/>
              <a:gd name="connsiteX27" fmla="*/ 199413 w 2156133"/>
              <a:gd name="connsiteY27" fmla="*/ 2499770 h 4730345"/>
              <a:gd name="connsiteX28" fmla="*/ 141200 w 2156133"/>
              <a:gd name="connsiteY28" fmla="*/ 2792010 h 4730345"/>
              <a:gd name="connsiteX29" fmla="*/ 77048 w 2156133"/>
              <a:gd name="connsiteY29" fmla="*/ 2452269 h 4730345"/>
              <a:gd name="connsiteX30" fmla="*/ 21288 w 2156133"/>
              <a:gd name="connsiteY30" fmla="*/ 2659461 h 4730345"/>
              <a:gd name="connsiteX31" fmla="*/ 52521 w 2156133"/>
              <a:gd name="connsiteY31" fmla="*/ 1900862 h 4730345"/>
              <a:gd name="connsiteX32" fmla="*/ 117443 w 2156133"/>
              <a:gd name="connsiteY32"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563"/>
              <a:gd name="connsiteY0" fmla="*/ 1989801 h 4730345"/>
              <a:gd name="connsiteX1" fmla="*/ 100021 w 2159563"/>
              <a:gd name="connsiteY1" fmla="*/ 1782108 h 4730345"/>
              <a:gd name="connsiteX2" fmla="*/ 147523 w 2159563"/>
              <a:gd name="connsiteY2" fmla="*/ 915209 h 4730345"/>
              <a:gd name="connsiteX3" fmla="*/ 64395 w 2159563"/>
              <a:gd name="connsiteY3" fmla="*/ 897396 h 4730345"/>
              <a:gd name="connsiteX4" fmla="*/ 64856 w 2159563"/>
              <a:gd name="connsiteY4" fmla="*/ 656768 h 4730345"/>
              <a:gd name="connsiteX5" fmla="*/ 115977 w 2159563"/>
              <a:gd name="connsiteY5" fmla="*/ 270194 h 4730345"/>
              <a:gd name="connsiteX6" fmla="*/ 633180 w 2159563"/>
              <a:gd name="connsiteY6" fmla="*/ 543328 h 4730345"/>
              <a:gd name="connsiteX7" fmla="*/ 1055600 w 2159563"/>
              <a:gd name="connsiteY7" fmla="*/ 0 h 4730345"/>
              <a:gd name="connsiteX8" fmla="*/ 1478020 w 2159563"/>
              <a:gd name="connsiteY8" fmla="*/ 543328 h 4730345"/>
              <a:gd name="connsiteX9" fmla="*/ 2155539 w 2159563"/>
              <a:gd name="connsiteY9" fmla="*/ 543327 h 4730345"/>
              <a:gd name="connsiteX10" fmla="*/ 1646960 w 2159563"/>
              <a:gd name="connsiteY10" fmla="*/ 3265458 h 4730345"/>
              <a:gd name="connsiteX11" fmla="*/ 1768099 w 2159563"/>
              <a:gd name="connsiteY11" fmla="*/ 4668319 h 4730345"/>
              <a:gd name="connsiteX12" fmla="*/ 1420315 w 2159563"/>
              <a:gd name="connsiteY12" fmla="*/ 3519458 h 4730345"/>
              <a:gd name="connsiteX13" fmla="*/ 1412500 w 2159563"/>
              <a:gd name="connsiteY13" fmla="*/ 4265827 h 4730345"/>
              <a:gd name="connsiteX14" fmla="*/ 1342161 w 2159563"/>
              <a:gd name="connsiteY14" fmla="*/ 4015734 h 4730345"/>
              <a:gd name="connsiteX15" fmla="*/ 1342160 w 2159563"/>
              <a:gd name="connsiteY15" fmla="*/ 4429950 h 4730345"/>
              <a:gd name="connsiteX16" fmla="*/ 1181946 w 2159563"/>
              <a:gd name="connsiteY16" fmla="*/ 4132965 h 4730345"/>
              <a:gd name="connsiteX17" fmla="*/ 1045176 w 2159563"/>
              <a:gd name="connsiteY17" fmla="*/ 3824258 h 4730345"/>
              <a:gd name="connsiteX18" fmla="*/ 982653 w 2159563"/>
              <a:gd name="connsiteY18" fmla="*/ 3871150 h 4730345"/>
              <a:gd name="connsiteX19" fmla="*/ 978746 w 2159563"/>
              <a:gd name="connsiteY19" fmla="*/ 3968841 h 4730345"/>
              <a:gd name="connsiteX20" fmla="*/ 897548 w 2159563"/>
              <a:gd name="connsiteY20" fmla="*/ 3954987 h 4730345"/>
              <a:gd name="connsiteX21" fmla="*/ 836293 w 2159563"/>
              <a:gd name="connsiteY21" fmla="*/ 3800913 h 4730345"/>
              <a:gd name="connsiteX22" fmla="*/ 770978 w 2159563"/>
              <a:gd name="connsiteY22" fmla="*/ 4186861 h 4730345"/>
              <a:gd name="connsiteX23" fmla="*/ 687851 w 2159563"/>
              <a:gd name="connsiteY23" fmla="*/ 3854353 h 4730345"/>
              <a:gd name="connsiteX24" fmla="*/ 616599 w 2159563"/>
              <a:gd name="connsiteY24" fmla="*/ 4234363 h 4730345"/>
              <a:gd name="connsiteX25" fmla="*/ 449113 w 2159563"/>
              <a:gd name="connsiteY25" fmla="*/ 4124363 h 4730345"/>
              <a:gd name="connsiteX26" fmla="*/ 271836 w 2159563"/>
              <a:gd name="connsiteY26" fmla="*/ 2666694 h 4730345"/>
              <a:gd name="connsiteX27" fmla="*/ 296738 w 2159563"/>
              <a:gd name="connsiteY27" fmla="*/ 3858868 h 4730345"/>
              <a:gd name="connsiteX28" fmla="*/ 199413 w 2159563"/>
              <a:gd name="connsiteY28" fmla="*/ 2499770 h 4730345"/>
              <a:gd name="connsiteX29" fmla="*/ 141200 w 2159563"/>
              <a:gd name="connsiteY29" fmla="*/ 2792010 h 4730345"/>
              <a:gd name="connsiteX30" fmla="*/ 77048 w 2159563"/>
              <a:gd name="connsiteY30" fmla="*/ 2452269 h 4730345"/>
              <a:gd name="connsiteX31" fmla="*/ 21288 w 2159563"/>
              <a:gd name="connsiteY31" fmla="*/ 2659461 h 4730345"/>
              <a:gd name="connsiteX32" fmla="*/ 52521 w 2159563"/>
              <a:gd name="connsiteY32" fmla="*/ 1900862 h 4730345"/>
              <a:gd name="connsiteX33" fmla="*/ 117443 w 2159563"/>
              <a:gd name="connsiteY33" fmla="*/ 1989801 h 4730345"/>
              <a:gd name="connsiteX0" fmla="*/ 117443 w 2159289"/>
              <a:gd name="connsiteY0" fmla="*/ 1989801 h 4730345"/>
              <a:gd name="connsiteX1" fmla="*/ 100021 w 2159289"/>
              <a:gd name="connsiteY1" fmla="*/ 1782108 h 4730345"/>
              <a:gd name="connsiteX2" fmla="*/ 147523 w 2159289"/>
              <a:gd name="connsiteY2" fmla="*/ 915209 h 4730345"/>
              <a:gd name="connsiteX3" fmla="*/ 64395 w 2159289"/>
              <a:gd name="connsiteY3" fmla="*/ 897396 h 4730345"/>
              <a:gd name="connsiteX4" fmla="*/ 64856 w 2159289"/>
              <a:gd name="connsiteY4" fmla="*/ 656768 h 4730345"/>
              <a:gd name="connsiteX5" fmla="*/ 115977 w 2159289"/>
              <a:gd name="connsiteY5" fmla="*/ 270194 h 4730345"/>
              <a:gd name="connsiteX6" fmla="*/ 633180 w 2159289"/>
              <a:gd name="connsiteY6" fmla="*/ 543328 h 4730345"/>
              <a:gd name="connsiteX7" fmla="*/ 1055600 w 2159289"/>
              <a:gd name="connsiteY7" fmla="*/ 0 h 4730345"/>
              <a:gd name="connsiteX8" fmla="*/ 1478020 w 2159289"/>
              <a:gd name="connsiteY8" fmla="*/ 543328 h 4730345"/>
              <a:gd name="connsiteX9" fmla="*/ 2155539 w 2159289"/>
              <a:gd name="connsiteY9" fmla="*/ 543327 h 4730345"/>
              <a:gd name="connsiteX10" fmla="*/ 1607883 w 2159289"/>
              <a:gd name="connsiteY10" fmla="*/ 3269366 h 4730345"/>
              <a:gd name="connsiteX11" fmla="*/ 1768099 w 2159289"/>
              <a:gd name="connsiteY11" fmla="*/ 4668319 h 4730345"/>
              <a:gd name="connsiteX12" fmla="*/ 1420315 w 2159289"/>
              <a:gd name="connsiteY12" fmla="*/ 3519458 h 4730345"/>
              <a:gd name="connsiteX13" fmla="*/ 1412500 w 2159289"/>
              <a:gd name="connsiteY13" fmla="*/ 4265827 h 4730345"/>
              <a:gd name="connsiteX14" fmla="*/ 1342161 w 2159289"/>
              <a:gd name="connsiteY14" fmla="*/ 4015734 h 4730345"/>
              <a:gd name="connsiteX15" fmla="*/ 1342160 w 2159289"/>
              <a:gd name="connsiteY15" fmla="*/ 4429950 h 4730345"/>
              <a:gd name="connsiteX16" fmla="*/ 1181946 w 2159289"/>
              <a:gd name="connsiteY16" fmla="*/ 4132965 h 4730345"/>
              <a:gd name="connsiteX17" fmla="*/ 1045176 w 2159289"/>
              <a:gd name="connsiteY17" fmla="*/ 3824258 h 4730345"/>
              <a:gd name="connsiteX18" fmla="*/ 982653 w 2159289"/>
              <a:gd name="connsiteY18" fmla="*/ 3871150 h 4730345"/>
              <a:gd name="connsiteX19" fmla="*/ 978746 w 2159289"/>
              <a:gd name="connsiteY19" fmla="*/ 3968841 h 4730345"/>
              <a:gd name="connsiteX20" fmla="*/ 897548 w 2159289"/>
              <a:gd name="connsiteY20" fmla="*/ 3954987 h 4730345"/>
              <a:gd name="connsiteX21" fmla="*/ 836293 w 2159289"/>
              <a:gd name="connsiteY21" fmla="*/ 3800913 h 4730345"/>
              <a:gd name="connsiteX22" fmla="*/ 770978 w 2159289"/>
              <a:gd name="connsiteY22" fmla="*/ 4186861 h 4730345"/>
              <a:gd name="connsiteX23" fmla="*/ 687851 w 2159289"/>
              <a:gd name="connsiteY23" fmla="*/ 3854353 h 4730345"/>
              <a:gd name="connsiteX24" fmla="*/ 616599 w 2159289"/>
              <a:gd name="connsiteY24" fmla="*/ 4234363 h 4730345"/>
              <a:gd name="connsiteX25" fmla="*/ 449113 w 2159289"/>
              <a:gd name="connsiteY25" fmla="*/ 4124363 h 4730345"/>
              <a:gd name="connsiteX26" fmla="*/ 271836 w 2159289"/>
              <a:gd name="connsiteY26" fmla="*/ 2666694 h 4730345"/>
              <a:gd name="connsiteX27" fmla="*/ 296738 w 2159289"/>
              <a:gd name="connsiteY27" fmla="*/ 3858868 h 4730345"/>
              <a:gd name="connsiteX28" fmla="*/ 199413 w 2159289"/>
              <a:gd name="connsiteY28" fmla="*/ 2499770 h 4730345"/>
              <a:gd name="connsiteX29" fmla="*/ 141200 w 2159289"/>
              <a:gd name="connsiteY29" fmla="*/ 2792010 h 4730345"/>
              <a:gd name="connsiteX30" fmla="*/ 77048 w 2159289"/>
              <a:gd name="connsiteY30" fmla="*/ 2452269 h 4730345"/>
              <a:gd name="connsiteX31" fmla="*/ 21288 w 2159289"/>
              <a:gd name="connsiteY31" fmla="*/ 2659461 h 4730345"/>
              <a:gd name="connsiteX32" fmla="*/ 52521 w 2159289"/>
              <a:gd name="connsiteY32" fmla="*/ 1900862 h 4730345"/>
              <a:gd name="connsiteX33" fmla="*/ 117443 w 2159289"/>
              <a:gd name="connsiteY33" fmla="*/ 1989801 h 4730345"/>
              <a:gd name="connsiteX0" fmla="*/ 117443 w 2159396"/>
              <a:gd name="connsiteY0" fmla="*/ 1989801 h 4730345"/>
              <a:gd name="connsiteX1" fmla="*/ 100021 w 2159396"/>
              <a:gd name="connsiteY1" fmla="*/ 1782108 h 4730345"/>
              <a:gd name="connsiteX2" fmla="*/ 147523 w 2159396"/>
              <a:gd name="connsiteY2" fmla="*/ 915209 h 4730345"/>
              <a:gd name="connsiteX3" fmla="*/ 64395 w 2159396"/>
              <a:gd name="connsiteY3" fmla="*/ 897396 h 4730345"/>
              <a:gd name="connsiteX4" fmla="*/ 64856 w 2159396"/>
              <a:gd name="connsiteY4" fmla="*/ 656768 h 4730345"/>
              <a:gd name="connsiteX5" fmla="*/ 115977 w 2159396"/>
              <a:gd name="connsiteY5" fmla="*/ 270194 h 4730345"/>
              <a:gd name="connsiteX6" fmla="*/ 633180 w 2159396"/>
              <a:gd name="connsiteY6" fmla="*/ 543328 h 4730345"/>
              <a:gd name="connsiteX7" fmla="*/ 1055600 w 2159396"/>
              <a:gd name="connsiteY7" fmla="*/ 0 h 4730345"/>
              <a:gd name="connsiteX8" fmla="*/ 1478020 w 2159396"/>
              <a:gd name="connsiteY8" fmla="*/ 543328 h 4730345"/>
              <a:gd name="connsiteX9" fmla="*/ 2155539 w 2159396"/>
              <a:gd name="connsiteY9" fmla="*/ 543327 h 4730345"/>
              <a:gd name="connsiteX10" fmla="*/ 1850160 w 2159396"/>
              <a:gd name="connsiteY10" fmla="*/ 3480381 h 4730345"/>
              <a:gd name="connsiteX11" fmla="*/ 1607883 w 2159396"/>
              <a:gd name="connsiteY11" fmla="*/ 3269366 h 4730345"/>
              <a:gd name="connsiteX12" fmla="*/ 1768099 w 2159396"/>
              <a:gd name="connsiteY12" fmla="*/ 4668319 h 4730345"/>
              <a:gd name="connsiteX13" fmla="*/ 1420315 w 2159396"/>
              <a:gd name="connsiteY13" fmla="*/ 3519458 h 4730345"/>
              <a:gd name="connsiteX14" fmla="*/ 1412500 w 2159396"/>
              <a:gd name="connsiteY14" fmla="*/ 4265827 h 4730345"/>
              <a:gd name="connsiteX15" fmla="*/ 1342161 w 2159396"/>
              <a:gd name="connsiteY15" fmla="*/ 4015734 h 4730345"/>
              <a:gd name="connsiteX16" fmla="*/ 1342160 w 2159396"/>
              <a:gd name="connsiteY16" fmla="*/ 4429950 h 4730345"/>
              <a:gd name="connsiteX17" fmla="*/ 1181946 w 2159396"/>
              <a:gd name="connsiteY17" fmla="*/ 4132965 h 4730345"/>
              <a:gd name="connsiteX18" fmla="*/ 1045176 w 2159396"/>
              <a:gd name="connsiteY18" fmla="*/ 3824258 h 4730345"/>
              <a:gd name="connsiteX19" fmla="*/ 982653 w 2159396"/>
              <a:gd name="connsiteY19" fmla="*/ 3871150 h 4730345"/>
              <a:gd name="connsiteX20" fmla="*/ 978746 w 2159396"/>
              <a:gd name="connsiteY20" fmla="*/ 3968841 h 4730345"/>
              <a:gd name="connsiteX21" fmla="*/ 897548 w 2159396"/>
              <a:gd name="connsiteY21" fmla="*/ 3954987 h 4730345"/>
              <a:gd name="connsiteX22" fmla="*/ 836293 w 2159396"/>
              <a:gd name="connsiteY22" fmla="*/ 3800913 h 4730345"/>
              <a:gd name="connsiteX23" fmla="*/ 770978 w 2159396"/>
              <a:gd name="connsiteY23" fmla="*/ 4186861 h 4730345"/>
              <a:gd name="connsiteX24" fmla="*/ 687851 w 2159396"/>
              <a:gd name="connsiteY24" fmla="*/ 3854353 h 4730345"/>
              <a:gd name="connsiteX25" fmla="*/ 616599 w 2159396"/>
              <a:gd name="connsiteY25" fmla="*/ 4234363 h 4730345"/>
              <a:gd name="connsiteX26" fmla="*/ 449113 w 2159396"/>
              <a:gd name="connsiteY26" fmla="*/ 4124363 h 4730345"/>
              <a:gd name="connsiteX27" fmla="*/ 271836 w 2159396"/>
              <a:gd name="connsiteY27" fmla="*/ 2666694 h 4730345"/>
              <a:gd name="connsiteX28" fmla="*/ 296738 w 2159396"/>
              <a:gd name="connsiteY28" fmla="*/ 3858868 h 4730345"/>
              <a:gd name="connsiteX29" fmla="*/ 199413 w 2159396"/>
              <a:gd name="connsiteY29" fmla="*/ 2499770 h 4730345"/>
              <a:gd name="connsiteX30" fmla="*/ 141200 w 2159396"/>
              <a:gd name="connsiteY30" fmla="*/ 2792010 h 4730345"/>
              <a:gd name="connsiteX31" fmla="*/ 77048 w 2159396"/>
              <a:gd name="connsiteY31" fmla="*/ 2452269 h 4730345"/>
              <a:gd name="connsiteX32" fmla="*/ 21288 w 2159396"/>
              <a:gd name="connsiteY32" fmla="*/ 2659461 h 4730345"/>
              <a:gd name="connsiteX33" fmla="*/ 52521 w 2159396"/>
              <a:gd name="connsiteY33" fmla="*/ 1900862 h 4730345"/>
              <a:gd name="connsiteX34" fmla="*/ 117443 w 2159396"/>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58402"/>
              <a:gd name="connsiteY0" fmla="*/ 1989801 h 4730345"/>
              <a:gd name="connsiteX1" fmla="*/ 100021 w 2158402"/>
              <a:gd name="connsiteY1" fmla="*/ 1782108 h 4730345"/>
              <a:gd name="connsiteX2" fmla="*/ 147523 w 2158402"/>
              <a:gd name="connsiteY2" fmla="*/ 915209 h 4730345"/>
              <a:gd name="connsiteX3" fmla="*/ 64395 w 2158402"/>
              <a:gd name="connsiteY3" fmla="*/ 897396 h 4730345"/>
              <a:gd name="connsiteX4" fmla="*/ 64856 w 2158402"/>
              <a:gd name="connsiteY4" fmla="*/ 656768 h 4730345"/>
              <a:gd name="connsiteX5" fmla="*/ 115977 w 2158402"/>
              <a:gd name="connsiteY5" fmla="*/ 270194 h 4730345"/>
              <a:gd name="connsiteX6" fmla="*/ 633180 w 2158402"/>
              <a:gd name="connsiteY6" fmla="*/ 543328 h 4730345"/>
              <a:gd name="connsiteX7" fmla="*/ 1055600 w 2158402"/>
              <a:gd name="connsiteY7" fmla="*/ 0 h 4730345"/>
              <a:gd name="connsiteX8" fmla="*/ 1478020 w 2158402"/>
              <a:gd name="connsiteY8" fmla="*/ 543328 h 4730345"/>
              <a:gd name="connsiteX9" fmla="*/ 2155539 w 2158402"/>
              <a:gd name="connsiteY9" fmla="*/ 543327 h 4730345"/>
              <a:gd name="connsiteX10" fmla="*/ 1752468 w 2158402"/>
              <a:gd name="connsiteY10" fmla="*/ 3863335 h 4730345"/>
              <a:gd name="connsiteX11" fmla="*/ 1607883 w 2158402"/>
              <a:gd name="connsiteY11" fmla="*/ 3269366 h 4730345"/>
              <a:gd name="connsiteX12" fmla="*/ 1768099 w 2158402"/>
              <a:gd name="connsiteY12" fmla="*/ 4668319 h 4730345"/>
              <a:gd name="connsiteX13" fmla="*/ 1420315 w 2158402"/>
              <a:gd name="connsiteY13" fmla="*/ 3519458 h 4730345"/>
              <a:gd name="connsiteX14" fmla="*/ 1412500 w 2158402"/>
              <a:gd name="connsiteY14" fmla="*/ 4265827 h 4730345"/>
              <a:gd name="connsiteX15" fmla="*/ 1342161 w 2158402"/>
              <a:gd name="connsiteY15" fmla="*/ 4015734 h 4730345"/>
              <a:gd name="connsiteX16" fmla="*/ 1342160 w 2158402"/>
              <a:gd name="connsiteY16" fmla="*/ 4429950 h 4730345"/>
              <a:gd name="connsiteX17" fmla="*/ 1181946 w 2158402"/>
              <a:gd name="connsiteY17" fmla="*/ 4132965 h 4730345"/>
              <a:gd name="connsiteX18" fmla="*/ 1045176 w 2158402"/>
              <a:gd name="connsiteY18" fmla="*/ 3824258 h 4730345"/>
              <a:gd name="connsiteX19" fmla="*/ 982653 w 2158402"/>
              <a:gd name="connsiteY19" fmla="*/ 3871150 h 4730345"/>
              <a:gd name="connsiteX20" fmla="*/ 978746 w 2158402"/>
              <a:gd name="connsiteY20" fmla="*/ 3968841 h 4730345"/>
              <a:gd name="connsiteX21" fmla="*/ 897548 w 2158402"/>
              <a:gd name="connsiteY21" fmla="*/ 3954987 h 4730345"/>
              <a:gd name="connsiteX22" fmla="*/ 836293 w 2158402"/>
              <a:gd name="connsiteY22" fmla="*/ 3800913 h 4730345"/>
              <a:gd name="connsiteX23" fmla="*/ 770978 w 2158402"/>
              <a:gd name="connsiteY23" fmla="*/ 4186861 h 4730345"/>
              <a:gd name="connsiteX24" fmla="*/ 687851 w 2158402"/>
              <a:gd name="connsiteY24" fmla="*/ 3854353 h 4730345"/>
              <a:gd name="connsiteX25" fmla="*/ 616599 w 2158402"/>
              <a:gd name="connsiteY25" fmla="*/ 4234363 h 4730345"/>
              <a:gd name="connsiteX26" fmla="*/ 449113 w 2158402"/>
              <a:gd name="connsiteY26" fmla="*/ 4124363 h 4730345"/>
              <a:gd name="connsiteX27" fmla="*/ 271836 w 2158402"/>
              <a:gd name="connsiteY27" fmla="*/ 2666694 h 4730345"/>
              <a:gd name="connsiteX28" fmla="*/ 296738 w 2158402"/>
              <a:gd name="connsiteY28" fmla="*/ 3858868 h 4730345"/>
              <a:gd name="connsiteX29" fmla="*/ 199413 w 2158402"/>
              <a:gd name="connsiteY29" fmla="*/ 2499770 h 4730345"/>
              <a:gd name="connsiteX30" fmla="*/ 141200 w 2158402"/>
              <a:gd name="connsiteY30" fmla="*/ 2792010 h 4730345"/>
              <a:gd name="connsiteX31" fmla="*/ 77048 w 2158402"/>
              <a:gd name="connsiteY31" fmla="*/ 2452269 h 4730345"/>
              <a:gd name="connsiteX32" fmla="*/ 21288 w 2158402"/>
              <a:gd name="connsiteY32" fmla="*/ 2659461 h 4730345"/>
              <a:gd name="connsiteX33" fmla="*/ 52521 w 2158402"/>
              <a:gd name="connsiteY33" fmla="*/ 1900862 h 4730345"/>
              <a:gd name="connsiteX34" fmla="*/ 117443 w 2158402"/>
              <a:gd name="connsiteY34"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2817"/>
              <a:gd name="connsiteY0" fmla="*/ 1989801 h 4730345"/>
              <a:gd name="connsiteX1" fmla="*/ 100021 w 2162817"/>
              <a:gd name="connsiteY1" fmla="*/ 1782108 h 4730345"/>
              <a:gd name="connsiteX2" fmla="*/ 147523 w 2162817"/>
              <a:gd name="connsiteY2" fmla="*/ 915209 h 4730345"/>
              <a:gd name="connsiteX3" fmla="*/ 64395 w 2162817"/>
              <a:gd name="connsiteY3" fmla="*/ 897396 h 4730345"/>
              <a:gd name="connsiteX4" fmla="*/ 64856 w 2162817"/>
              <a:gd name="connsiteY4" fmla="*/ 656768 h 4730345"/>
              <a:gd name="connsiteX5" fmla="*/ 115977 w 2162817"/>
              <a:gd name="connsiteY5" fmla="*/ 270194 h 4730345"/>
              <a:gd name="connsiteX6" fmla="*/ 633180 w 2162817"/>
              <a:gd name="connsiteY6" fmla="*/ 543328 h 4730345"/>
              <a:gd name="connsiteX7" fmla="*/ 1055600 w 2162817"/>
              <a:gd name="connsiteY7" fmla="*/ 0 h 4730345"/>
              <a:gd name="connsiteX8" fmla="*/ 1478020 w 2162817"/>
              <a:gd name="connsiteY8" fmla="*/ 543328 h 4730345"/>
              <a:gd name="connsiteX9" fmla="*/ 2155539 w 2162817"/>
              <a:gd name="connsiteY9" fmla="*/ 543327 h 4730345"/>
              <a:gd name="connsiteX10" fmla="*/ 1818898 w 2162817"/>
              <a:gd name="connsiteY10" fmla="*/ 4312719 h 4730345"/>
              <a:gd name="connsiteX11" fmla="*/ 1752468 w 2162817"/>
              <a:gd name="connsiteY11" fmla="*/ 3863335 h 4730345"/>
              <a:gd name="connsiteX12" fmla="*/ 1607883 w 2162817"/>
              <a:gd name="connsiteY12" fmla="*/ 3269366 h 4730345"/>
              <a:gd name="connsiteX13" fmla="*/ 1768099 w 2162817"/>
              <a:gd name="connsiteY13" fmla="*/ 4668319 h 4730345"/>
              <a:gd name="connsiteX14" fmla="*/ 1420315 w 2162817"/>
              <a:gd name="connsiteY14" fmla="*/ 3519458 h 4730345"/>
              <a:gd name="connsiteX15" fmla="*/ 1412500 w 2162817"/>
              <a:gd name="connsiteY15" fmla="*/ 4265827 h 4730345"/>
              <a:gd name="connsiteX16" fmla="*/ 1342161 w 2162817"/>
              <a:gd name="connsiteY16" fmla="*/ 4015734 h 4730345"/>
              <a:gd name="connsiteX17" fmla="*/ 1342160 w 2162817"/>
              <a:gd name="connsiteY17" fmla="*/ 4429950 h 4730345"/>
              <a:gd name="connsiteX18" fmla="*/ 1181946 w 2162817"/>
              <a:gd name="connsiteY18" fmla="*/ 4132965 h 4730345"/>
              <a:gd name="connsiteX19" fmla="*/ 1045176 w 2162817"/>
              <a:gd name="connsiteY19" fmla="*/ 3824258 h 4730345"/>
              <a:gd name="connsiteX20" fmla="*/ 982653 w 2162817"/>
              <a:gd name="connsiteY20" fmla="*/ 3871150 h 4730345"/>
              <a:gd name="connsiteX21" fmla="*/ 978746 w 2162817"/>
              <a:gd name="connsiteY21" fmla="*/ 3968841 h 4730345"/>
              <a:gd name="connsiteX22" fmla="*/ 897548 w 2162817"/>
              <a:gd name="connsiteY22" fmla="*/ 3954987 h 4730345"/>
              <a:gd name="connsiteX23" fmla="*/ 836293 w 2162817"/>
              <a:gd name="connsiteY23" fmla="*/ 3800913 h 4730345"/>
              <a:gd name="connsiteX24" fmla="*/ 770978 w 2162817"/>
              <a:gd name="connsiteY24" fmla="*/ 4186861 h 4730345"/>
              <a:gd name="connsiteX25" fmla="*/ 687851 w 2162817"/>
              <a:gd name="connsiteY25" fmla="*/ 3854353 h 4730345"/>
              <a:gd name="connsiteX26" fmla="*/ 616599 w 2162817"/>
              <a:gd name="connsiteY26" fmla="*/ 4234363 h 4730345"/>
              <a:gd name="connsiteX27" fmla="*/ 449113 w 2162817"/>
              <a:gd name="connsiteY27" fmla="*/ 4124363 h 4730345"/>
              <a:gd name="connsiteX28" fmla="*/ 271836 w 2162817"/>
              <a:gd name="connsiteY28" fmla="*/ 2666694 h 4730345"/>
              <a:gd name="connsiteX29" fmla="*/ 296738 w 2162817"/>
              <a:gd name="connsiteY29" fmla="*/ 3858868 h 4730345"/>
              <a:gd name="connsiteX30" fmla="*/ 199413 w 2162817"/>
              <a:gd name="connsiteY30" fmla="*/ 2499770 h 4730345"/>
              <a:gd name="connsiteX31" fmla="*/ 141200 w 2162817"/>
              <a:gd name="connsiteY31" fmla="*/ 2792010 h 4730345"/>
              <a:gd name="connsiteX32" fmla="*/ 77048 w 2162817"/>
              <a:gd name="connsiteY32" fmla="*/ 2452269 h 4730345"/>
              <a:gd name="connsiteX33" fmla="*/ 21288 w 2162817"/>
              <a:gd name="connsiteY33" fmla="*/ 2659461 h 4730345"/>
              <a:gd name="connsiteX34" fmla="*/ 52521 w 2162817"/>
              <a:gd name="connsiteY34" fmla="*/ 1900862 h 4730345"/>
              <a:gd name="connsiteX35" fmla="*/ 117443 w 2162817"/>
              <a:gd name="connsiteY35"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016"/>
              <a:gd name="connsiteY0" fmla="*/ 1989801 h 4730345"/>
              <a:gd name="connsiteX1" fmla="*/ 100021 w 2163016"/>
              <a:gd name="connsiteY1" fmla="*/ 1782108 h 4730345"/>
              <a:gd name="connsiteX2" fmla="*/ 147523 w 2163016"/>
              <a:gd name="connsiteY2" fmla="*/ 915209 h 4730345"/>
              <a:gd name="connsiteX3" fmla="*/ 64395 w 2163016"/>
              <a:gd name="connsiteY3" fmla="*/ 897396 h 4730345"/>
              <a:gd name="connsiteX4" fmla="*/ 64856 w 2163016"/>
              <a:gd name="connsiteY4" fmla="*/ 656768 h 4730345"/>
              <a:gd name="connsiteX5" fmla="*/ 115977 w 2163016"/>
              <a:gd name="connsiteY5" fmla="*/ 270194 h 4730345"/>
              <a:gd name="connsiteX6" fmla="*/ 633180 w 2163016"/>
              <a:gd name="connsiteY6" fmla="*/ 543328 h 4730345"/>
              <a:gd name="connsiteX7" fmla="*/ 1055600 w 2163016"/>
              <a:gd name="connsiteY7" fmla="*/ 0 h 4730345"/>
              <a:gd name="connsiteX8" fmla="*/ 1478020 w 2163016"/>
              <a:gd name="connsiteY8" fmla="*/ 543328 h 4730345"/>
              <a:gd name="connsiteX9" fmla="*/ 2155539 w 2163016"/>
              <a:gd name="connsiteY9" fmla="*/ 543327 h 4730345"/>
              <a:gd name="connsiteX10" fmla="*/ 1818898 w 2163016"/>
              <a:gd name="connsiteY10" fmla="*/ 3972750 h 4730345"/>
              <a:gd name="connsiteX11" fmla="*/ 1818898 w 2163016"/>
              <a:gd name="connsiteY11" fmla="*/ 4312719 h 4730345"/>
              <a:gd name="connsiteX12" fmla="*/ 1752468 w 2163016"/>
              <a:gd name="connsiteY12" fmla="*/ 3863335 h 4730345"/>
              <a:gd name="connsiteX13" fmla="*/ 1607883 w 2163016"/>
              <a:gd name="connsiteY13" fmla="*/ 3269366 h 4730345"/>
              <a:gd name="connsiteX14" fmla="*/ 1768099 w 2163016"/>
              <a:gd name="connsiteY14" fmla="*/ 4668319 h 4730345"/>
              <a:gd name="connsiteX15" fmla="*/ 1420315 w 2163016"/>
              <a:gd name="connsiteY15" fmla="*/ 3519458 h 4730345"/>
              <a:gd name="connsiteX16" fmla="*/ 1412500 w 2163016"/>
              <a:gd name="connsiteY16" fmla="*/ 4265827 h 4730345"/>
              <a:gd name="connsiteX17" fmla="*/ 1342161 w 2163016"/>
              <a:gd name="connsiteY17" fmla="*/ 4015734 h 4730345"/>
              <a:gd name="connsiteX18" fmla="*/ 1342160 w 2163016"/>
              <a:gd name="connsiteY18" fmla="*/ 4429950 h 4730345"/>
              <a:gd name="connsiteX19" fmla="*/ 1181946 w 2163016"/>
              <a:gd name="connsiteY19" fmla="*/ 4132965 h 4730345"/>
              <a:gd name="connsiteX20" fmla="*/ 1045176 w 2163016"/>
              <a:gd name="connsiteY20" fmla="*/ 3824258 h 4730345"/>
              <a:gd name="connsiteX21" fmla="*/ 982653 w 2163016"/>
              <a:gd name="connsiteY21" fmla="*/ 3871150 h 4730345"/>
              <a:gd name="connsiteX22" fmla="*/ 978746 w 2163016"/>
              <a:gd name="connsiteY22" fmla="*/ 3968841 h 4730345"/>
              <a:gd name="connsiteX23" fmla="*/ 897548 w 2163016"/>
              <a:gd name="connsiteY23" fmla="*/ 3954987 h 4730345"/>
              <a:gd name="connsiteX24" fmla="*/ 836293 w 2163016"/>
              <a:gd name="connsiteY24" fmla="*/ 3800913 h 4730345"/>
              <a:gd name="connsiteX25" fmla="*/ 770978 w 2163016"/>
              <a:gd name="connsiteY25" fmla="*/ 4186861 h 4730345"/>
              <a:gd name="connsiteX26" fmla="*/ 687851 w 2163016"/>
              <a:gd name="connsiteY26" fmla="*/ 3854353 h 4730345"/>
              <a:gd name="connsiteX27" fmla="*/ 616599 w 2163016"/>
              <a:gd name="connsiteY27" fmla="*/ 4234363 h 4730345"/>
              <a:gd name="connsiteX28" fmla="*/ 449113 w 2163016"/>
              <a:gd name="connsiteY28" fmla="*/ 4124363 h 4730345"/>
              <a:gd name="connsiteX29" fmla="*/ 271836 w 2163016"/>
              <a:gd name="connsiteY29" fmla="*/ 2666694 h 4730345"/>
              <a:gd name="connsiteX30" fmla="*/ 296738 w 2163016"/>
              <a:gd name="connsiteY30" fmla="*/ 3858868 h 4730345"/>
              <a:gd name="connsiteX31" fmla="*/ 199413 w 2163016"/>
              <a:gd name="connsiteY31" fmla="*/ 2499770 h 4730345"/>
              <a:gd name="connsiteX32" fmla="*/ 141200 w 2163016"/>
              <a:gd name="connsiteY32" fmla="*/ 2792010 h 4730345"/>
              <a:gd name="connsiteX33" fmla="*/ 77048 w 2163016"/>
              <a:gd name="connsiteY33" fmla="*/ 2452269 h 4730345"/>
              <a:gd name="connsiteX34" fmla="*/ 21288 w 2163016"/>
              <a:gd name="connsiteY34" fmla="*/ 2659461 h 4730345"/>
              <a:gd name="connsiteX35" fmla="*/ 52521 w 2163016"/>
              <a:gd name="connsiteY35" fmla="*/ 1900862 h 4730345"/>
              <a:gd name="connsiteX36" fmla="*/ 117443 w 2163016"/>
              <a:gd name="connsiteY36"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3689"/>
              <a:gd name="connsiteY0" fmla="*/ 1989801 h 4730345"/>
              <a:gd name="connsiteX1" fmla="*/ 100021 w 2163689"/>
              <a:gd name="connsiteY1" fmla="*/ 1782108 h 4730345"/>
              <a:gd name="connsiteX2" fmla="*/ 147523 w 2163689"/>
              <a:gd name="connsiteY2" fmla="*/ 915209 h 4730345"/>
              <a:gd name="connsiteX3" fmla="*/ 64395 w 2163689"/>
              <a:gd name="connsiteY3" fmla="*/ 897396 h 4730345"/>
              <a:gd name="connsiteX4" fmla="*/ 64856 w 2163689"/>
              <a:gd name="connsiteY4" fmla="*/ 656768 h 4730345"/>
              <a:gd name="connsiteX5" fmla="*/ 115977 w 2163689"/>
              <a:gd name="connsiteY5" fmla="*/ 270194 h 4730345"/>
              <a:gd name="connsiteX6" fmla="*/ 633180 w 2163689"/>
              <a:gd name="connsiteY6" fmla="*/ 543328 h 4730345"/>
              <a:gd name="connsiteX7" fmla="*/ 1055600 w 2163689"/>
              <a:gd name="connsiteY7" fmla="*/ 0 h 4730345"/>
              <a:gd name="connsiteX8" fmla="*/ 1478020 w 2163689"/>
              <a:gd name="connsiteY8" fmla="*/ 543328 h 4730345"/>
              <a:gd name="connsiteX9" fmla="*/ 2155539 w 2163689"/>
              <a:gd name="connsiteY9" fmla="*/ 543327 h 4730345"/>
              <a:gd name="connsiteX10" fmla="*/ 1869697 w 2163689"/>
              <a:gd name="connsiteY10" fmla="*/ 4086073 h 4730345"/>
              <a:gd name="connsiteX11" fmla="*/ 1818898 w 2163689"/>
              <a:gd name="connsiteY11" fmla="*/ 3972750 h 4730345"/>
              <a:gd name="connsiteX12" fmla="*/ 1818898 w 2163689"/>
              <a:gd name="connsiteY12" fmla="*/ 4312719 h 4730345"/>
              <a:gd name="connsiteX13" fmla="*/ 1752468 w 2163689"/>
              <a:gd name="connsiteY13" fmla="*/ 3863335 h 4730345"/>
              <a:gd name="connsiteX14" fmla="*/ 1607883 w 2163689"/>
              <a:gd name="connsiteY14" fmla="*/ 3269366 h 4730345"/>
              <a:gd name="connsiteX15" fmla="*/ 1768099 w 2163689"/>
              <a:gd name="connsiteY15" fmla="*/ 4668319 h 4730345"/>
              <a:gd name="connsiteX16" fmla="*/ 1420315 w 2163689"/>
              <a:gd name="connsiteY16" fmla="*/ 3519458 h 4730345"/>
              <a:gd name="connsiteX17" fmla="*/ 1412500 w 2163689"/>
              <a:gd name="connsiteY17" fmla="*/ 4265827 h 4730345"/>
              <a:gd name="connsiteX18" fmla="*/ 1342161 w 2163689"/>
              <a:gd name="connsiteY18" fmla="*/ 4015734 h 4730345"/>
              <a:gd name="connsiteX19" fmla="*/ 1342160 w 2163689"/>
              <a:gd name="connsiteY19" fmla="*/ 4429950 h 4730345"/>
              <a:gd name="connsiteX20" fmla="*/ 1181946 w 2163689"/>
              <a:gd name="connsiteY20" fmla="*/ 4132965 h 4730345"/>
              <a:gd name="connsiteX21" fmla="*/ 1045176 w 2163689"/>
              <a:gd name="connsiteY21" fmla="*/ 3824258 h 4730345"/>
              <a:gd name="connsiteX22" fmla="*/ 982653 w 2163689"/>
              <a:gd name="connsiteY22" fmla="*/ 3871150 h 4730345"/>
              <a:gd name="connsiteX23" fmla="*/ 978746 w 2163689"/>
              <a:gd name="connsiteY23" fmla="*/ 3968841 h 4730345"/>
              <a:gd name="connsiteX24" fmla="*/ 897548 w 2163689"/>
              <a:gd name="connsiteY24" fmla="*/ 3954987 h 4730345"/>
              <a:gd name="connsiteX25" fmla="*/ 836293 w 2163689"/>
              <a:gd name="connsiteY25" fmla="*/ 3800913 h 4730345"/>
              <a:gd name="connsiteX26" fmla="*/ 770978 w 2163689"/>
              <a:gd name="connsiteY26" fmla="*/ 4186861 h 4730345"/>
              <a:gd name="connsiteX27" fmla="*/ 687851 w 2163689"/>
              <a:gd name="connsiteY27" fmla="*/ 3854353 h 4730345"/>
              <a:gd name="connsiteX28" fmla="*/ 616599 w 2163689"/>
              <a:gd name="connsiteY28" fmla="*/ 4234363 h 4730345"/>
              <a:gd name="connsiteX29" fmla="*/ 449113 w 2163689"/>
              <a:gd name="connsiteY29" fmla="*/ 4124363 h 4730345"/>
              <a:gd name="connsiteX30" fmla="*/ 271836 w 2163689"/>
              <a:gd name="connsiteY30" fmla="*/ 2666694 h 4730345"/>
              <a:gd name="connsiteX31" fmla="*/ 296738 w 2163689"/>
              <a:gd name="connsiteY31" fmla="*/ 3858868 h 4730345"/>
              <a:gd name="connsiteX32" fmla="*/ 199413 w 2163689"/>
              <a:gd name="connsiteY32" fmla="*/ 2499770 h 4730345"/>
              <a:gd name="connsiteX33" fmla="*/ 141200 w 2163689"/>
              <a:gd name="connsiteY33" fmla="*/ 2792010 h 4730345"/>
              <a:gd name="connsiteX34" fmla="*/ 77048 w 2163689"/>
              <a:gd name="connsiteY34" fmla="*/ 2452269 h 4730345"/>
              <a:gd name="connsiteX35" fmla="*/ 21288 w 2163689"/>
              <a:gd name="connsiteY35" fmla="*/ 2659461 h 4730345"/>
              <a:gd name="connsiteX36" fmla="*/ 52521 w 2163689"/>
              <a:gd name="connsiteY36" fmla="*/ 1900862 h 4730345"/>
              <a:gd name="connsiteX37" fmla="*/ 117443 w 2163689"/>
              <a:gd name="connsiteY37" fmla="*/ 1989801 h 4730345"/>
              <a:gd name="connsiteX0" fmla="*/ 117443 w 2162434"/>
              <a:gd name="connsiteY0" fmla="*/ 1989801 h 4730345"/>
              <a:gd name="connsiteX1" fmla="*/ 100021 w 2162434"/>
              <a:gd name="connsiteY1" fmla="*/ 1782108 h 4730345"/>
              <a:gd name="connsiteX2" fmla="*/ 147523 w 2162434"/>
              <a:gd name="connsiteY2" fmla="*/ 915209 h 4730345"/>
              <a:gd name="connsiteX3" fmla="*/ 64395 w 2162434"/>
              <a:gd name="connsiteY3" fmla="*/ 897396 h 4730345"/>
              <a:gd name="connsiteX4" fmla="*/ 64856 w 2162434"/>
              <a:gd name="connsiteY4" fmla="*/ 656768 h 4730345"/>
              <a:gd name="connsiteX5" fmla="*/ 115977 w 2162434"/>
              <a:gd name="connsiteY5" fmla="*/ 270194 h 4730345"/>
              <a:gd name="connsiteX6" fmla="*/ 633180 w 2162434"/>
              <a:gd name="connsiteY6" fmla="*/ 543328 h 4730345"/>
              <a:gd name="connsiteX7" fmla="*/ 1055600 w 2162434"/>
              <a:gd name="connsiteY7" fmla="*/ 0 h 4730345"/>
              <a:gd name="connsiteX8" fmla="*/ 1478020 w 2162434"/>
              <a:gd name="connsiteY8" fmla="*/ 543328 h 4730345"/>
              <a:gd name="connsiteX9" fmla="*/ 2155539 w 2162434"/>
              <a:gd name="connsiteY9" fmla="*/ 543327 h 4730345"/>
              <a:gd name="connsiteX10" fmla="*/ 1869697 w 2162434"/>
              <a:gd name="connsiteY10" fmla="*/ 4086073 h 4730345"/>
              <a:gd name="connsiteX11" fmla="*/ 1818898 w 2162434"/>
              <a:gd name="connsiteY11" fmla="*/ 3972750 h 4730345"/>
              <a:gd name="connsiteX12" fmla="*/ 1818898 w 2162434"/>
              <a:gd name="connsiteY12" fmla="*/ 4312719 h 4730345"/>
              <a:gd name="connsiteX13" fmla="*/ 1752468 w 2162434"/>
              <a:gd name="connsiteY13" fmla="*/ 3863335 h 4730345"/>
              <a:gd name="connsiteX14" fmla="*/ 1607883 w 2162434"/>
              <a:gd name="connsiteY14" fmla="*/ 3269366 h 4730345"/>
              <a:gd name="connsiteX15" fmla="*/ 1768099 w 2162434"/>
              <a:gd name="connsiteY15" fmla="*/ 4668319 h 4730345"/>
              <a:gd name="connsiteX16" fmla="*/ 1420315 w 2162434"/>
              <a:gd name="connsiteY16" fmla="*/ 3519458 h 4730345"/>
              <a:gd name="connsiteX17" fmla="*/ 1412500 w 2162434"/>
              <a:gd name="connsiteY17" fmla="*/ 4265827 h 4730345"/>
              <a:gd name="connsiteX18" fmla="*/ 1342161 w 2162434"/>
              <a:gd name="connsiteY18" fmla="*/ 4015734 h 4730345"/>
              <a:gd name="connsiteX19" fmla="*/ 1342160 w 2162434"/>
              <a:gd name="connsiteY19" fmla="*/ 4429950 h 4730345"/>
              <a:gd name="connsiteX20" fmla="*/ 1181946 w 2162434"/>
              <a:gd name="connsiteY20" fmla="*/ 4132965 h 4730345"/>
              <a:gd name="connsiteX21" fmla="*/ 1045176 w 2162434"/>
              <a:gd name="connsiteY21" fmla="*/ 3824258 h 4730345"/>
              <a:gd name="connsiteX22" fmla="*/ 982653 w 2162434"/>
              <a:gd name="connsiteY22" fmla="*/ 3871150 h 4730345"/>
              <a:gd name="connsiteX23" fmla="*/ 978746 w 2162434"/>
              <a:gd name="connsiteY23" fmla="*/ 3968841 h 4730345"/>
              <a:gd name="connsiteX24" fmla="*/ 897548 w 2162434"/>
              <a:gd name="connsiteY24" fmla="*/ 3954987 h 4730345"/>
              <a:gd name="connsiteX25" fmla="*/ 836293 w 2162434"/>
              <a:gd name="connsiteY25" fmla="*/ 3800913 h 4730345"/>
              <a:gd name="connsiteX26" fmla="*/ 770978 w 2162434"/>
              <a:gd name="connsiteY26" fmla="*/ 4186861 h 4730345"/>
              <a:gd name="connsiteX27" fmla="*/ 687851 w 2162434"/>
              <a:gd name="connsiteY27" fmla="*/ 3854353 h 4730345"/>
              <a:gd name="connsiteX28" fmla="*/ 616599 w 2162434"/>
              <a:gd name="connsiteY28" fmla="*/ 4234363 h 4730345"/>
              <a:gd name="connsiteX29" fmla="*/ 449113 w 2162434"/>
              <a:gd name="connsiteY29" fmla="*/ 4124363 h 4730345"/>
              <a:gd name="connsiteX30" fmla="*/ 271836 w 2162434"/>
              <a:gd name="connsiteY30" fmla="*/ 2666694 h 4730345"/>
              <a:gd name="connsiteX31" fmla="*/ 296738 w 2162434"/>
              <a:gd name="connsiteY31" fmla="*/ 3858868 h 4730345"/>
              <a:gd name="connsiteX32" fmla="*/ 199413 w 2162434"/>
              <a:gd name="connsiteY32" fmla="*/ 2499770 h 4730345"/>
              <a:gd name="connsiteX33" fmla="*/ 141200 w 2162434"/>
              <a:gd name="connsiteY33" fmla="*/ 2792010 h 4730345"/>
              <a:gd name="connsiteX34" fmla="*/ 77048 w 2162434"/>
              <a:gd name="connsiteY34" fmla="*/ 2452269 h 4730345"/>
              <a:gd name="connsiteX35" fmla="*/ 21288 w 2162434"/>
              <a:gd name="connsiteY35" fmla="*/ 2659461 h 4730345"/>
              <a:gd name="connsiteX36" fmla="*/ 52521 w 2162434"/>
              <a:gd name="connsiteY36" fmla="*/ 1900862 h 4730345"/>
              <a:gd name="connsiteX37" fmla="*/ 117443 w 2162434"/>
              <a:gd name="connsiteY37"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65427"/>
              <a:gd name="connsiteY0" fmla="*/ 1989801 h 4730345"/>
              <a:gd name="connsiteX1" fmla="*/ 100021 w 2165427"/>
              <a:gd name="connsiteY1" fmla="*/ 1782108 h 4730345"/>
              <a:gd name="connsiteX2" fmla="*/ 147523 w 2165427"/>
              <a:gd name="connsiteY2" fmla="*/ 915209 h 4730345"/>
              <a:gd name="connsiteX3" fmla="*/ 64395 w 2165427"/>
              <a:gd name="connsiteY3" fmla="*/ 897396 h 4730345"/>
              <a:gd name="connsiteX4" fmla="*/ 64856 w 2165427"/>
              <a:gd name="connsiteY4" fmla="*/ 656768 h 4730345"/>
              <a:gd name="connsiteX5" fmla="*/ 115977 w 2165427"/>
              <a:gd name="connsiteY5" fmla="*/ 270194 h 4730345"/>
              <a:gd name="connsiteX6" fmla="*/ 633180 w 2165427"/>
              <a:gd name="connsiteY6" fmla="*/ 543328 h 4730345"/>
              <a:gd name="connsiteX7" fmla="*/ 1055600 w 2165427"/>
              <a:gd name="connsiteY7" fmla="*/ 0 h 4730345"/>
              <a:gd name="connsiteX8" fmla="*/ 1478020 w 2165427"/>
              <a:gd name="connsiteY8" fmla="*/ 543328 h 4730345"/>
              <a:gd name="connsiteX9" fmla="*/ 2155539 w 2165427"/>
              <a:gd name="connsiteY9" fmla="*/ 543327 h 4730345"/>
              <a:gd name="connsiteX10" fmla="*/ 1873604 w 2165427"/>
              <a:gd name="connsiteY10" fmla="*/ 3660134 h 4730345"/>
              <a:gd name="connsiteX11" fmla="*/ 1869697 w 2165427"/>
              <a:gd name="connsiteY11" fmla="*/ 4086073 h 4730345"/>
              <a:gd name="connsiteX12" fmla="*/ 1818898 w 2165427"/>
              <a:gd name="connsiteY12" fmla="*/ 3972750 h 4730345"/>
              <a:gd name="connsiteX13" fmla="*/ 1818898 w 2165427"/>
              <a:gd name="connsiteY13" fmla="*/ 4312719 h 4730345"/>
              <a:gd name="connsiteX14" fmla="*/ 1752468 w 2165427"/>
              <a:gd name="connsiteY14" fmla="*/ 3863335 h 4730345"/>
              <a:gd name="connsiteX15" fmla="*/ 1607883 w 2165427"/>
              <a:gd name="connsiteY15" fmla="*/ 3269366 h 4730345"/>
              <a:gd name="connsiteX16" fmla="*/ 1768099 w 2165427"/>
              <a:gd name="connsiteY16" fmla="*/ 4668319 h 4730345"/>
              <a:gd name="connsiteX17" fmla="*/ 1420315 w 2165427"/>
              <a:gd name="connsiteY17" fmla="*/ 3519458 h 4730345"/>
              <a:gd name="connsiteX18" fmla="*/ 1412500 w 2165427"/>
              <a:gd name="connsiteY18" fmla="*/ 4265827 h 4730345"/>
              <a:gd name="connsiteX19" fmla="*/ 1342161 w 2165427"/>
              <a:gd name="connsiteY19" fmla="*/ 4015734 h 4730345"/>
              <a:gd name="connsiteX20" fmla="*/ 1342160 w 2165427"/>
              <a:gd name="connsiteY20" fmla="*/ 4429950 h 4730345"/>
              <a:gd name="connsiteX21" fmla="*/ 1181946 w 2165427"/>
              <a:gd name="connsiteY21" fmla="*/ 4132965 h 4730345"/>
              <a:gd name="connsiteX22" fmla="*/ 1045176 w 2165427"/>
              <a:gd name="connsiteY22" fmla="*/ 3824258 h 4730345"/>
              <a:gd name="connsiteX23" fmla="*/ 982653 w 2165427"/>
              <a:gd name="connsiteY23" fmla="*/ 3871150 h 4730345"/>
              <a:gd name="connsiteX24" fmla="*/ 978746 w 2165427"/>
              <a:gd name="connsiteY24" fmla="*/ 3968841 h 4730345"/>
              <a:gd name="connsiteX25" fmla="*/ 897548 w 2165427"/>
              <a:gd name="connsiteY25" fmla="*/ 3954987 h 4730345"/>
              <a:gd name="connsiteX26" fmla="*/ 836293 w 2165427"/>
              <a:gd name="connsiteY26" fmla="*/ 3800913 h 4730345"/>
              <a:gd name="connsiteX27" fmla="*/ 770978 w 2165427"/>
              <a:gd name="connsiteY27" fmla="*/ 4186861 h 4730345"/>
              <a:gd name="connsiteX28" fmla="*/ 687851 w 2165427"/>
              <a:gd name="connsiteY28" fmla="*/ 3854353 h 4730345"/>
              <a:gd name="connsiteX29" fmla="*/ 616599 w 2165427"/>
              <a:gd name="connsiteY29" fmla="*/ 4234363 h 4730345"/>
              <a:gd name="connsiteX30" fmla="*/ 449113 w 2165427"/>
              <a:gd name="connsiteY30" fmla="*/ 4124363 h 4730345"/>
              <a:gd name="connsiteX31" fmla="*/ 271836 w 2165427"/>
              <a:gd name="connsiteY31" fmla="*/ 2666694 h 4730345"/>
              <a:gd name="connsiteX32" fmla="*/ 296738 w 2165427"/>
              <a:gd name="connsiteY32" fmla="*/ 3858868 h 4730345"/>
              <a:gd name="connsiteX33" fmla="*/ 199413 w 2165427"/>
              <a:gd name="connsiteY33" fmla="*/ 2499770 h 4730345"/>
              <a:gd name="connsiteX34" fmla="*/ 141200 w 2165427"/>
              <a:gd name="connsiteY34" fmla="*/ 2792010 h 4730345"/>
              <a:gd name="connsiteX35" fmla="*/ 77048 w 2165427"/>
              <a:gd name="connsiteY35" fmla="*/ 2452269 h 4730345"/>
              <a:gd name="connsiteX36" fmla="*/ 21288 w 2165427"/>
              <a:gd name="connsiteY36" fmla="*/ 2659461 h 4730345"/>
              <a:gd name="connsiteX37" fmla="*/ 52521 w 2165427"/>
              <a:gd name="connsiteY37" fmla="*/ 1900862 h 4730345"/>
              <a:gd name="connsiteX38" fmla="*/ 117443 w 2165427"/>
              <a:gd name="connsiteY38" fmla="*/ 1989801 h 4730345"/>
              <a:gd name="connsiteX0" fmla="*/ 117443 w 2172015"/>
              <a:gd name="connsiteY0" fmla="*/ 1989801 h 4730345"/>
              <a:gd name="connsiteX1" fmla="*/ 100021 w 2172015"/>
              <a:gd name="connsiteY1" fmla="*/ 1782108 h 4730345"/>
              <a:gd name="connsiteX2" fmla="*/ 147523 w 2172015"/>
              <a:gd name="connsiteY2" fmla="*/ 915209 h 4730345"/>
              <a:gd name="connsiteX3" fmla="*/ 64395 w 2172015"/>
              <a:gd name="connsiteY3" fmla="*/ 897396 h 4730345"/>
              <a:gd name="connsiteX4" fmla="*/ 64856 w 2172015"/>
              <a:gd name="connsiteY4" fmla="*/ 656768 h 4730345"/>
              <a:gd name="connsiteX5" fmla="*/ 115977 w 2172015"/>
              <a:gd name="connsiteY5" fmla="*/ 270194 h 4730345"/>
              <a:gd name="connsiteX6" fmla="*/ 633180 w 2172015"/>
              <a:gd name="connsiteY6" fmla="*/ 543328 h 4730345"/>
              <a:gd name="connsiteX7" fmla="*/ 1055600 w 2172015"/>
              <a:gd name="connsiteY7" fmla="*/ 0 h 4730345"/>
              <a:gd name="connsiteX8" fmla="*/ 1478020 w 2172015"/>
              <a:gd name="connsiteY8" fmla="*/ 543328 h 4730345"/>
              <a:gd name="connsiteX9" fmla="*/ 2155539 w 2172015"/>
              <a:gd name="connsiteY9" fmla="*/ 543327 h 4730345"/>
              <a:gd name="connsiteX10" fmla="*/ 1959573 w 2172015"/>
              <a:gd name="connsiteY10" fmla="*/ 3597611 h 4730345"/>
              <a:gd name="connsiteX11" fmla="*/ 1873604 w 2172015"/>
              <a:gd name="connsiteY11" fmla="*/ 3660134 h 4730345"/>
              <a:gd name="connsiteX12" fmla="*/ 1869697 w 2172015"/>
              <a:gd name="connsiteY12" fmla="*/ 4086073 h 4730345"/>
              <a:gd name="connsiteX13" fmla="*/ 1818898 w 2172015"/>
              <a:gd name="connsiteY13" fmla="*/ 3972750 h 4730345"/>
              <a:gd name="connsiteX14" fmla="*/ 1818898 w 2172015"/>
              <a:gd name="connsiteY14" fmla="*/ 4312719 h 4730345"/>
              <a:gd name="connsiteX15" fmla="*/ 1752468 w 2172015"/>
              <a:gd name="connsiteY15" fmla="*/ 3863335 h 4730345"/>
              <a:gd name="connsiteX16" fmla="*/ 1607883 w 2172015"/>
              <a:gd name="connsiteY16" fmla="*/ 3269366 h 4730345"/>
              <a:gd name="connsiteX17" fmla="*/ 1768099 w 2172015"/>
              <a:gd name="connsiteY17" fmla="*/ 4668319 h 4730345"/>
              <a:gd name="connsiteX18" fmla="*/ 1420315 w 2172015"/>
              <a:gd name="connsiteY18" fmla="*/ 3519458 h 4730345"/>
              <a:gd name="connsiteX19" fmla="*/ 1412500 w 2172015"/>
              <a:gd name="connsiteY19" fmla="*/ 4265827 h 4730345"/>
              <a:gd name="connsiteX20" fmla="*/ 1342161 w 2172015"/>
              <a:gd name="connsiteY20" fmla="*/ 4015734 h 4730345"/>
              <a:gd name="connsiteX21" fmla="*/ 1342160 w 2172015"/>
              <a:gd name="connsiteY21" fmla="*/ 4429950 h 4730345"/>
              <a:gd name="connsiteX22" fmla="*/ 1181946 w 2172015"/>
              <a:gd name="connsiteY22" fmla="*/ 4132965 h 4730345"/>
              <a:gd name="connsiteX23" fmla="*/ 1045176 w 2172015"/>
              <a:gd name="connsiteY23" fmla="*/ 3824258 h 4730345"/>
              <a:gd name="connsiteX24" fmla="*/ 982653 w 2172015"/>
              <a:gd name="connsiteY24" fmla="*/ 3871150 h 4730345"/>
              <a:gd name="connsiteX25" fmla="*/ 978746 w 2172015"/>
              <a:gd name="connsiteY25" fmla="*/ 3968841 h 4730345"/>
              <a:gd name="connsiteX26" fmla="*/ 897548 w 2172015"/>
              <a:gd name="connsiteY26" fmla="*/ 3954987 h 4730345"/>
              <a:gd name="connsiteX27" fmla="*/ 836293 w 2172015"/>
              <a:gd name="connsiteY27" fmla="*/ 3800913 h 4730345"/>
              <a:gd name="connsiteX28" fmla="*/ 770978 w 2172015"/>
              <a:gd name="connsiteY28" fmla="*/ 4186861 h 4730345"/>
              <a:gd name="connsiteX29" fmla="*/ 687851 w 2172015"/>
              <a:gd name="connsiteY29" fmla="*/ 3854353 h 4730345"/>
              <a:gd name="connsiteX30" fmla="*/ 616599 w 2172015"/>
              <a:gd name="connsiteY30" fmla="*/ 4234363 h 4730345"/>
              <a:gd name="connsiteX31" fmla="*/ 449113 w 2172015"/>
              <a:gd name="connsiteY31" fmla="*/ 4124363 h 4730345"/>
              <a:gd name="connsiteX32" fmla="*/ 271836 w 2172015"/>
              <a:gd name="connsiteY32" fmla="*/ 2666694 h 4730345"/>
              <a:gd name="connsiteX33" fmla="*/ 296738 w 2172015"/>
              <a:gd name="connsiteY33" fmla="*/ 3858868 h 4730345"/>
              <a:gd name="connsiteX34" fmla="*/ 199413 w 2172015"/>
              <a:gd name="connsiteY34" fmla="*/ 2499770 h 4730345"/>
              <a:gd name="connsiteX35" fmla="*/ 141200 w 2172015"/>
              <a:gd name="connsiteY35" fmla="*/ 2792010 h 4730345"/>
              <a:gd name="connsiteX36" fmla="*/ 77048 w 2172015"/>
              <a:gd name="connsiteY36" fmla="*/ 2452269 h 4730345"/>
              <a:gd name="connsiteX37" fmla="*/ 21288 w 2172015"/>
              <a:gd name="connsiteY37" fmla="*/ 2659461 h 4730345"/>
              <a:gd name="connsiteX38" fmla="*/ 52521 w 2172015"/>
              <a:gd name="connsiteY38" fmla="*/ 1900862 h 4730345"/>
              <a:gd name="connsiteX39" fmla="*/ 117443 w 2172015"/>
              <a:gd name="connsiteY39" fmla="*/ 1989801 h 4730345"/>
              <a:gd name="connsiteX0" fmla="*/ 117443 w 2179939"/>
              <a:gd name="connsiteY0" fmla="*/ 1989801 h 4730345"/>
              <a:gd name="connsiteX1" fmla="*/ 100021 w 2179939"/>
              <a:gd name="connsiteY1" fmla="*/ 1782108 h 4730345"/>
              <a:gd name="connsiteX2" fmla="*/ 147523 w 2179939"/>
              <a:gd name="connsiteY2" fmla="*/ 915209 h 4730345"/>
              <a:gd name="connsiteX3" fmla="*/ 64395 w 2179939"/>
              <a:gd name="connsiteY3" fmla="*/ 897396 h 4730345"/>
              <a:gd name="connsiteX4" fmla="*/ 64856 w 2179939"/>
              <a:gd name="connsiteY4" fmla="*/ 656768 h 4730345"/>
              <a:gd name="connsiteX5" fmla="*/ 115977 w 2179939"/>
              <a:gd name="connsiteY5" fmla="*/ 270194 h 4730345"/>
              <a:gd name="connsiteX6" fmla="*/ 633180 w 2179939"/>
              <a:gd name="connsiteY6" fmla="*/ 543328 h 4730345"/>
              <a:gd name="connsiteX7" fmla="*/ 1055600 w 2179939"/>
              <a:gd name="connsiteY7" fmla="*/ 0 h 4730345"/>
              <a:gd name="connsiteX8" fmla="*/ 1478020 w 2179939"/>
              <a:gd name="connsiteY8" fmla="*/ 543328 h 4730345"/>
              <a:gd name="connsiteX9" fmla="*/ 2155539 w 2179939"/>
              <a:gd name="connsiteY9" fmla="*/ 543327 h 4730345"/>
              <a:gd name="connsiteX10" fmla="*/ 2022097 w 2179939"/>
              <a:gd name="connsiteY10" fmla="*/ 3894596 h 4730345"/>
              <a:gd name="connsiteX11" fmla="*/ 1959573 w 2179939"/>
              <a:gd name="connsiteY11" fmla="*/ 3597611 h 4730345"/>
              <a:gd name="connsiteX12" fmla="*/ 1873604 w 2179939"/>
              <a:gd name="connsiteY12" fmla="*/ 3660134 h 4730345"/>
              <a:gd name="connsiteX13" fmla="*/ 1869697 w 2179939"/>
              <a:gd name="connsiteY13" fmla="*/ 4086073 h 4730345"/>
              <a:gd name="connsiteX14" fmla="*/ 1818898 w 2179939"/>
              <a:gd name="connsiteY14" fmla="*/ 3972750 h 4730345"/>
              <a:gd name="connsiteX15" fmla="*/ 1818898 w 2179939"/>
              <a:gd name="connsiteY15" fmla="*/ 4312719 h 4730345"/>
              <a:gd name="connsiteX16" fmla="*/ 1752468 w 2179939"/>
              <a:gd name="connsiteY16" fmla="*/ 3863335 h 4730345"/>
              <a:gd name="connsiteX17" fmla="*/ 1607883 w 2179939"/>
              <a:gd name="connsiteY17" fmla="*/ 3269366 h 4730345"/>
              <a:gd name="connsiteX18" fmla="*/ 1768099 w 2179939"/>
              <a:gd name="connsiteY18" fmla="*/ 4668319 h 4730345"/>
              <a:gd name="connsiteX19" fmla="*/ 1420315 w 2179939"/>
              <a:gd name="connsiteY19" fmla="*/ 3519458 h 4730345"/>
              <a:gd name="connsiteX20" fmla="*/ 1412500 w 2179939"/>
              <a:gd name="connsiteY20" fmla="*/ 4265827 h 4730345"/>
              <a:gd name="connsiteX21" fmla="*/ 1342161 w 2179939"/>
              <a:gd name="connsiteY21" fmla="*/ 4015734 h 4730345"/>
              <a:gd name="connsiteX22" fmla="*/ 1342160 w 2179939"/>
              <a:gd name="connsiteY22" fmla="*/ 4429950 h 4730345"/>
              <a:gd name="connsiteX23" fmla="*/ 1181946 w 2179939"/>
              <a:gd name="connsiteY23" fmla="*/ 4132965 h 4730345"/>
              <a:gd name="connsiteX24" fmla="*/ 1045176 w 2179939"/>
              <a:gd name="connsiteY24" fmla="*/ 3824258 h 4730345"/>
              <a:gd name="connsiteX25" fmla="*/ 982653 w 2179939"/>
              <a:gd name="connsiteY25" fmla="*/ 3871150 h 4730345"/>
              <a:gd name="connsiteX26" fmla="*/ 978746 w 2179939"/>
              <a:gd name="connsiteY26" fmla="*/ 3968841 h 4730345"/>
              <a:gd name="connsiteX27" fmla="*/ 897548 w 2179939"/>
              <a:gd name="connsiteY27" fmla="*/ 3954987 h 4730345"/>
              <a:gd name="connsiteX28" fmla="*/ 836293 w 2179939"/>
              <a:gd name="connsiteY28" fmla="*/ 3800913 h 4730345"/>
              <a:gd name="connsiteX29" fmla="*/ 770978 w 2179939"/>
              <a:gd name="connsiteY29" fmla="*/ 4186861 h 4730345"/>
              <a:gd name="connsiteX30" fmla="*/ 687851 w 2179939"/>
              <a:gd name="connsiteY30" fmla="*/ 3854353 h 4730345"/>
              <a:gd name="connsiteX31" fmla="*/ 616599 w 2179939"/>
              <a:gd name="connsiteY31" fmla="*/ 4234363 h 4730345"/>
              <a:gd name="connsiteX32" fmla="*/ 449113 w 2179939"/>
              <a:gd name="connsiteY32" fmla="*/ 4124363 h 4730345"/>
              <a:gd name="connsiteX33" fmla="*/ 271836 w 2179939"/>
              <a:gd name="connsiteY33" fmla="*/ 2666694 h 4730345"/>
              <a:gd name="connsiteX34" fmla="*/ 296738 w 2179939"/>
              <a:gd name="connsiteY34" fmla="*/ 3858868 h 4730345"/>
              <a:gd name="connsiteX35" fmla="*/ 199413 w 2179939"/>
              <a:gd name="connsiteY35" fmla="*/ 2499770 h 4730345"/>
              <a:gd name="connsiteX36" fmla="*/ 141200 w 2179939"/>
              <a:gd name="connsiteY36" fmla="*/ 2792010 h 4730345"/>
              <a:gd name="connsiteX37" fmla="*/ 77048 w 2179939"/>
              <a:gd name="connsiteY37" fmla="*/ 2452269 h 4730345"/>
              <a:gd name="connsiteX38" fmla="*/ 21288 w 2179939"/>
              <a:gd name="connsiteY38" fmla="*/ 2659461 h 4730345"/>
              <a:gd name="connsiteX39" fmla="*/ 52521 w 2179939"/>
              <a:gd name="connsiteY39" fmla="*/ 1900862 h 4730345"/>
              <a:gd name="connsiteX40" fmla="*/ 117443 w 2179939"/>
              <a:gd name="connsiteY40"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1221"/>
              <a:gd name="connsiteY0" fmla="*/ 1989801 h 4730345"/>
              <a:gd name="connsiteX1" fmla="*/ 100021 w 2181221"/>
              <a:gd name="connsiteY1" fmla="*/ 1782108 h 4730345"/>
              <a:gd name="connsiteX2" fmla="*/ 147523 w 2181221"/>
              <a:gd name="connsiteY2" fmla="*/ 915209 h 4730345"/>
              <a:gd name="connsiteX3" fmla="*/ 64395 w 2181221"/>
              <a:gd name="connsiteY3" fmla="*/ 897396 h 4730345"/>
              <a:gd name="connsiteX4" fmla="*/ 64856 w 2181221"/>
              <a:gd name="connsiteY4" fmla="*/ 656768 h 4730345"/>
              <a:gd name="connsiteX5" fmla="*/ 115977 w 2181221"/>
              <a:gd name="connsiteY5" fmla="*/ 270194 h 4730345"/>
              <a:gd name="connsiteX6" fmla="*/ 633180 w 2181221"/>
              <a:gd name="connsiteY6" fmla="*/ 543328 h 4730345"/>
              <a:gd name="connsiteX7" fmla="*/ 1055600 w 2181221"/>
              <a:gd name="connsiteY7" fmla="*/ 0 h 4730345"/>
              <a:gd name="connsiteX8" fmla="*/ 1478020 w 2181221"/>
              <a:gd name="connsiteY8" fmla="*/ 543328 h 4730345"/>
              <a:gd name="connsiteX9" fmla="*/ 2155539 w 2181221"/>
              <a:gd name="connsiteY9" fmla="*/ 543327 h 4730345"/>
              <a:gd name="connsiteX10" fmla="*/ 2022097 w 2181221"/>
              <a:gd name="connsiteY10" fmla="*/ 3597611 h 4730345"/>
              <a:gd name="connsiteX11" fmla="*/ 2022097 w 2181221"/>
              <a:gd name="connsiteY11" fmla="*/ 3894596 h 4730345"/>
              <a:gd name="connsiteX12" fmla="*/ 1959573 w 2181221"/>
              <a:gd name="connsiteY12" fmla="*/ 3597611 h 4730345"/>
              <a:gd name="connsiteX13" fmla="*/ 1873604 w 2181221"/>
              <a:gd name="connsiteY13" fmla="*/ 3660134 h 4730345"/>
              <a:gd name="connsiteX14" fmla="*/ 1869697 w 2181221"/>
              <a:gd name="connsiteY14" fmla="*/ 4086073 h 4730345"/>
              <a:gd name="connsiteX15" fmla="*/ 1818898 w 2181221"/>
              <a:gd name="connsiteY15" fmla="*/ 3972750 h 4730345"/>
              <a:gd name="connsiteX16" fmla="*/ 1818898 w 2181221"/>
              <a:gd name="connsiteY16" fmla="*/ 4312719 h 4730345"/>
              <a:gd name="connsiteX17" fmla="*/ 1752468 w 2181221"/>
              <a:gd name="connsiteY17" fmla="*/ 3863335 h 4730345"/>
              <a:gd name="connsiteX18" fmla="*/ 1607883 w 2181221"/>
              <a:gd name="connsiteY18" fmla="*/ 3269366 h 4730345"/>
              <a:gd name="connsiteX19" fmla="*/ 1768099 w 2181221"/>
              <a:gd name="connsiteY19" fmla="*/ 4668319 h 4730345"/>
              <a:gd name="connsiteX20" fmla="*/ 1420315 w 2181221"/>
              <a:gd name="connsiteY20" fmla="*/ 3519458 h 4730345"/>
              <a:gd name="connsiteX21" fmla="*/ 1412500 w 2181221"/>
              <a:gd name="connsiteY21" fmla="*/ 4265827 h 4730345"/>
              <a:gd name="connsiteX22" fmla="*/ 1342161 w 2181221"/>
              <a:gd name="connsiteY22" fmla="*/ 4015734 h 4730345"/>
              <a:gd name="connsiteX23" fmla="*/ 1342160 w 2181221"/>
              <a:gd name="connsiteY23" fmla="*/ 4429950 h 4730345"/>
              <a:gd name="connsiteX24" fmla="*/ 1181946 w 2181221"/>
              <a:gd name="connsiteY24" fmla="*/ 4132965 h 4730345"/>
              <a:gd name="connsiteX25" fmla="*/ 1045176 w 2181221"/>
              <a:gd name="connsiteY25" fmla="*/ 3824258 h 4730345"/>
              <a:gd name="connsiteX26" fmla="*/ 982653 w 2181221"/>
              <a:gd name="connsiteY26" fmla="*/ 3871150 h 4730345"/>
              <a:gd name="connsiteX27" fmla="*/ 978746 w 2181221"/>
              <a:gd name="connsiteY27" fmla="*/ 3968841 h 4730345"/>
              <a:gd name="connsiteX28" fmla="*/ 897548 w 2181221"/>
              <a:gd name="connsiteY28" fmla="*/ 3954987 h 4730345"/>
              <a:gd name="connsiteX29" fmla="*/ 836293 w 2181221"/>
              <a:gd name="connsiteY29" fmla="*/ 3800913 h 4730345"/>
              <a:gd name="connsiteX30" fmla="*/ 770978 w 2181221"/>
              <a:gd name="connsiteY30" fmla="*/ 4186861 h 4730345"/>
              <a:gd name="connsiteX31" fmla="*/ 687851 w 2181221"/>
              <a:gd name="connsiteY31" fmla="*/ 3854353 h 4730345"/>
              <a:gd name="connsiteX32" fmla="*/ 616599 w 2181221"/>
              <a:gd name="connsiteY32" fmla="*/ 4234363 h 4730345"/>
              <a:gd name="connsiteX33" fmla="*/ 449113 w 2181221"/>
              <a:gd name="connsiteY33" fmla="*/ 4124363 h 4730345"/>
              <a:gd name="connsiteX34" fmla="*/ 271836 w 2181221"/>
              <a:gd name="connsiteY34" fmla="*/ 2666694 h 4730345"/>
              <a:gd name="connsiteX35" fmla="*/ 296738 w 2181221"/>
              <a:gd name="connsiteY35" fmla="*/ 3858868 h 4730345"/>
              <a:gd name="connsiteX36" fmla="*/ 199413 w 2181221"/>
              <a:gd name="connsiteY36" fmla="*/ 2499770 h 4730345"/>
              <a:gd name="connsiteX37" fmla="*/ 141200 w 2181221"/>
              <a:gd name="connsiteY37" fmla="*/ 2792010 h 4730345"/>
              <a:gd name="connsiteX38" fmla="*/ 77048 w 2181221"/>
              <a:gd name="connsiteY38" fmla="*/ 2452269 h 4730345"/>
              <a:gd name="connsiteX39" fmla="*/ 21288 w 2181221"/>
              <a:gd name="connsiteY39" fmla="*/ 2659461 h 4730345"/>
              <a:gd name="connsiteX40" fmla="*/ 52521 w 2181221"/>
              <a:gd name="connsiteY40" fmla="*/ 1900862 h 4730345"/>
              <a:gd name="connsiteX41" fmla="*/ 117443 w 2181221"/>
              <a:gd name="connsiteY41"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3880"/>
              <a:gd name="connsiteY0" fmla="*/ 1989801 h 4730345"/>
              <a:gd name="connsiteX1" fmla="*/ 100021 w 2183880"/>
              <a:gd name="connsiteY1" fmla="*/ 1782108 h 4730345"/>
              <a:gd name="connsiteX2" fmla="*/ 147523 w 2183880"/>
              <a:gd name="connsiteY2" fmla="*/ 915209 h 4730345"/>
              <a:gd name="connsiteX3" fmla="*/ 64395 w 2183880"/>
              <a:gd name="connsiteY3" fmla="*/ 897396 h 4730345"/>
              <a:gd name="connsiteX4" fmla="*/ 64856 w 2183880"/>
              <a:gd name="connsiteY4" fmla="*/ 656768 h 4730345"/>
              <a:gd name="connsiteX5" fmla="*/ 115977 w 2183880"/>
              <a:gd name="connsiteY5" fmla="*/ 270194 h 4730345"/>
              <a:gd name="connsiteX6" fmla="*/ 633180 w 2183880"/>
              <a:gd name="connsiteY6" fmla="*/ 543328 h 4730345"/>
              <a:gd name="connsiteX7" fmla="*/ 1055600 w 2183880"/>
              <a:gd name="connsiteY7" fmla="*/ 0 h 4730345"/>
              <a:gd name="connsiteX8" fmla="*/ 1478020 w 2183880"/>
              <a:gd name="connsiteY8" fmla="*/ 543328 h 4730345"/>
              <a:gd name="connsiteX9" fmla="*/ 2155539 w 2183880"/>
              <a:gd name="connsiteY9" fmla="*/ 543327 h 4730345"/>
              <a:gd name="connsiteX10" fmla="*/ 2057266 w 2183880"/>
              <a:gd name="connsiteY10" fmla="*/ 3507734 h 4730345"/>
              <a:gd name="connsiteX11" fmla="*/ 2022097 w 2183880"/>
              <a:gd name="connsiteY11" fmla="*/ 3597611 h 4730345"/>
              <a:gd name="connsiteX12" fmla="*/ 2022097 w 2183880"/>
              <a:gd name="connsiteY12" fmla="*/ 3894596 h 4730345"/>
              <a:gd name="connsiteX13" fmla="*/ 1959573 w 2183880"/>
              <a:gd name="connsiteY13" fmla="*/ 3597611 h 4730345"/>
              <a:gd name="connsiteX14" fmla="*/ 1873604 w 2183880"/>
              <a:gd name="connsiteY14" fmla="*/ 3660134 h 4730345"/>
              <a:gd name="connsiteX15" fmla="*/ 1869697 w 2183880"/>
              <a:gd name="connsiteY15" fmla="*/ 4086073 h 4730345"/>
              <a:gd name="connsiteX16" fmla="*/ 1818898 w 2183880"/>
              <a:gd name="connsiteY16" fmla="*/ 3972750 h 4730345"/>
              <a:gd name="connsiteX17" fmla="*/ 1818898 w 2183880"/>
              <a:gd name="connsiteY17" fmla="*/ 4312719 h 4730345"/>
              <a:gd name="connsiteX18" fmla="*/ 1752468 w 2183880"/>
              <a:gd name="connsiteY18" fmla="*/ 3863335 h 4730345"/>
              <a:gd name="connsiteX19" fmla="*/ 1607883 w 2183880"/>
              <a:gd name="connsiteY19" fmla="*/ 3269366 h 4730345"/>
              <a:gd name="connsiteX20" fmla="*/ 1768099 w 2183880"/>
              <a:gd name="connsiteY20" fmla="*/ 4668319 h 4730345"/>
              <a:gd name="connsiteX21" fmla="*/ 1420315 w 2183880"/>
              <a:gd name="connsiteY21" fmla="*/ 3519458 h 4730345"/>
              <a:gd name="connsiteX22" fmla="*/ 1412500 w 2183880"/>
              <a:gd name="connsiteY22" fmla="*/ 4265827 h 4730345"/>
              <a:gd name="connsiteX23" fmla="*/ 1342161 w 2183880"/>
              <a:gd name="connsiteY23" fmla="*/ 4015734 h 4730345"/>
              <a:gd name="connsiteX24" fmla="*/ 1342160 w 2183880"/>
              <a:gd name="connsiteY24" fmla="*/ 4429950 h 4730345"/>
              <a:gd name="connsiteX25" fmla="*/ 1181946 w 2183880"/>
              <a:gd name="connsiteY25" fmla="*/ 4132965 h 4730345"/>
              <a:gd name="connsiteX26" fmla="*/ 1045176 w 2183880"/>
              <a:gd name="connsiteY26" fmla="*/ 3824258 h 4730345"/>
              <a:gd name="connsiteX27" fmla="*/ 982653 w 2183880"/>
              <a:gd name="connsiteY27" fmla="*/ 3871150 h 4730345"/>
              <a:gd name="connsiteX28" fmla="*/ 978746 w 2183880"/>
              <a:gd name="connsiteY28" fmla="*/ 3968841 h 4730345"/>
              <a:gd name="connsiteX29" fmla="*/ 897548 w 2183880"/>
              <a:gd name="connsiteY29" fmla="*/ 3954987 h 4730345"/>
              <a:gd name="connsiteX30" fmla="*/ 836293 w 2183880"/>
              <a:gd name="connsiteY30" fmla="*/ 3800913 h 4730345"/>
              <a:gd name="connsiteX31" fmla="*/ 770978 w 2183880"/>
              <a:gd name="connsiteY31" fmla="*/ 4186861 h 4730345"/>
              <a:gd name="connsiteX32" fmla="*/ 687851 w 2183880"/>
              <a:gd name="connsiteY32" fmla="*/ 3854353 h 4730345"/>
              <a:gd name="connsiteX33" fmla="*/ 616599 w 2183880"/>
              <a:gd name="connsiteY33" fmla="*/ 4234363 h 4730345"/>
              <a:gd name="connsiteX34" fmla="*/ 449113 w 2183880"/>
              <a:gd name="connsiteY34" fmla="*/ 4124363 h 4730345"/>
              <a:gd name="connsiteX35" fmla="*/ 271836 w 2183880"/>
              <a:gd name="connsiteY35" fmla="*/ 2666694 h 4730345"/>
              <a:gd name="connsiteX36" fmla="*/ 296738 w 2183880"/>
              <a:gd name="connsiteY36" fmla="*/ 3858868 h 4730345"/>
              <a:gd name="connsiteX37" fmla="*/ 199413 w 2183880"/>
              <a:gd name="connsiteY37" fmla="*/ 2499770 h 4730345"/>
              <a:gd name="connsiteX38" fmla="*/ 141200 w 2183880"/>
              <a:gd name="connsiteY38" fmla="*/ 2792010 h 4730345"/>
              <a:gd name="connsiteX39" fmla="*/ 77048 w 2183880"/>
              <a:gd name="connsiteY39" fmla="*/ 2452269 h 4730345"/>
              <a:gd name="connsiteX40" fmla="*/ 21288 w 2183880"/>
              <a:gd name="connsiteY40" fmla="*/ 2659461 h 4730345"/>
              <a:gd name="connsiteX41" fmla="*/ 52521 w 2183880"/>
              <a:gd name="connsiteY41" fmla="*/ 1900862 h 4730345"/>
              <a:gd name="connsiteX42" fmla="*/ 117443 w 2183880"/>
              <a:gd name="connsiteY42"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0288"/>
              <a:gd name="connsiteY0" fmla="*/ 1989801 h 4730345"/>
              <a:gd name="connsiteX1" fmla="*/ 100021 w 2180288"/>
              <a:gd name="connsiteY1" fmla="*/ 1782108 h 4730345"/>
              <a:gd name="connsiteX2" fmla="*/ 147523 w 2180288"/>
              <a:gd name="connsiteY2" fmla="*/ 915209 h 4730345"/>
              <a:gd name="connsiteX3" fmla="*/ 64395 w 2180288"/>
              <a:gd name="connsiteY3" fmla="*/ 897396 h 4730345"/>
              <a:gd name="connsiteX4" fmla="*/ 64856 w 2180288"/>
              <a:gd name="connsiteY4" fmla="*/ 656768 h 4730345"/>
              <a:gd name="connsiteX5" fmla="*/ 115977 w 2180288"/>
              <a:gd name="connsiteY5" fmla="*/ 270194 h 4730345"/>
              <a:gd name="connsiteX6" fmla="*/ 633180 w 2180288"/>
              <a:gd name="connsiteY6" fmla="*/ 543328 h 4730345"/>
              <a:gd name="connsiteX7" fmla="*/ 1055600 w 2180288"/>
              <a:gd name="connsiteY7" fmla="*/ 0 h 4730345"/>
              <a:gd name="connsiteX8" fmla="*/ 1478020 w 2180288"/>
              <a:gd name="connsiteY8" fmla="*/ 543328 h 4730345"/>
              <a:gd name="connsiteX9" fmla="*/ 2155539 w 2180288"/>
              <a:gd name="connsiteY9" fmla="*/ 543327 h 4730345"/>
              <a:gd name="connsiteX10" fmla="*/ 2014280 w 2180288"/>
              <a:gd name="connsiteY10" fmla="*/ 3421765 h 4730345"/>
              <a:gd name="connsiteX11" fmla="*/ 2057266 w 2180288"/>
              <a:gd name="connsiteY11" fmla="*/ 3507734 h 4730345"/>
              <a:gd name="connsiteX12" fmla="*/ 2022097 w 2180288"/>
              <a:gd name="connsiteY12" fmla="*/ 3597611 h 4730345"/>
              <a:gd name="connsiteX13" fmla="*/ 2022097 w 2180288"/>
              <a:gd name="connsiteY13" fmla="*/ 3894596 h 4730345"/>
              <a:gd name="connsiteX14" fmla="*/ 1959573 w 2180288"/>
              <a:gd name="connsiteY14" fmla="*/ 3597611 h 4730345"/>
              <a:gd name="connsiteX15" fmla="*/ 1873604 w 2180288"/>
              <a:gd name="connsiteY15" fmla="*/ 3660134 h 4730345"/>
              <a:gd name="connsiteX16" fmla="*/ 1869697 w 2180288"/>
              <a:gd name="connsiteY16" fmla="*/ 4086073 h 4730345"/>
              <a:gd name="connsiteX17" fmla="*/ 1818898 w 2180288"/>
              <a:gd name="connsiteY17" fmla="*/ 3972750 h 4730345"/>
              <a:gd name="connsiteX18" fmla="*/ 1818898 w 2180288"/>
              <a:gd name="connsiteY18" fmla="*/ 4312719 h 4730345"/>
              <a:gd name="connsiteX19" fmla="*/ 1752468 w 2180288"/>
              <a:gd name="connsiteY19" fmla="*/ 3863335 h 4730345"/>
              <a:gd name="connsiteX20" fmla="*/ 1607883 w 2180288"/>
              <a:gd name="connsiteY20" fmla="*/ 3269366 h 4730345"/>
              <a:gd name="connsiteX21" fmla="*/ 1768099 w 2180288"/>
              <a:gd name="connsiteY21" fmla="*/ 4668319 h 4730345"/>
              <a:gd name="connsiteX22" fmla="*/ 1420315 w 2180288"/>
              <a:gd name="connsiteY22" fmla="*/ 3519458 h 4730345"/>
              <a:gd name="connsiteX23" fmla="*/ 1412500 w 2180288"/>
              <a:gd name="connsiteY23" fmla="*/ 4265827 h 4730345"/>
              <a:gd name="connsiteX24" fmla="*/ 1342161 w 2180288"/>
              <a:gd name="connsiteY24" fmla="*/ 4015734 h 4730345"/>
              <a:gd name="connsiteX25" fmla="*/ 1342160 w 2180288"/>
              <a:gd name="connsiteY25" fmla="*/ 4429950 h 4730345"/>
              <a:gd name="connsiteX26" fmla="*/ 1181946 w 2180288"/>
              <a:gd name="connsiteY26" fmla="*/ 4132965 h 4730345"/>
              <a:gd name="connsiteX27" fmla="*/ 1045176 w 2180288"/>
              <a:gd name="connsiteY27" fmla="*/ 3824258 h 4730345"/>
              <a:gd name="connsiteX28" fmla="*/ 982653 w 2180288"/>
              <a:gd name="connsiteY28" fmla="*/ 3871150 h 4730345"/>
              <a:gd name="connsiteX29" fmla="*/ 978746 w 2180288"/>
              <a:gd name="connsiteY29" fmla="*/ 3968841 h 4730345"/>
              <a:gd name="connsiteX30" fmla="*/ 897548 w 2180288"/>
              <a:gd name="connsiteY30" fmla="*/ 3954987 h 4730345"/>
              <a:gd name="connsiteX31" fmla="*/ 836293 w 2180288"/>
              <a:gd name="connsiteY31" fmla="*/ 3800913 h 4730345"/>
              <a:gd name="connsiteX32" fmla="*/ 770978 w 2180288"/>
              <a:gd name="connsiteY32" fmla="*/ 4186861 h 4730345"/>
              <a:gd name="connsiteX33" fmla="*/ 687851 w 2180288"/>
              <a:gd name="connsiteY33" fmla="*/ 3854353 h 4730345"/>
              <a:gd name="connsiteX34" fmla="*/ 616599 w 2180288"/>
              <a:gd name="connsiteY34" fmla="*/ 4234363 h 4730345"/>
              <a:gd name="connsiteX35" fmla="*/ 449113 w 2180288"/>
              <a:gd name="connsiteY35" fmla="*/ 4124363 h 4730345"/>
              <a:gd name="connsiteX36" fmla="*/ 271836 w 2180288"/>
              <a:gd name="connsiteY36" fmla="*/ 2666694 h 4730345"/>
              <a:gd name="connsiteX37" fmla="*/ 296738 w 2180288"/>
              <a:gd name="connsiteY37" fmla="*/ 3858868 h 4730345"/>
              <a:gd name="connsiteX38" fmla="*/ 199413 w 2180288"/>
              <a:gd name="connsiteY38" fmla="*/ 2499770 h 4730345"/>
              <a:gd name="connsiteX39" fmla="*/ 141200 w 2180288"/>
              <a:gd name="connsiteY39" fmla="*/ 2792010 h 4730345"/>
              <a:gd name="connsiteX40" fmla="*/ 77048 w 2180288"/>
              <a:gd name="connsiteY40" fmla="*/ 2452269 h 4730345"/>
              <a:gd name="connsiteX41" fmla="*/ 21288 w 2180288"/>
              <a:gd name="connsiteY41" fmla="*/ 2659461 h 4730345"/>
              <a:gd name="connsiteX42" fmla="*/ 52521 w 2180288"/>
              <a:gd name="connsiteY42" fmla="*/ 1900862 h 4730345"/>
              <a:gd name="connsiteX43" fmla="*/ 117443 w 2180288"/>
              <a:gd name="connsiteY43"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1597"/>
              <a:gd name="connsiteY0" fmla="*/ 1989801 h 4730345"/>
              <a:gd name="connsiteX1" fmla="*/ 100021 w 2181597"/>
              <a:gd name="connsiteY1" fmla="*/ 1782108 h 4730345"/>
              <a:gd name="connsiteX2" fmla="*/ 147523 w 2181597"/>
              <a:gd name="connsiteY2" fmla="*/ 915209 h 4730345"/>
              <a:gd name="connsiteX3" fmla="*/ 64395 w 2181597"/>
              <a:gd name="connsiteY3" fmla="*/ 897396 h 4730345"/>
              <a:gd name="connsiteX4" fmla="*/ 64856 w 2181597"/>
              <a:gd name="connsiteY4" fmla="*/ 656768 h 4730345"/>
              <a:gd name="connsiteX5" fmla="*/ 115977 w 2181597"/>
              <a:gd name="connsiteY5" fmla="*/ 270194 h 4730345"/>
              <a:gd name="connsiteX6" fmla="*/ 633180 w 2181597"/>
              <a:gd name="connsiteY6" fmla="*/ 543328 h 4730345"/>
              <a:gd name="connsiteX7" fmla="*/ 1055600 w 2181597"/>
              <a:gd name="connsiteY7" fmla="*/ 0 h 4730345"/>
              <a:gd name="connsiteX8" fmla="*/ 1478020 w 2181597"/>
              <a:gd name="connsiteY8" fmla="*/ 543328 h 4730345"/>
              <a:gd name="connsiteX9" fmla="*/ 2155539 w 2181597"/>
              <a:gd name="connsiteY9" fmla="*/ 543327 h 4730345"/>
              <a:gd name="connsiteX10" fmla="*/ 2049449 w 2181597"/>
              <a:gd name="connsiteY10" fmla="*/ 3331888 h 4730345"/>
              <a:gd name="connsiteX11" fmla="*/ 2014280 w 2181597"/>
              <a:gd name="connsiteY11" fmla="*/ 3421765 h 4730345"/>
              <a:gd name="connsiteX12" fmla="*/ 2057266 w 2181597"/>
              <a:gd name="connsiteY12" fmla="*/ 3507734 h 4730345"/>
              <a:gd name="connsiteX13" fmla="*/ 2022097 w 2181597"/>
              <a:gd name="connsiteY13" fmla="*/ 3597611 h 4730345"/>
              <a:gd name="connsiteX14" fmla="*/ 2022097 w 2181597"/>
              <a:gd name="connsiteY14" fmla="*/ 3894596 h 4730345"/>
              <a:gd name="connsiteX15" fmla="*/ 1959573 w 2181597"/>
              <a:gd name="connsiteY15" fmla="*/ 3597611 h 4730345"/>
              <a:gd name="connsiteX16" fmla="*/ 1873604 w 2181597"/>
              <a:gd name="connsiteY16" fmla="*/ 3660134 h 4730345"/>
              <a:gd name="connsiteX17" fmla="*/ 1869697 w 2181597"/>
              <a:gd name="connsiteY17" fmla="*/ 4086073 h 4730345"/>
              <a:gd name="connsiteX18" fmla="*/ 1818898 w 2181597"/>
              <a:gd name="connsiteY18" fmla="*/ 3972750 h 4730345"/>
              <a:gd name="connsiteX19" fmla="*/ 1818898 w 2181597"/>
              <a:gd name="connsiteY19" fmla="*/ 4312719 h 4730345"/>
              <a:gd name="connsiteX20" fmla="*/ 1752468 w 2181597"/>
              <a:gd name="connsiteY20" fmla="*/ 3863335 h 4730345"/>
              <a:gd name="connsiteX21" fmla="*/ 1607883 w 2181597"/>
              <a:gd name="connsiteY21" fmla="*/ 3269366 h 4730345"/>
              <a:gd name="connsiteX22" fmla="*/ 1768099 w 2181597"/>
              <a:gd name="connsiteY22" fmla="*/ 4668319 h 4730345"/>
              <a:gd name="connsiteX23" fmla="*/ 1420315 w 2181597"/>
              <a:gd name="connsiteY23" fmla="*/ 3519458 h 4730345"/>
              <a:gd name="connsiteX24" fmla="*/ 1412500 w 2181597"/>
              <a:gd name="connsiteY24" fmla="*/ 4265827 h 4730345"/>
              <a:gd name="connsiteX25" fmla="*/ 1342161 w 2181597"/>
              <a:gd name="connsiteY25" fmla="*/ 4015734 h 4730345"/>
              <a:gd name="connsiteX26" fmla="*/ 1342160 w 2181597"/>
              <a:gd name="connsiteY26" fmla="*/ 4429950 h 4730345"/>
              <a:gd name="connsiteX27" fmla="*/ 1181946 w 2181597"/>
              <a:gd name="connsiteY27" fmla="*/ 4132965 h 4730345"/>
              <a:gd name="connsiteX28" fmla="*/ 1045176 w 2181597"/>
              <a:gd name="connsiteY28" fmla="*/ 3824258 h 4730345"/>
              <a:gd name="connsiteX29" fmla="*/ 982653 w 2181597"/>
              <a:gd name="connsiteY29" fmla="*/ 3871150 h 4730345"/>
              <a:gd name="connsiteX30" fmla="*/ 978746 w 2181597"/>
              <a:gd name="connsiteY30" fmla="*/ 3968841 h 4730345"/>
              <a:gd name="connsiteX31" fmla="*/ 897548 w 2181597"/>
              <a:gd name="connsiteY31" fmla="*/ 3954987 h 4730345"/>
              <a:gd name="connsiteX32" fmla="*/ 836293 w 2181597"/>
              <a:gd name="connsiteY32" fmla="*/ 3800913 h 4730345"/>
              <a:gd name="connsiteX33" fmla="*/ 770978 w 2181597"/>
              <a:gd name="connsiteY33" fmla="*/ 4186861 h 4730345"/>
              <a:gd name="connsiteX34" fmla="*/ 687851 w 2181597"/>
              <a:gd name="connsiteY34" fmla="*/ 3854353 h 4730345"/>
              <a:gd name="connsiteX35" fmla="*/ 616599 w 2181597"/>
              <a:gd name="connsiteY35" fmla="*/ 4234363 h 4730345"/>
              <a:gd name="connsiteX36" fmla="*/ 449113 w 2181597"/>
              <a:gd name="connsiteY36" fmla="*/ 4124363 h 4730345"/>
              <a:gd name="connsiteX37" fmla="*/ 271836 w 2181597"/>
              <a:gd name="connsiteY37" fmla="*/ 2666694 h 4730345"/>
              <a:gd name="connsiteX38" fmla="*/ 296738 w 2181597"/>
              <a:gd name="connsiteY38" fmla="*/ 3858868 h 4730345"/>
              <a:gd name="connsiteX39" fmla="*/ 199413 w 2181597"/>
              <a:gd name="connsiteY39" fmla="*/ 2499770 h 4730345"/>
              <a:gd name="connsiteX40" fmla="*/ 141200 w 2181597"/>
              <a:gd name="connsiteY40" fmla="*/ 2792010 h 4730345"/>
              <a:gd name="connsiteX41" fmla="*/ 77048 w 2181597"/>
              <a:gd name="connsiteY41" fmla="*/ 2452269 h 4730345"/>
              <a:gd name="connsiteX42" fmla="*/ 21288 w 2181597"/>
              <a:gd name="connsiteY42" fmla="*/ 2659461 h 4730345"/>
              <a:gd name="connsiteX43" fmla="*/ 52521 w 2181597"/>
              <a:gd name="connsiteY43" fmla="*/ 1900862 h 4730345"/>
              <a:gd name="connsiteX44" fmla="*/ 117443 w 2181597"/>
              <a:gd name="connsiteY44"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86643"/>
              <a:gd name="connsiteY0" fmla="*/ 1989801 h 4730345"/>
              <a:gd name="connsiteX1" fmla="*/ 100021 w 2186643"/>
              <a:gd name="connsiteY1" fmla="*/ 1782108 h 4730345"/>
              <a:gd name="connsiteX2" fmla="*/ 147523 w 2186643"/>
              <a:gd name="connsiteY2" fmla="*/ 915209 h 4730345"/>
              <a:gd name="connsiteX3" fmla="*/ 64395 w 2186643"/>
              <a:gd name="connsiteY3" fmla="*/ 897396 h 4730345"/>
              <a:gd name="connsiteX4" fmla="*/ 64856 w 2186643"/>
              <a:gd name="connsiteY4" fmla="*/ 656768 h 4730345"/>
              <a:gd name="connsiteX5" fmla="*/ 115977 w 2186643"/>
              <a:gd name="connsiteY5" fmla="*/ 270194 h 4730345"/>
              <a:gd name="connsiteX6" fmla="*/ 633180 w 2186643"/>
              <a:gd name="connsiteY6" fmla="*/ 543328 h 4730345"/>
              <a:gd name="connsiteX7" fmla="*/ 1055600 w 2186643"/>
              <a:gd name="connsiteY7" fmla="*/ 0 h 4730345"/>
              <a:gd name="connsiteX8" fmla="*/ 1478020 w 2186643"/>
              <a:gd name="connsiteY8" fmla="*/ 543328 h 4730345"/>
              <a:gd name="connsiteX9" fmla="*/ 2155539 w 2186643"/>
              <a:gd name="connsiteY9" fmla="*/ 543327 h 4730345"/>
              <a:gd name="connsiteX10" fmla="*/ 2068988 w 2186643"/>
              <a:gd name="connsiteY10" fmla="*/ 2894227 h 4730345"/>
              <a:gd name="connsiteX11" fmla="*/ 2049449 w 2186643"/>
              <a:gd name="connsiteY11" fmla="*/ 3331888 h 4730345"/>
              <a:gd name="connsiteX12" fmla="*/ 2014280 w 2186643"/>
              <a:gd name="connsiteY12" fmla="*/ 3421765 h 4730345"/>
              <a:gd name="connsiteX13" fmla="*/ 2057266 w 2186643"/>
              <a:gd name="connsiteY13" fmla="*/ 3507734 h 4730345"/>
              <a:gd name="connsiteX14" fmla="*/ 2022097 w 2186643"/>
              <a:gd name="connsiteY14" fmla="*/ 3597611 h 4730345"/>
              <a:gd name="connsiteX15" fmla="*/ 2022097 w 2186643"/>
              <a:gd name="connsiteY15" fmla="*/ 3894596 h 4730345"/>
              <a:gd name="connsiteX16" fmla="*/ 1959573 w 2186643"/>
              <a:gd name="connsiteY16" fmla="*/ 3597611 h 4730345"/>
              <a:gd name="connsiteX17" fmla="*/ 1873604 w 2186643"/>
              <a:gd name="connsiteY17" fmla="*/ 3660134 h 4730345"/>
              <a:gd name="connsiteX18" fmla="*/ 1869697 w 2186643"/>
              <a:gd name="connsiteY18" fmla="*/ 4086073 h 4730345"/>
              <a:gd name="connsiteX19" fmla="*/ 1818898 w 2186643"/>
              <a:gd name="connsiteY19" fmla="*/ 3972750 h 4730345"/>
              <a:gd name="connsiteX20" fmla="*/ 1818898 w 2186643"/>
              <a:gd name="connsiteY20" fmla="*/ 4312719 h 4730345"/>
              <a:gd name="connsiteX21" fmla="*/ 1752468 w 2186643"/>
              <a:gd name="connsiteY21" fmla="*/ 3863335 h 4730345"/>
              <a:gd name="connsiteX22" fmla="*/ 1607883 w 2186643"/>
              <a:gd name="connsiteY22" fmla="*/ 3269366 h 4730345"/>
              <a:gd name="connsiteX23" fmla="*/ 1768099 w 2186643"/>
              <a:gd name="connsiteY23" fmla="*/ 4668319 h 4730345"/>
              <a:gd name="connsiteX24" fmla="*/ 1420315 w 2186643"/>
              <a:gd name="connsiteY24" fmla="*/ 3519458 h 4730345"/>
              <a:gd name="connsiteX25" fmla="*/ 1412500 w 2186643"/>
              <a:gd name="connsiteY25" fmla="*/ 4265827 h 4730345"/>
              <a:gd name="connsiteX26" fmla="*/ 1342161 w 2186643"/>
              <a:gd name="connsiteY26" fmla="*/ 4015734 h 4730345"/>
              <a:gd name="connsiteX27" fmla="*/ 1342160 w 2186643"/>
              <a:gd name="connsiteY27" fmla="*/ 4429950 h 4730345"/>
              <a:gd name="connsiteX28" fmla="*/ 1181946 w 2186643"/>
              <a:gd name="connsiteY28" fmla="*/ 4132965 h 4730345"/>
              <a:gd name="connsiteX29" fmla="*/ 1045176 w 2186643"/>
              <a:gd name="connsiteY29" fmla="*/ 3824258 h 4730345"/>
              <a:gd name="connsiteX30" fmla="*/ 982653 w 2186643"/>
              <a:gd name="connsiteY30" fmla="*/ 3871150 h 4730345"/>
              <a:gd name="connsiteX31" fmla="*/ 978746 w 2186643"/>
              <a:gd name="connsiteY31" fmla="*/ 3968841 h 4730345"/>
              <a:gd name="connsiteX32" fmla="*/ 897548 w 2186643"/>
              <a:gd name="connsiteY32" fmla="*/ 3954987 h 4730345"/>
              <a:gd name="connsiteX33" fmla="*/ 836293 w 2186643"/>
              <a:gd name="connsiteY33" fmla="*/ 3800913 h 4730345"/>
              <a:gd name="connsiteX34" fmla="*/ 770978 w 2186643"/>
              <a:gd name="connsiteY34" fmla="*/ 4186861 h 4730345"/>
              <a:gd name="connsiteX35" fmla="*/ 687851 w 2186643"/>
              <a:gd name="connsiteY35" fmla="*/ 3854353 h 4730345"/>
              <a:gd name="connsiteX36" fmla="*/ 616599 w 2186643"/>
              <a:gd name="connsiteY36" fmla="*/ 4234363 h 4730345"/>
              <a:gd name="connsiteX37" fmla="*/ 449113 w 2186643"/>
              <a:gd name="connsiteY37" fmla="*/ 4124363 h 4730345"/>
              <a:gd name="connsiteX38" fmla="*/ 271836 w 2186643"/>
              <a:gd name="connsiteY38" fmla="*/ 2666694 h 4730345"/>
              <a:gd name="connsiteX39" fmla="*/ 296738 w 2186643"/>
              <a:gd name="connsiteY39" fmla="*/ 3858868 h 4730345"/>
              <a:gd name="connsiteX40" fmla="*/ 199413 w 2186643"/>
              <a:gd name="connsiteY40" fmla="*/ 2499770 h 4730345"/>
              <a:gd name="connsiteX41" fmla="*/ 141200 w 2186643"/>
              <a:gd name="connsiteY41" fmla="*/ 2792010 h 4730345"/>
              <a:gd name="connsiteX42" fmla="*/ 77048 w 2186643"/>
              <a:gd name="connsiteY42" fmla="*/ 2452269 h 4730345"/>
              <a:gd name="connsiteX43" fmla="*/ 21288 w 2186643"/>
              <a:gd name="connsiteY43" fmla="*/ 2659461 h 4730345"/>
              <a:gd name="connsiteX44" fmla="*/ 52521 w 2186643"/>
              <a:gd name="connsiteY44" fmla="*/ 1900862 h 4730345"/>
              <a:gd name="connsiteX45" fmla="*/ 117443 w 2186643"/>
              <a:gd name="connsiteY45" fmla="*/ 1989801 h 4730345"/>
              <a:gd name="connsiteX0" fmla="*/ 117443 w 2197204"/>
              <a:gd name="connsiteY0" fmla="*/ 1989801 h 4730345"/>
              <a:gd name="connsiteX1" fmla="*/ 100021 w 2197204"/>
              <a:gd name="connsiteY1" fmla="*/ 1782108 h 4730345"/>
              <a:gd name="connsiteX2" fmla="*/ 147523 w 2197204"/>
              <a:gd name="connsiteY2" fmla="*/ 915209 h 4730345"/>
              <a:gd name="connsiteX3" fmla="*/ 64395 w 2197204"/>
              <a:gd name="connsiteY3" fmla="*/ 897396 h 4730345"/>
              <a:gd name="connsiteX4" fmla="*/ 64856 w 2197204"/>
              <a:gd name="connsiteY4" fmla="*/ 656768 h 4730345"/>
              <a:gd name="connsiteX5" fmla="*/ 115977 w 2197204"/>
              <a:gd name="connsiteY5" fmla="*/ 270194 h 4730345"/>
              <a:gd name="connsiteX6" fmla="*/ 633180 w 2197204"/>
              <a:gd name="connsiteY6" fmla="*/ 543328 h 4730345"/>
              <a:gd name="connsiteX7" fmla="*/ 1055600 w 2197204"/>
              <a:gd name="connsiteY7" fmla="*/ 0 h 4730345"/>
              <a:gd name="connsiteX8" fmla="*/ 1478020 w 2197204"/>
              <a:gd name="connsiteY8" fmla="*/ 543328 h 4730345"/>
              <a:gd name="connsiteX9" fmla="*/ 2155539 w 2197204"/>
              <a:gd name="connsiteY9" fmla="*/ 543327 h 4730345"/>
              <a:gd name="connsiteX10" fmla="*/ 2068988 w 2197204"/>
              <a:gd name="connsiteY10" fmla="*/ 2894227 h 4730345"/>
              <a:gd name="connsiteX11" fmla="*/ 2049449 w 2197204"/>
              <a:gd name="connsiteY11" fmla="*/ 3331888 h 4730345"/>
              <a:gd name="connsiteX12" fmla="*/ 2014280 w 2197204"/>
              <a:gd name="connsiteY12" fmla="*/ 3421765 h 4730345"/>
              <a:gd name="connsiteX13" fmla="*/ 2057266 w 2197204"/>
              <a:gd name="connsiteY13" fmla="*/ 3507734 h 4730345"/>
              <a:gd name="connsiteX14" fmla="*/ 2022097 w 2197204"/>
              <a:gd name="connsiteY14" fmla="*/ 3597611 h 4730345"/>
              <a:gd name="connsiteX15" fmla="*/ 2022097 w 2197204"/>
              <a:gd name="connsiteY15" fmla="*/ 3894596 h 4730345"/>
              <a:gd name="connsiteX16" fmla="*/ 1959573 w 2197204"/>
              <a:gd name="connsiteY16" fmla="*/ 3597611 h 4730345"/>
              <a:gd name="connsiteX17" fmla="*/ 1873604 w 2197204"/>
              <a:gd name="connsiteY17" fmla="*/ 3660134 h 4730345"/>
              <a:gd name="connsiteX18" fmla="*/ 1869697 w 2197204"/>
              <a:gd name="connsiteY18" fmla="*/ 4086073 h 4730345"/>
              <a:gd name="connsiteX19" fmla="*/ 1818898 w 2197204"/>
              <a:gd name="connsiteY19" fmla="*/ 3972750 h 4730345"/>
              <a:gd name="connsiteX20" fmla="*/ 1818898 w 2197204"/>
              <a:gd name="connsiteY20" fmla="*/ 4312719 h 4730345"/>
              <a:gd name="connsiteX21" fmla="*/ 1752468 w 2197204"/>
              <a:gd name="connsiteY21" fmla="*/ 3863335 h 4730345"/>
              <a:gd name="connsiteX22" fmla="*/ 1607883 w 2197204"/>
              <a:gd name="connsiteY22" fmla="*/ 3269366 h 4730345"/>
              <a:gd name="connsiteX23" fmla="*/ 1768099 w 2197204"/>
              <a:gd name="connsiteY23" fmla="*/ 4668319 h 4730345"/>
              <a:gd name="connsiteX24" fmla="*/ 1420315 w 2197204"/>
              <a:gd name="connsiteY24" fmla="*/ 3519458 h 4730345"/>
              <a:gd name="connsiteX25" fmla="*/ 1412500 w 2197204"/>
              <a:gd name="connsiteY25" fmla="*/ 4265827 h 4730345"/>
              <a:gd name="connsiteX26" fmla="*/ 1342161 w 2197204"/>
              <a:gd name="connsiteY26" fmla="*/ 4015734 h 4730345"/>
              <a:gd name="connsiteX27" fmla="*/ 1342160 w 2197204"/>
              <a:gd name="connsiteY27" fmla="*/ 4429950 h 4730345"/>
              <a:gd name="connsiteX28" fmla="*/ 1181946 w 2197204"/>
              <a:gd name="connsiteY28" fmla="*/ 4132965 h 4730345"/>
              <a:gd name="connsiteX29" fmla="*/ 1045176 w 2197204"/>
              <a:gd name="connsiteY29" fmla="*/ 3824258 h 4730345"/>
              <a:gd name="connsiteX30" fmla="*/ 982653 w 2197204"/>
              <a:gd name="connsiteY30" fmla="*/ 3871150 h 4730345"/>
              <a:gd name="connsiteX31" fmla="*/ 978746 w 2197204"/>
              <a:gd name="connsiteY31" fmla="*/ 3968841 h 4730345"/>
              <a:gd name="connsiteX32" fmla="*/ 897548 w 2197204"/>
              <a:gd name="connsiteY32" fmla="*/ 3954987 h 4730345"/>
              <a:gd name="connsiteX33" fmla="*/ 836293 w 2197204"/>
              <a:gd name="connsiteY33" fmla="*/ 3800913 h 4730345"/>
              <a:gd name="connsiteX34" fmla="*/ 770978 w 2197204"/>
              <a:gd name="connsiteY34" fmla="*/ 4186861 h 4730345"/>
              <a:gd name="connsiteX35" fmla="*/ 687851 w 2197204"/>
              <a:gd name="connsiteY35" fmla="*/ 3854353 h 4730345"/>
              <a:gd name="connsiteX36" fmla="*/ 616599 w 2197204"/>
              <a:gd name="connsiteY36" fmla="*/ 4234363 h 4730345"/>
              <a:gd name="connsiteX37" fmla="*/ 449113 w 2197204"/>
              <a:gd name="connsiteY37" fmla="*/ 4124363 h 4730345"/>
              <a:gd name="connsiteX38" fmla="*/ 271836 w 2197204"/>
              <a:gd name="connsiteY38" fmla="*/ 2666694 h 4730345"/>
              <a:gd name="connsiteX39" fmla="*/ 296738 w 2197204"/>
              <a:gd name="connsiteY39" fmla="*/ 3858868 h 4730345"/>
              <a:gd name="connsiteX40" fmla="*/ 199413 w 2197204"/>
              <a:gd name="connsiteY40" fmla="*/ 2499770 h 4730345"/>
              <a:gd name="connsiteX41" fmla="*/ 141200 w 2197204"/>
              <a:gd name="connsiteY41" fmla="*/ 2792010 h 4730345"/>
              <a:gd name="connsiteX42" fmla="*/ 77048 w 2197204"/>
              <a:gd name="connsiteY42" fmla="*/ 2452269 h 4730345"/>
              <a:gd name="connsiteX43" fmla="*/ 21288 w 2197204"/>
              <a:gd name="connsiteY43" fmla="*/ 2659461 h 4730345"/>
              <a:gd name="connsiteX44" fmla="*/ 52521 w 2197204"/>
              <a:gd name="connsiteY44" fmla="*/ 1900862 h 4730345"/>
              <a:gd name="connsiteX45" fmla="*/ 117443 w 2197204"/>
              <a:gd name="connsiteY45"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198399"/>
              <a:gd name="connsiteY0" fmla="*/ 1989801 h 4730345"/>
              <a:gd name="connsiteX1" fmla="*/ 100021 w 2198399"/>
              <a:gd name="connsiteY1" fmla="*/ 1782108 h 4730345"/>
              <a:gd name="connsiteX2" fmla="*/ 147523 w 2198399"/>
              <a:gd name="connsiteY2" fmla="*/ 915209 h 4730345"/>
              <a:gd name="connsiteX3" fmla="*/ 64395 w 2198399"/>
              <a:gd name="connsiteY3" fmla="*/ 897396 h 4730345"/>
              <a:gd name="connsiteX4" fmla="*/ 64856 w 2198399"/>
              <a:gd name="connsiteY4" fmla="*/ 656768 h 4730345"/>
              <a:gd name="connsiteX5" fmla="*/ 115977 w 2198399"/>
              <a:gd name="connsiteY5" fmla="*/ 270194 h 4730345"/>
              <a:gd name="connsiteX6" fmla="*/ 633180 w 2198399"/>
              <a:gd name="connsiteY6" fmla="*/ 543328 h 4730345"/>
              <a:gd name="connsiteX7" fmla="*/ 1055600 w 2198399"/>
              <a:gd name="connsiteY7" fmla="*/ 0 h 4730345"/>
              <a:gd name="connsiteX8" fmla="*/ 1478020 w 2198399"/>
              <a:gd name="connsiteY8" fmla="*/ 543328 h 4730345"/>
              <a:gd name="connsiteX9" fmla="*/ 2155539 w 2198399"/>
              <a:gd name="connsiteY9" fmla="*/ 543327 h 4730345"/>
              <a:gd name="connsiteX10" fmla="*/ 2115879 w 2198399"/>
              <a:gd name="connsiteY10" fmla="*/ 2483919 h 4730345"/>
              <a:gd name="connsiteX11" fmla="*/ 2068988 w 2198399"/>
              <a:gd name="connsiteY11" fmla="*/ 2894227 h 4730345"/>
              <a:gd name="connsiteX12" fmla="*/ 2049449 w 2198399"/>
              <a:gd name="connsiteY12" fmla="*/ 3331888 h 4730345"/>
              <a:gd name="connsiteX13" fmla="*/ 2014280 w 2198399"/>
              <a:gd name="connsiteY13" fmla="*/ 3421765 h 4730345"/>
              <a:gd name="connsiteX14" fmla="*/ 2057266 w 2198399"/>
              <a:gd name="connsiteY14" fmla="*/ 3507734 h 4730345"/>
              <a:gd name="connsiteX15" fmla="*/ 2022097 w 2198399"/>
              <a:gd name="connsiteY15" fmla="*/ 3597611 h 4730345"/>
              <a:gd name="connsiteX16" fmla="*/ 2022097 w 2198399"/>
              <a:gd name="connsiteY16" fmla="*/ 3894596 h 4730345"/>
              <a:gd name="connsiteX17" fmla="*/ 1959573 w 2198399"/>
              <a:gd name="connsiteY17" fmla="*/ 3597611 h 4730345"/>
              <a:gd name="connsiteX18" fmla="*/ 1873604 w 2198399"/>
              <a:gd name="connsiteY18" fmla="*/ 3660134 h 4730345"/>
              <a:gd name="connsiteX19" fmla="*/ 1869697 w 2198399"/>
              <a:gd name="connsiteY19" fmla="*/ 4086073 h 4730345"/>
              <a:gd name="connsiteX20" fmla="*/ 1818898 w 2198399"/>
              <a:gd name="connsiteY20" fmla="*/ 3972750 h 4730345"/>
              <a:gd name="connsiteX21" fmla="*/ 1818898 w 2198399"/>
              <a:gd name="connsiteY21" fmla="*/ 4312719 h 4730345"/>
              <a:gd name="connsiteX22" fmla="*/ 1752468 w 2198399"/>
              <a:gd name="connsiteY22" fmla="*/ 3863335 h 4730345"/>
              <a:gd name="connsiteX23" fmla="*/ 1607883 w 2198399"/>
              <a:gd name="connsiteY23" fmla="*/ 3269366 h 4730345"/>
              <a:gd name="connsiteX24" fmla="*/ 1768099 w 2198399"/>
              <a:gd name="connsiteY24" fmla="*/ 4668319 h 4730345"/>
              <a:gd name="connsiteX25" fmla="*/ 1420315 w 2198399"/>
              <a:gd name="connsiteY25" fmla="*/ 3519458 h 4730345"/>
              <a:gd name="connsiteX26" fmla="*/ 1412500 w 2198399"/>
              <a:gd name="connsiteY26" fmla="*/ 4265827 h 4730345"/>
              <a:gd name="connsiteX27" fmla="*/ 1342161 w 2198399"/>
              <a:gd name="connsiteY27" fmla="*/ 4015734 h 4730345"/>
              <a:gd name="connsiteX28" fmla="*/ 1342160 w 2198399"/>
              <a:gd name="connsiteY28" fmla="*/ 4429950 h 4730345"/>
              <a:gd name="connsiteX29" fmla="*/ 1181946 w 2198399"/>
              <a:gd name="connsiteY29" fmla="*/ 4132965 h 4730345"/>
              <a:gd name="connsiteX30" fmla="*/ 1045176 w 2198399"/>
              <a:gd name="connsiteY30" fmla="*/ 3824258 h 4730345"/>
              <a:gd name="connsiteX31" fmla="*/ 982653 w 2198399"/>
              <a:gd name="connsiteY31" fmla="*/ 3871150 h 4730345"/>
              <a:gd name="connsiteX32" fmla="*/ 978746 w 2198399"/>
              <a:gd name="connsiteY32" fmla="*/ 3968841 h 4730345"/>
              <a:gd name="connsiteX33" fmla="*/ 897548 w 2198399"/>
              <a:gd name="connsiteY33" fmla="*/ 3954987 h 4730345"/>
              <a:gd name="connsiteX34" fmla="*/ 836293 w 2198399"/>
              <a:gd name="connsiteY34" fmla="*/ 3800913 h 4730345"/>
              <a:gd name="connsiteX35" fmla="*/ 770978 w 2198399"/>
              <a:gd name="connsiteY35" fmla="*/ 4186861 h 4730345"/>
              <a:gd name="connsiteX36" fmla="*/ 687851 w 2198399"/>
              <a:gd name="connsiteY36" fmla="*/ 3854353 h 4730345"/>
              <a:gd name="connsiteX37" fmla="*/ 616599 w 2198399"/>
              <a:gd name="connsiteY37" fmla="*/ 4234363 h 4730345"/>
              <a:gd name="connsiteX38" fmla="*/ 449113 w 2198399"/>
              <a:gd name="connsiteY38" fmla="*/ 4124363 h 4730345"/>
              <a:gd name="connsiteX39" fmla="*/ 271836 w 2198399"/>
              <a:gd name="connsiteY39" fmla="*/ 2666694 h 4730345"/>
              <a:gd name="connsiteX40" fmla="*/ 296738 w 2198399"/>
              <a:gd name="connsiteY40" fmla="*/ 3858868 h 4730345"/>
              <a:gd name="connsiteX41" fmla="*/ 199413 w 2198399"/>
              <a:gd name="connsiteY41" fmla="*/ 2499770 h 4730345"/>
              <a:gd name="connsiteX42" fmla="*/ 141200 w 2198399"/>
              <a:gd name="connsiteY42" fmla="*/ 2792010 h 4730345"/>
              <a:gd name="connsiteX43" fmla="*/ 77048 w 2198399"/>
              <a:gd name="connsiteY43" fmla="*/ 2452269 h 4730345"/>
              <a:gd name="connsiteX44" fmla="*/ 21288 w 2198399"/>
              <a:gd name="connsiteY44" fmla="*/ 2659461 h 4730345"/>
              <a:gd name="connsiteX45" fmla="*/ 52521 w 2198399"/>
              <a:gd name="connsiteY45" fmla="*/ 1900862 h 4730345"/>
              <a:gd name="connsiteX46" fmla="*/ 117443 w 2198399"/>
              <a:gd name="connsiteY46" fmla="*/ 1989801 h 4730345"/>
              <a:gd name="connsiteX0" fmla="*/ 117443 w 2245861"/>
              <a:gd name="connsiteY0" fmla="*/ 1989801 h 4730345"/>
              <a:gd name="connsiteX1" fmla="*/ 100021 w 2245861"/>
              <a:gd name="connsiteY1" fmla="*/ 1782108 h 4730345"/>
              <a:gd name="connsiteX2" fmla="*/ 147523 w 2245861"/>
              <a:gd name="connsiteY2" fmla="*/ 915209 h 4730345"/>
              <a:gd name="connsiteX3" fmla="*/ 64395 w 2245861"/>
              <a:gd name="connsiteY3" fmla="*/ 897396 h 4730345"/>
              <a:gd name="connsiteX4" fmla="*/ 64856 w 2245861"/>
              <a:gd name="connsiteY4" fmla="*/ 656768 h 4730345"/>
              <a:gd name="connsiteX5" fmla="*/ 115977 w 2245861"/>
              <a:gd name="connsiteY5" fmla="*/ 270194 h 4730345"/>
              <a:gd name="connsiteX6" fmla="*/ 633180 w 2245861"/>
              <a:gd name="connsiteY6" fmla="*/ 543328 h 4730345"/>
              <a:gd name="connsiteX7" fmla="*/ 1055600 w 2245861"/>
              <a:gd name="connsiteY7" fmla="*/ 0 h 4730345"/>
              <a:gd name="connsiteX8" fmla="*/ 1478020 w 2245861"/>
              <a:gd name="connsiteY8" fmla="*/ 543328 h 4730345"/>
              <a:gd name="connsiteX9" fmla="*/ 2155539 w 2245861"/>
              <a:gd name="connsiteY9" fmla="*/ 543327 h 4730345"/>
              <a:gd name="connsiteX10" fmla="*/ 2240925 w 2245861"/>
              <a:gd name="connsiteY10" fmla="*/ 2175211 h 4730345"/>
              <a:gd name="connsiteX11" fmla="*/ 2115879 w 2245861"/>
              <a:gd name="connsiteY11" fmla="*/ 2483919 h 4730345"/>
              <a:gd name="connsiteX12" fmla="*/ 2068988 w 2245861"/>
              <a:gd name="connsiteY12" fmla="*/ 2894227 h 4730345"/>
              <a:gd name="connsiteX13" fmla="*/ 2049449 w 2245861"/>
              <a:gd name="connsiteY13" fmla="*/ 3331888 h 4730345"/>
              <a:gd name="connsiteX14" fmla="*/ 2014280 w 2245861"/>
              <a:gd name="connsiteY14" fmla="*/ 3421765 h 4730345"/>
              <a:gd name="connsiteX15" fmla="*/ 2057266 w 2245861"/>
              <a:gd name="connsiteY15" fmla="*/ 3507734 h 4730345"/>
              <a:gd name="connsiteX16" fmla="*/ 2022097 w 2245861"/>
              <a:gd name="connsiteY16" fmla="*/ 3597611 h 4730345"/>
              <a:gd name="connsiteX17" fmla="*/ 2022097 w 2245861"/>
              <a:gd name="connsiteY17" fmla="*/ 3894596 h 4730345"/>
              <a:gd name="connsiteX18" fmla="*/ 1959573 w 2245861"/>
              <a:gd name="connsiteY18" fmla="*/ 3597611 h 4730345"/>
              <a:gd name="connsiteX19" fmla="*/ 1873604 w 2245861"/>
              <a:gd name="connsiteY19" fmla="*/ 3660134 h 4730345"/>
              <a:gd name="connsiteX20" fmla="*/ 1869697 w 2245861"/>
              <a:gd name="connsiteY20" fmla="*/ 4086073 h 4730345"/>
              <a:gd name="connsiteX21" fmla="*/ 1818898 w 2245861"/>
              <a:gd name="connsiteY21" fmla="*/ 3972750 h 4730345"/>
              <a:gd name="connsiteX22" fmla="*/ 1818898 w 2245861"/>
              <a:gd name="connsiteY22" fmla="*/ 4312719 h 4730345"/>
              <a:gd name="connsiteX23" fmla="*/ 1752468 w 2245861"/>
              <a:gd name="connsiteY23" fmla="*/ 3863335 h 4730345"/>
              <a:gd name="connsiteX24" fmla="*/ 1607883 w 2245861"/>
              <a:gd name="connsiteY24" fmla="*/ 3269366 h 4730345"/>
              <a:gd name="connsiteX25" fmla="*/ 1768099 w 2245861"/>
              <a:gd name="connsiteY25" fmla="*/ 4668319 h 4730345"/>
              <a:gd name="connsiteX26" fmla="*/ 1420315 w 2245861"/>
              <a:gd name="connsiteY26" fmla="*/ 3519458 h 4730345"/>
              <a:gd name="connsiteX27" fmla="*/ 1412500 w 2245861"/>
              <a:gd name="connsiteY27" fmla="*/ 4265827 h 4730345"/>
              <a:gd name="connsiteX28" fmla="*/ 1342161 w 2245861"/>
              <a:gd name="connsiteY28" fmla="*/ 4015734 h 4730345"/>
              <a:gd name="connsiteX29" fmla="*/ 1342160 w 2245861"/>
              <a:gd name="connsiteY29" fmla="*/ 4429950 h 4730345"/>
              <a:gd name="connsiteX30" fmla="*/ 1181946 w 2245861"/>
              <a:gd name="connsiteY30" fmla="*/ 4132965 h 4730345"/>
              <a:gd name="connsiteX31" fmla="*/ 1045176 w 2245861"/>
              <a:gd name="connsiteY31" fmla="*/ 3824258 h 4730345"/>
              <a:gd name="connsiteX32" fmla="*/ 982653 w 2245861"/>
              <a:gd name="connsiteY32" fmla="*/ 3871150 h 4730345"/>
              <a:gd name="connsiteX33" fmla="*/ 978746 w 2245861"/>
              <a:gd name="connsiteY33" fmla="*/ 3968841 h 4730345"/>
              <a:gd name="connsiteX34" fmla="*/ 897548 w 2245861"/>
              <a:gd name="connsiteY34" fmla="*/ 3954987 h 4730345"/>
              <a:gd name="connsiteX35" fmla="*/ 836293 w 2245861"/>
              <a:gd name="connsiteY35" fmla="*/ 3800913 h 4730345"/>
              <a:gd name="connsiteX36" fmla="*/ 770978 w 2245861"/>
              <a:gd name="connsiteY36" fmla="*/ 4186861 h 4730345"/>
              <a:gd name="connsiteX37" fmla="*/ 687851 w 2245861"/>
              <a:gd name="connsiteY37" fmla="*/ 3854353 h 4730345"/>
              <a:gd name="connsiteX38" fmla="*/ 616599 w 2245861"/>
              <a:gd name="connsiteY38" fmla="*/ 4234363 h 4730345"/>
              <a:gd name="connsiteX39" fmla="*/ 449113 w 2245861"/>
              <a:gd name="connsiteY39" fmla="*/ 4124363 h 4730345"/>
              <a:gd name="connsiteX40" fmla="*/ 271836 w 2245861"/>
              <a:gd name="connsiteY40" fmla="*/ 2666694 h 4730345"/>
              <a:gd name="connsiteX41" fmla="*/ 296738 w 2245861"/>
              <a:gd name="connsiteY41" fmla="*/ 3858868 h 4730345"/>
              <a:gd name="connsiteX42" fmla="*/ 199413 w 2245861"/>
              <a:gd name="connsiteY42" fmla="*/ 2499770 h 4730345"/>
              <a:gd name="connsiteX43" fmla="*/ 141200 w 2245861"/>
              <a:gd name="connsiteY43" fmla="*/ 2792010 h 4730345"/>
              <a:gd name="connsiteX44" fmla="*/ 77048 w 2245861"/>
              <a:gd name="connsiteY44" fmla="*/ 2452269 h 4730345"/>
              <a:gd name="connsiteX45" fmla="*/ 21288 w 2245861"/>
              <a:gd name="connsiteY45" fmla="*/ 2659461 h 4730345"/>
              <a:gd name="connsiteX46" fmla="*/ 52521 w 2245861"/>
              <a:gd name="connsiteY46" fmla="*/ 1900862 h 4730345"/>
              <a:gd name="connsiteX47" fmla="*/ 117443 w 2245861"/>
              <a:gd name="connsiteY47" fmla="*/ 1989801 h 4730345"/>
              <a:gd name="connsiteX0" fmla="*/ 117443 w 2269551"/>
              <a:gd name="connsiteY0" fmla="*/ 1989801 h 4730345"/>
              <a:gd name="connsiteX1" fmla="*/ 100021 w 2269551"/>
              <a:gd name="connsiteY1" fmla="*/ 1782108 h 4730345"/>
              <a:gd name="connsiteX2" fmla="*/ 147523 w 2269551"/>
              <a:gd name="connsiteY2" fmla="*/ 915209 h 4730345"/>
              <a:gd name="connsiteX3" fmla="*/ 64395 w 2269551"/>
              <a:gd name="connsiteY3" fmla="*/ 897396 h 4730345"/>
              <a:gd name="connsiteX4" fmla="*/ 64856 w 2269551"/>
              <a:gd name="connsiteY4" fmla="*/ 656768 h 4730345"/>
              <a:gd name="connsiteX5" fmla="*/ 115977 w 2269551"/>
              <a:gd name="connsiteY5" fmla="*/ 270194 h 4730345"/>
              <a:gd name="connsiteX6" fmla="*/ 633180 w 2269551"/>
              <a:gd name="connsiteY6" fmla="*/ 543328 h 4730345"/>
              <a:gd name="connsiteX7" fmla="*/ 1055600 w 2269551"/>
              <a:gd name="connsiteY7" fmla="*/ 0 h 4730345"/>
              <a:gd name="connsiteX8" fmla="*/ 1478020 w 2269551"/>
              <a:gd name="connsiteY8" fmla="*/ 543328 h 4730345"/>
              <a:gd name="connsiteX9" fmla="*/ 2155539 w 2269551"/>
              <a:gd name="connsiteY9" fmla="*/ 543327 h 4730345"/>
              <a:gd name="connsiteX10" fmla="*/ 2264371 w 2269551"/>
              <a:gd name="connsiteY10" fmla="*/ 1514811 h 4730345"/>
              <a:gd name="connsiteX11" fmla="*/ 2240925 w 2269551"/>
              <a:gd name="connsiteY11" fmla="*/ 2175211 h 4730345"/>
              <a:gd name="connsiteX12" fmla="*/ 2115879 w 2269551"/>
              <a:gd name="connsiteY12" fmla="*/ 2483919 h 4730345"/>
              <a:gd name="connsiteX13" fmla="*/ 2068988 w 2269551"/>
              <a:gd name="connsiteY13" fmla="*/ 2894227 h 4730345"/>
              <a:gd name="connsiteX14" fmla="*/ 2049449 w 2269551"/>
              <a:gd name="connsiteY14" fmla="*/ 3331888 h 4730345"/>
              <a:gd name="connsiteX15" fmla="*/ 2014280 w 2269551"/>
              <a:gd name="connsiteY15" fmla="*/ 3421765 h 4730345"/>
              <a:gd name="connsiteX16" fmla="*/ 2057266 w 2269551"/>
              <a:gd name="connsiteY16" fmla="*/ 3507734 h 4730345"/>
              <a:gd name="connsiteX17" fmla="*/ 2022097 w 2269551"/>
              <a:gd name="connsiteY17" fmla="*/ 3597611 h 4730345"/>
              <a:gd name="connsiteX18" fmla="*/ 2022097 w 2269551"/>
              <a:gd name="connsiteY18" fmla="*/ 3894596 h 4730345"/>
              <a:gd name="connsiteX19" fmla="*/ 1959573 w 2269551"/>
              <a:gd name="connsiteY19" fmla="*/ 3597611 h 4730345"/>
              <a:gd name="connsiteX20" fmla="*/ 1873604 w 2269551"/>
              <a:gd name="connsiteY20" fmla="*/ 3660134 h 4730345"/>
              <a:gd name="connsiteX21" fmla="*/ 1869697 w 2269551"/>
              <a:gd name="connsiteY21" fmla="*/ 4086073 h 4730345"/>
              <a:gd name="connsiteX22" fmla="*/ 1818898 w 2269551"/>
              <a:gd name="connsiteY22" fmla="*/ 3972750 h 4730345"/>
              <a:gd name="connsiteX23" fmla="*/ 1818898 w 2269551"/>
              <a:gd name="connsiteY23" fmla="*/ 4312719 h 4730345"/>
              <a:gd name="connsiteX24" fmla="*/ 1752468 w 2269551"/>
              <a:gd name="connsiteY24" fmla="*/ 3863335 h 4730345"/>
              <a:gd name="connsiteX25" fmla="*/ 1607883 w 2269551"/>
              <a:gd name="connsiteY25" fmla="*/ 3269366 h 4730345"/>
              <a:gd name="connsiteX26" fmla="*/ 1768099 w 2269551"/>
              <a:gd name="connsiteY26" fmla="*/ 4668319 h 4730345"/>
              <a:gd name="connsiteX27" fmla="*/ 1420315 w 2269551"/>
              <a:gd name="connsiteY27" fmla="*/ 3519458 h 4730345"/>
              <a:gd name="connsiteX28" fmla="*/ 1412500 w 2269551"/>
              <a:gd name="connsiteY28" fmla="*/ 4265827 h 4730345"/>
              <a:gd name="connsiteX29" fmla="*/ 1342161 w 2269551"/>
              <a:gd name="connsiteY29" fmla="*/ 4015734 h 4730345"/>
              <a:gd name="connsiteX30" fmla="*/ 1342160 w 2269551"/>
              <a:gd name="connsiteY30" fmla="*/ 4429950 h 4730345"/>
              <a:gd name="connsiteX31" fmla="*/ 1181946 w 2269551"/>
              <a:gd name="connsiteY31" fmla="*/ 4132965 h 4730345"/>
              <a:gd name="connsiteX32" fmla="*/ 1045176 w 2269551"/>
              <a:gd name="connsiteY32" fmla="*/ 3824258 h 4730345"/>
              <a:gd name="connsiteX33" fmla="*/ 982653 w 2269551"/>
              <a:gd name="connsiteY33" fmla="*/ 3871150 h 4730345"/>
              <a:gd name="connsiteX34" fmla="*/ 978746 w 2269551"/>
              <a:gd name="connsiteY34" fmla="*/ 3968841 h 4730345"/>
              <a:gd name="connsiteX35" fmla="*/ 897548 w 2269551"/>
              <a:gd name="connsiteY35" fmla="*/ 3954987 h 4730345"/>
              <a:gd name="connsiteX36" fmla="*/ 836293 w 2269551"/>
              <a:gd name="connsiteY36" fmla="*/ 3800913 h 4730345"/>
              <a:gd name="connsiteX37" fmla="*/ 770978 w 2269551"/>
              <a:gd name="connsiteY37" fmla="*/ 4186861 h 4730345"/>
              <a:gd name="connsiteX38" fmla="*/ 687851 w 2269551"/>
              <a:gd name="connsiteY38" fmla="*/ 3854353 h 4730345"/>
              <a:gd name="connsiteX39" fmla="*/ 616599 w 2269551"/>
              <a:gd name="connsiteY39" fmla="*/ 4234363 h 4730345"/>
              <a:gd name="connsiteX40" fmla="*/ 449113 w 2269551"/>
              <a:gd name="connsiteY40" fmla="*/ 4124363 h 4730345"/>
              <a:gd name="connsiteX41" fmla="*/ 271836 w 2269551"/>
              <a:gd name="connsiteY41" fmla="*/ 2666694 h 4730345"/>
              <a:gd name="connsiteX42" fmla="*/ 296738 w 2269551"/>
              <a:gd name="connsiteY42" fmla="*/ 3858868 h 4730345"/>
              <a:gd name="connsiteX43" fmla="*/ 199413 w 2269551"/>
              <a:gd name="connsiteY43" fmla="*/ 2499770 h 4730345"/>
              <a:gd name="connsiteX44" fmla="*/ 141200 w 2269551"/>
              <a:gd name="connsiteY44" fmla="*/ 2792010 h 4730345"/>
              <a:gd name="connsiteX45" fmla="*/ 77048 w 2269551"/>
              <a:gd name="connsiteY45" fmla="*/ 2452269 h 4730345"/>
              <a:gd name="connsiteX46" fmla="*/ 21288 w 2269551"/>
              <a:gd name="connsiteY46" fmla="*/ 2659461 h 4730345"/>
              <a:gd name="connsiteX47" fmla="*/ 52521 w 2269551"/>
              <a:gd name="connsiteY47" fmla="*/ 1900862 h 4730345"/>
              <a:gd name="connsiteX48" fmla="*/ 117443 w 2269551"/>
              <a:gd name="connsiteY48" fmla="*/ 1989801 h 4730345"/>
              <a:gd name="connsiteX0" fmla="*/ 117443 w 2264430"/>
              <a:gd name="connsiteY0" fmla="*/ 1989801 h 4730345"/>
              <a:gd name="connsiteX1" fmla="*/ 100021 w 2264430"/>
              <a:gd name="connsiteY1" fmla="*/ 1782108 h 4730345"/>
              <a:gd name="connsiteX2" fmla="*/ 147523 w 2264430"/>
              <a:gd name="connsiteY2" fmla="*/ 915209 h 4730345"/>
              <a:gd name="connsiteX3" fmla="*/ 64395 w 2264430"/>
              <a:gd name="connsiteY3" fmla="*/ 897396 h 4730345"/>
              <a:gd name="connsiteX4" fmla="*/ 64856 w 2264430"/>
              <a:gd name="connsiteY4" fmla="*/ 656768 h 4730345"/>
              <a:gd name="connsiteX5" fmla="*/ 115977 w 2264430"/>
              <a:gd name="connsiteY5" fmla="*/ 270194 h 4730345"/>
              <a:gd name="connsiteX6" fmla="*/ 633180 w 2264430"/>
              <a:gd name="connsiteY6" fmla="*/ 543328 h 4730345"/>
              <a:gd name="connsiteX7" fmla="*/ 1055600 w 2264430"/>
              <a:gd name="connsiteY7" fmla="*/ 0 h 4730345"/>
              <a:gd name="connsiteX8" fmla="*/ 1478020 w 2264430"/>
              <a:gd name="connsiteY8" fmla="*/ 543328 h 4730345"/>
              <a:gd name="connsiteX9" fmla="*/ 2155539 w 2264430"/>
              <a:gd name="connsiteY9" fmla="*/ 543327 h 4730345"/>
              <a:gd name="connsiteX10" fmla="*/ 2201848 w 2264430"/>
              <a:gd name="connsiteY10" fmla="*/ 1464011 h 4730345"/>
              <a:gd name="connsiteX11" fmla="*/ 2264371 w 2264430"/>
              <a:gd name="connsiteY11" fmla="*/ 1514811 h 4730345"/>
              <a:gd name="connsiteX12" fmla="*/ 2240925 w 2264430"/>
              <a:gd name="connsiteY12" fmla="*/ 2175211 h 4730345"/>
              <a:gd name="connsiteX13" fmla="*/ 2115879 w 2264430"/>
              <a:gd name="connsiteY13" fmla="*/ 2483919 h 4730345"/>
              <a:gd name="connsiteX14" fmla="*/ 2068988 w 2264430"/>
              <a:gd name="connsiteY14" fmla="*/ 2894227 h 4730345"/>
              <a:gd name="connsiteX15" fmla="*/ 2049449 w 2264430"/>
              <a:gd name="connsiteY15" fmla="*/ 3331888 h 4730345"/>
              <a:gd name="connsiteX16" fmla="*/ 2014280 w 2264430"/>
              <a:gd name="connsiteY16" fmla="*/ 3421765 h 4730345"/>
              <a:gd name="connsiteX17" fmla="*/ 2057266 w 2264430"/>
              <a:gd name="connsiteY17" fmla="*/ 3507734 h 4730345"/>
              <a:gd name="connsiteX18" fmla="*/ 2022097 w 2264430"/>
              <a:gd name="connsiteY18" fmla="*/ 3597611 h 4730345"/>
              <a:gd name="connsiteX19" fmla="*/ 2022097 w 2264430"/>
              <a:gd name="connsiteY19" fmla="*/ 3894596 h 4730345"/>
              <a:gd name="connsiteX20" fmla="*/ 1959573 w 2264430"/>
              <a:gd name="connsiteY20" fmla="*/ 3597611 h 4730345"/>
              <a:gd name="connsiteX21" fmla="*/ 1873604 w 2264430"/>
              <a:gd name="connsiteY21" fmla="*/ 3660134 h 4730345"/>
              <a:gd name="connsiteX22" fmla="*/ 1869697 w 2264430"/>
              <a:gd name="connsiteY22" fmla="*/ 4086073 h 4730345"/>
              <a:gd name="connsiteX23" fmla="*/ 1818898 w 2264430"/>
              <a:gd name="connsiteY23" fmla="*/ 3972750 h 4730345"/>
              <a:gd name="connsiteX24" fmla="*/ 1818898 w 2264430"/>
              <a:gd name="connsiteY24" fmla="*/ 4312719 h 4730345"/>
              <a:gd name="connsiteX25" fmla="*/ 1752468 w 2264430"/>
              <a:gd name="connsiteY25" fmla="*/ 3863335 h 4730345"/>
              <a:gd name="connsiteX26" fmla="*/ 1607883 w 2264430"/>
              <a:gd name="connsiteY26" fmla="*/ 3269366 h 4730345"/>
              <a:gd name="connsiteX27" fmla="*/ 1768099 w 2264430"/>
              <a:gd name="connsiteY27" fmla="*/ 4668319 h 4730345"/>
              <a:gd name="connsiteX28" fmla="*/ 1420315 w 2264430"/>
              <a:gd name="connsiteY28" fmla="*/ 3519458 h 4730345"/>
              <a:gd name="connsiteX29" fmla="*/ 1412500 w 2264430"/>
              <a:gd name="connsiteY29" fmla="*/ 4265827 h 4730345"/>
              <a:gd name="connsiteX30" fmla="*/ 1342161 w 2264430"/>
              <a:gd name="connsiteY30" fmla="*/ 4015734 h 4730345"/>
              <a:gd name="connsiteX31" fmla="*/ 1342160 w 2264430"/>
              <a:gd name="connsiteY31" fmla="*/ 4429950 h 4730345"/>
              <a:gd name="connsiteX32" fmla="*/ 1181946 w 2264430"/>
              <a:gd name="connsiteY32" fmla="*/ 4132965 h 4730345"/>
              <a:gd name="connsiteX33" fmla="*/ 1045176 w 2264430"/>
              <a:gd name="connsiteY33" fmla="*/ 3824258 h 4730345"/>
              <a:gd name="connsiteX34" fmla="*/ 982653 w 2264430"/>
              <a:gd name="connsiteY34" fmla="*/ 3871150 h 4730345"/>
              <a:gd name="connsiteX35" fmla="*/ 978746 w 2264430"/>
              <a:gd name="connsiteY35" fmla="*/ 3968841 h 4730345"/>
              <a:gd name="connsiteX36" fmla="*/ 897548 w 2264430"/>
              <a:gd name="connsiteY36" fmla="*/ 3954987 h 4730345"/>
              <a:gd name="connsiteX37" fmla="*/ 836293 w 2264430"/>
              <a:gd name="connsiteY37" fmla="*/ 3800913 h 4730345"/>
              <a:gd name="connsiteX38" fmla="*/ 770978 w 2264430"/>
              <a:gd name="connsiteY38" fmla="*/ 4186861 h 4730345"/>
              <a:gd name="connsiteX39" fmla="*/ 687851 w 2264430"/>
              <a:gd name="connsiteY39" fmla="*/ 3854353 h 4730345"/>
              <a:gd name="connsiteX40" fmla="*/ 616599 w 2264430"/>
              <a:gd name="connsiteY40" fmla="*/ 4234363 h 4730345"/>
              <a:gd name="connsiteX41" fmla="*/ 449113 w 2264430"/>
              <a:gd name="connsiteY41" fmla="*/ 4124363 h 4730345"/>
              <a:gd name="connsiteX42" fmla="*/ 271836 w 2264430"/>
              <a:gd name="connsiteY42" fmla="*/ 2666694 h 4730345"/>
              <a:gd name="connsiteX43" fmla="*/ 296738 w 2264430"/>
              <a:gd name="connsiteY43" fmla="*/ 3858868 h 4730345"/>
              <a:gd name="connsiteX44" fmla="*/ 199413 w 2264430"/>
              <a:gd name="connsiteY44" fmla="*/ 2499770 h 4730345"/>
              <a:gd name="connsiteX45" fmla="*/ 141200 w 2264430"/>
              <a:gd name="connsiteY45" fmla="*/ 2792010 h 4730345"/>
              <a:gd name="connsiteX46" fmla="*/ 77048 w 2264430"/>
              <a:gd name="connsiteY46" fmla="*/ 2452269 h 4730345"/>
              <a:gd name="connsiteX47" fmla="*/ 21288 w 2264430"/>
              <a:gd name="connsiteY47" fmla="*/ 2659461 h 4730345"/>
              <a:gd name="connsiteX48" fmla="*/ 52521 w 2264430"/>
              <a:gd name="connsiteY48" fmla="*/ 1900862 h 4730345"/>
              <a:gd name="connsiteX49" fmla="*/ 117443 w 2264430"/>
              <a:gd name="connsiteY4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82310 w 2264421"/>
              <a:gd name="connsiteY10" fmla="*/ 1186565 h 4730345"/>
              <a:gd name="connsiteX11" fmla="*/ 2201848 w 2264421"/>
              <a:gd name="connsiteY11" fmla="*/ 1464011 h 4730345"/>
              <a:gd name="connsiteX12" fmla="*/ 2264371 w 2264421"/>
              <a:gd name="connsiteY12" fmla="*/ 1514811 h 4730345"/>
              <a:gd name="connsiteX13" fmla="*/ 2240925 w 2264421"/>
              <a:gd name="connsiteY13" fmla="*/ 2175211 h 4730345"/>
              <a:gd name="connsiteX14" fmla="*/ 2115879 w 2264421"/>
              <a:gd name="connsiteY14" fmla="*/ 2483919 h 4730345"/>
              <a:gd name="connsiteX15" fmla="*/ 2068988 w 2264421"/>
              <a:gd name="connsiteY15" fmla="*/ 2894227 h 4730345"/>
              <a:gd name="connsiteX16" fmla="*/ 2049449 w 2264421"/>
              <a:gd name="connsiteY16" fmla="*/ 3331888 h 4730345"/>
              <a:gd name="connsiteX17" fmla="*/ 2014280 w 2264421"/>
              <a:gd name="connsiteY17" fmla="*/ 3421765 h 4730345"/>
              <a:gd name="connsiteX18" fmla="*/ 2057266 w 2264421"/>
              <a:gd name="connsiteY18" fmla="*/ 3507734 h 4730345"/>
              <a:gd name="connsiteX19" fmla="*/ 2022097 w 2264421"/>
              <a:gd name="connsiteY19" fmla="*/ 3597611 h 4730345"/>
              <a:gd name="connsiteX20" fmla="*/ 2022097 w 2264421"/>
              <a:gd name="connsiteY20" fmla="*/ 3894596 h 4730345"/>
              <a:gd name="connsiteX21" fmla="*/ 1959573 w 2264421"/>
              <a:gd name="connsiteY21" fmla="*/ 3597611 h 4730345"/>
              <a:gd name="connsiteX22" fmla="*/ 1873604 w 2264421"/>
              <a:gd name="connsiteY22" fmla="*/ 3660134 h 4730345"/>
              <a:gd name="connsiteX23" fmla="*/ 1869697 w 2264421"/>
              <a:gd name="connsiteY23" fmla="*/ 4086073 h 4730345"/>
              <a:gd name="connsiteX24" fmla="*/ 1818898 w 2264421"/>
              <a:gd name="connsiteY24" fmla="*/ 3972750 h 4730345"/>
              <a:gd name="connsiteX25" fmla="*/ 1818898 w 2264421"/>
              <a:gd name="connsiteY25" fmla="*/ 4312719 h 4730345"/>
              <a:gd name="connsiteX26" fmla="*/ 1752468 w 2264421"/>
              <a:gd name="connsiteY26" fmla="*/ 3863335 h 4730345"/>
              <a:gd name="connsiteX27" fmla="*/ 1607883 w 2264421"/>
              <a:gd name="connsiteY27" fmla="*/ 3269366 h 4730345"/>
              <a:gd name="connsiteX28" fmla="*/ 1768099 w 2264421"/>
              <a:gd name="connsiteY28" fmla="*/ 4668319 h 4730345"/>
              <a:gd name="connsiteX29" fmla="*/ 1420315 w 2264421"/>
              <a:gd name="connsiteY29" fmla="*/ 3519458 h 4730345"/>
              <a:gd name="connsiteX30" fmla="*/ 1412500 w 2264421"/>
              <a:gd name="connsiteY30" fmla="*/ 4265827 h 4730345"/>
              <a:gd name="connsiteX31" fmla="*/ 1342161 w 2264421"/>
              <a:gd name="connsiteY31" fmla="*/ 4015734 h 4730345"/>
              <a:gd name="connsiteX32" fmla="*/ 1342160 w 2264421"/>
              <a:gd name="connsiteY32" fmla="*/ 4429950 h 4730345"/>
              <a:gd name="connsiteX33" fmla="*/ 1181946 w 2264421"/>
              <a:gd name="connsiteY33" fmla="*/ 4132965 h 4730345"/>
              <a:gd name="connsiteX34" fmla="*/ 1045176 w 2264421"/>
              <a:gd name="connsiteY34" fmla="*/ 3824258 h 4730345"/>
              <a:gd name="connsiteX35" fmla="*/ 982653 w 2264421"/>
              <a:gd name="connsiteY35" fmla="*/ 3871150 h 4730345"/>
              <a:gd name="connsiteX36" fmla="*/ 978746 w 2264421"/>
              <a:gd name="connsiteY36" fmla="*/ 3968841 h 4730345"/>
              <a:gd name="connsiteX37" fmla="*/ 897548 w 2264421"/>
              <a:gd name="connsiteY37" fmla="*/ 3954987 h 4730345"/>
              <a:gd name="connsiteX38" fmla="*/ 836293 w 2264421"/>
              <a:gd name="connsiteY38" fmla="*/ 3800913 h 4730345"/>
              <a:gd name="connsiteX39" fmla="*/ 770978 w 2264421"/>
              <a:gd name="connsiteY39" fmla="*/ 4186861 h 4730345"/>
              <a:gd name="connsiteX40" fmla="*/ 687851 w 2264421"/>
              <a:gd name="connsiteY40" fmla="*/ 3854353 h 4730345"/>
              <a:gd name="connsiteX41" fmla="*/ 616599 w 2264421"/>
              <a:gd name="connsiteY41" fmla="*/ 4234363 h 4730345"/>
              <a:gd name="connsiteX42" fmla="*/ 449113 w 2264421"/>
              <a:gd name="connsiteY42" fmla="*/ 4124363 h 4730345"/>
              <a:gd name="connsiteX43" fmla="*/ 271836 w 2264421"/>
              <a:gd name="connsiteY43" fmla="*/ 2666694 h 4730345"/>
              <a:gd name="connsiteX44" fmla="*/ 296738 w 2264421"/>
              <a:gd name="connsiteY44" fmla="*/ 3858868 h 4730345"/>
              <a:gd name="connsiteX45" fmla="*/ 199413 w 2264421"/>
              <a:gd name="connsiteY45" fmla="*/ 2499770 h 4730345"/>
              <a:gd name="connsiteX46" fmla="*/ 141200 w 2264421"/>
              <a:gd name="connsiteY46" fmla="*/ 2792010 h 4730345"/>
              <a:gd name="connsiteX47" fmla="*/ 77048 w 2264421"/>
              <a:gd name="connsiteY47" fmla="*/ 2452269 h 4730345"/>
              <a:gd name="connsiteX48" fmla="*/ 21288 w 2264421"/>
              <a:gd name="connsiteY48" fmla="*/ 2659461 h 4730345"/>
              <a:gd name="connsiteX49" fmla="*/ 52521 w 2264421"/>
              <a:gd name="connsiteY49" fmla="*/ 1900862 h 4730345"/>
              <a:gd name="connsiteX50" fmla="*/ 117443 w 2264421"/>
              <a:gd name="connsiteY5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5880 w 2264421"/>
              <a:gd name="connsiteY10" fmla="*/ 1299888 h 4730345"/>
              <a:gd name="connsiteX11" fmla="*/ 2182310 w 2264421"/>
              <a:gd name="connsiteY11" fmla="*/ 1186565 h 4730345"/>
              <a:gd name="connsiteX12" fmla="*/ 2201848 w 2264421"/>
              <a:gd name="connsiteY12" fmla="*/ 1464011 h 4730345"/>
              <a:gd name="connsiteX13" fmla="*/ 2264371 w 2264421"/>
              <a:gd name="connsiteY13" fmla="*/ 1514811 h 4730345"/>
              <a:gd name="connsiteX14" fmla="*/ 2240925 w 2264421"/>
              <a:gd name="connsiteY14" fmla="*/ 2175211 h 4730345"/>
              <a:gd name="connsiteX15" fmla="*/ 2115879 w 2264421"/>
              <a:gd name="connsiteY15" fmla="*/ 2483919 h 4730345"/>
              <a:gd name="connsiteX16" fmla="*/ 2068988 w 2264421"/>
              <a:gd name="connsiteY16" fmla="*/ 2894227 h 4730345"/>
              <a:gd name="connsiteX17" fmla="*/ 2049449 w 2264421"/>
              <a:gd name="connsiteY17" fmla="*/ 3331888 h 4730345"/>
              <a:gd name="connsiteX18" fmla="*/ 2014280 w 2264421"/>
              <a:gd name="connsiteY18" fmla="*/ 3421765 h 4730345"/>
              <a:gd name="connsiteX19" fmla="*/ 2057266 w 2264421"/>
              <a:gd name="connsiteY19" fmla="*/ 3507734 h 4730345"/>
              <a:gd name="connsiteX20" fmla="*/ 2022097 w 2264421"/>
              <a:gd name="connsiteY20" fmla="*/ 3597611 h 4730345"/>
              <a:gd name="connsiteX21" fmla="*/ 2022097 w 2264421"/>
              <a:gd name="connsiteY21" fmla="*/ 3894596 h 4730345"/>
              <a:gd name="connsiteX22" fmla="*/ 1959573 w 2264421"/>
              <a:gd name="connsiteY22" fmla="*/ 3597611 h 4730345"/>
              <a:gd name="connsiteX23" fmla="*/ 1873604 w 2264421"/>
              <a:gd name="connsiteY23" fmla="*/ 3660134 h 4730345"/>
              <a:gd name="connsiteX24" fmla="*/ 1869697 w 2264421"/>
              <a:gd name="connsiteY24" fmla="*/ 4086073 h 4730345"/>
              <a:gd name="connsiteX25" fmla="*/ 1818898 w 2264421"/>
              <a:gd name="connsiteY25" fmla="*/ 3972750 h 4730345"/>
              <a:gd name="connsiteX26" fmla="*/ 1818898 w 2264421"/>
              <a:gd name="connsiteY26" fmla="*/ 4312719 h 4730345"/>
              <a:gd name="connsiteX27" fmla="*/ 1752468 w 2264421"/>
              <a:gd name="connsiteY27" fmla="*/ 3863335 h 4730345"/>
              <a:gd name="connsiteX28" fmla="*/ 1607883 w 2264421"/>
              <a:gd name="connsiteY28" fmla="*/ 3269366 h 4730345"/>
              <a:gd name="connsiteX29" fmla="*/ 1768099 w 2264421"/>
              <a:gd name="connsiteY29" fmla="*/ 4668319 h 4730345"/>
              <a:gd name="connsiteX30" fmla="*/ 1420315 w 2264421"/>
              <a:gd name="connsiteY30" fmla="*/ 3519458 h 4730345"/>
              <a:gd name="connsiteX31" fmla="*/ 1412500 w 2264421"/>
              <a:gd name="connsiteY31" fmla="*/ 4265827 h 4730345"/>
              <a:gd name="connsiteX32" fmla="*/ 1342161 w 2264421"/>
              <a:gd name="connsiteY32" fmla="*/ 4015734 h 4730345"/>
              <a:gd name="connsiteX33" fmla="*/ 1342160 w 2264421"/>
              <a:gd name="connsiteY33" fmla="*/ 4429950 h 4730345"/>
              <a:gd name="connsiteX34" fmla="*/ 1181946 w 2264421"/>
              <a:gd name="connsiteY34" fmla="*/ 4132965 h 4730345"/>
              <a:gd name="connsiteX35" fmla="*/ 1045176 w 2264421"/>
              <a:gd name="connsiteY35" fmla="*/ 3824258 h 4730345"/>
              <a:gd name="connsiteX36" fmla="*/ 982653 w 2264421"/>
              <a:gd name="connsiteY36" fmla="*/ 3871150 h 4730345"/>
              <a:gd name="connsiteX37" fmla="*/ 978746 w 2264421"/>
              <a:gd name="connsiteY37" fmla="*/ 3968841 h 4730345"/>
              <a:gd name="connsiteX38" fmla="*/ 897548 w 2264421"/>
              <a:gd name="connsiteY38" fmla="*/ 3954987 h 4730345"/>
              <a:gd name="connsiteX39" fmla="*/ 836293 w 2264421"/>
              <a:gd name="connsiteY39" fmla="*/ 3800913 h 4730345"/>
              <a:gd name="connsiteX40" fmla="*/ 770978 w 2264421"/>
              <a:gd name="connsiteY40" fmla="*/ 4186861 h 4730345"/>
              <a:gd name="connsiteX41" fmla="*/ 687851 w 2264421"/>
              <a:gd name="connsiteY41" fmla="*/ 3854353 h 4730345"/>
              <a:gd name="connsiteX42" fmla="*/ 616599 w 2264421"/>
              <a:gd name="connsiteY42" fmla="*/ 4234363 h 4730345"/>
              <a:gd name="connsiteX43" fmla="*/ 449113 w 2264421"/>
              <a:gd name="connsiteY43" fmla="*/ 4124363 h 4730345"/>
              <a:gd name="connsiteX44" fmla="*/ 271836 w 2264421"/>
              <a:gd name="connsiteY44" fmla="*/ 2666694 h 4730345"/>
              <a:gd name="connsiteX45" fmla="*/ 296738 w 2264421"/>
              <a:gd name="connsiteY45" fmla="*/ 3858868 h 4730345"/>
              <a:gd name="connsiteX46" fmla="*/ 199413 w 2264421"/>
              <a:gd name="connsiteY46" fmla="*/ 2499770 h 4730345"/>
              <a:gd name="connsiteX47" fmla="*/ 141200 w 2264421"/>
              <a:gd name="connsiteY47" fmla="*/ 2792010 h 4730345"/>
              <a:gd name="connsiteX48" fmla="*/ 77048 w 2264421"/>
              <a:gd name="connsiteY48" fmla="*/ 2452269 h 4730345"/>
              <a:gd name="connsiteX49" fmla="*/ 21288 w 2264421"/>
              <a:gd name="connsiteY49" fmla="*/ 2659461 h 4730345"/>
              <a:gd name="connsiteX50" fmla="*/ 52521 w 2264421"/>
              <a:gd name="connsiteY50" fmla="*/ 1900862 h 4730345"/>
              <a:gd name="connsiteX51" fmla="*/ 117443 w 2264421"/>
              <a:gd name="connsiteY5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23696 w 2264421"/>
              <a:gd name="connsiteY10" fmla="*/ 963827 h 4730345"/>
              <a:gd name="connsiteX11" fmla="*/ 2115880 w 2264421"/>
              <a:gd name="connsiteY11" fmla="*/ 1299888 h 4730345"/>
              <a:gd name="connsiteX12" fmla="*/ 2182310 w 2264421"/>
              <a:gd name="connsiteY12" fmla="*/ 1186565 h 4730345"/>
              <a:gd name="connsiteX13" fmla="*/ 2201848 w 2264421"/>
              <a:gd name="connsiteY13" fmla="*/ 1464011 h 4730345"/>
              <a:gd name="connsiteX14" fmla="*/ 2264371 w 2264421"/>
              <a:gd name="connsiteY14" fmla="*/ 1514811 h 4730345"/>
              <a:gd name="connsiteX15" fmla="*/ 2240925 w 2264421"/>
              <a:gd name="connsiteY15" fmla="*/ 2175211 h 4730345"/>
              <a:gd name="connsiteX16" fmla="*/ 2115879 w 2264421"/>
              <a:gd name="connsiteY16" fmla="*/ 2483919 h 4730345"/>
              <a:gd name="connsiteX17" fmla="*/ 2068988 w 2264421"/>
              <a:gd name="connsiteY17" fmla="*/ 2894227 h 4730345"/>
              <a:gd name="connsiteX18" fmla="*/ 2049449 w 2264421"/>
              <a:gd name="connsiteY18" fmla="*/ 3331888 h 4730345"/>
              <a:gd name="connsiteX19" fmla="*/ 2014280 w 2264421"/>
              <a:gd name="connsiteY19" fmla="*/ 3421765 h 4730345"/>
              <a:gd name="connsiteX20" fmla="*/ 2057266 w 2264421"/>
              <a:gd name="connsiteY20" fmla="*/ 3507734 h 4730345"/>
              <a:gd name="connsiteX21" fmla="*/ 2022097 w 2264421"/>
              <a:gd name="connsiteY21" fmla="*/ 3597611 h 4730345"/>
              <a:gd name="connsiteX22" fmla="*/ 2022097 w 2264421"/>
              <a:gd name="connsiteY22" fmla="*/ 3894596 h 4730345"/>
              <a:gd name="connsiteX23" fmla="*/ 1959573 w 2264421"/>
              <a:gd name="connsiteY23" fmla="*/ 3597611 h 4730345"/>
              <a:gd name="connsiteX24" fmla="*/ 1873604 w 2264421"/>
              <a:gd name="connsiteY24" fmla="*/ 3660134 h 4730345"/>
              <a:gd name="connsiteX25" fmla="*/ 1869697 w 2264421"/>
              <a:gd name="connsiteY25" fmla="*/ 4086073 h 4730345"/>
              <a:gd name="connsiteX26" fmla="*/ 1818898 w 2264421"/>
              <a:gd name="connsiteY26" fmla="*/ 3972750 h 4730345"/>
              <a:gd name="connsiteX27" fmla="*/ 1818898 w 2264421"/>
              <a:gd name="connsiteY27" fmla="*/ 4312719 h 4730345"/>
              <a:gd name="connsiteX28" fmla="*/ 1752468 w 2264421"/>
              <a:gd name="connsiteY28" fmla="*/ 3863335 h 4730345"/>
              <a:gd name="connsiteX29" fmla="*/ 1607883 w 2264421"/>
              <a:gd name="connsiteY29" fmla="*/ 3269366 h 4730345"/>
              <a:gd name="connsiteX30" fmla="*/ 1768099 w 2264421"/>
              <a:gd name="connsiteY30" fmla="*/ 4668319 h 4730345"/>
              <a:gd name="connsiteX31" fmla="*/ 1420315 w 2264421"/>
              <a:gd name="connsiteY31" fmla="*/ 3519458 h 4730345"/>
              <a:gd name="connsiteX32" fmla="*/ 1412500 w 2264421"/>
              <a:gd name="connsiteY32" fmla="*/ 4265827 h 4730345"/>
              <a:gd name="connsiteX33" fmla="*/ 1342161 w 2264421"/>
              <a:gd name="connsiteY33" fmla="*/ 4015734 h 4730345"/>
              <a:gd name="connsiteX34" fmla="*/ 1342160 w 2264421"/>
              <a:gd name="connsiteY34" fmla="*/ 4429950 h 4730345"/>
              <a:gd name="connsiteX35" fmla="*/ 1181946 w 2264421"/>
              <a:gd name="connsiteY35" fmla="*/ 4132965 h 4730345"/>
              <a:gd name="connsiteX36" fmla="*/ 1045176 w 2264421"/>
              <a:gd name="connsiteY36" fmla="*/ 3824258 h 4730345"/>
              <a:gd name="connsiteX37" fmla="*/ 982653 w 2264421"/>
              <a:gd name="connsiteY37" fmla="*/ 3871150 h 4730345"/>
              <a:gd name="connsiteX38" fmla="*/ 978746 w 2264421"/>
              <a:gd name="connsiteY38" fmla="*/ 3968841 h 4730345"/>
              <a:gd name="connsiteX39" fmla="*/ 897548 w 2264421"/>
              <a:gd name="connsiteY39" fmla="*/ 3954987 h 4730345"/>
              <a:gd name="connsiteX40" fmla="*/ 836293 w 2264421"/>
              <a:gd name="connsiteY40" fmla="*/ 3800913 h 4730345"/>
              <a:gd name="connsiteX41" fmla="*/ 770978 w 2264421"/>
              <a:gd name="connsiteY41" fmla="*/ 4186861 h 4730345"/>
              <a:gd name="connsiteX42" fmla="*/ 687851 w 2264421"/>
              <a:gd name="connsiteY42" fmla="*/ 3854353 h 4730345"/>
              <a:gd name="connsiteX43" fmla="*/ 616599 w 2264421"/>
              <a:gd name="connsiteY43" fmla="*/ 4234363 h 4730345"/>
              <a:gd name="connsiteX44" fmla="*/ 449113 w 2264421"/>
              <a:gd name="connsiteY44" fmla="*/ 4124363 h 4730345"/>
              <a:gd name="connsiteX45" fmla="*/ 271836 w 2264421"/>
              <a:gd name="connsiteY45" fmla="*/ 2666694 h 4730345"/>
              <a:gd name="connsiteX46" fmla="*/ 296738 w 2264421"/>
              <a:gd name="connsiteY46" fmla="*/ 3858868 h 4730345"/>
              <a:gd name="connsiteX47" fmla="*/ 199413 w 2264421"/>
              <a:gd name="connsiteY47" fmla="*/ 2499770 h 4730345"/>
              <a:gd name="connsiteX48" fmla="*/ 141200 w 2264421"/>
              <a:gd name="connsiteY48" fmla="*/ 2792010 h 4730345"/>
              <a:gd name="connsiteX49" fmla="*/ 77048 w 2264421"/>
              <a:gd name="connsiteY49" fmla="*/ 2452269 h 4730345"/>
              <a:gd name="connsiteX50" fmla="*/ 21288 w 2264421"/>
              <a:gd name="connsiteY50" fmla="*/ 2659461 h 4730345"/>
              <a:gd name="connsiteX51" fmla="*/ 52521 w 2264421"/>
              <a:gd name="connsiteY51" fmla="*/ 1900862 h 4730345"/>
              <a:gd name="connsiteX52" fmla="*/ 117443 w 2264421"/>
              <a:gd name="connsiteY5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74496 w 2264421"/>
              <a:gd name="connsiteY10" fmla="*/ 924750 h 4730345"/>
              <a:gd name="connsiteX11" fmla="*/ 2123696 w 2264421"/>
              <a:gd name="connsiteY11" fmla="*/ 963827 h 4730345"/>
              <a:gd name="connsiteX12" fmla="*/ 2115880 w 2264421"/>
              <a:gd name="connsiteY12" fmla="*/ 1299888 h 4730345"/>
              <a:gd name="connsiteX13" fmla="*/ 2182310 w 2264421"/>
              <a:gd name="connsiteY13" fmla="*/ 1186565 h 4730345"/>
              <a:gd name="connsiteX14" fmla="*/ 2201848 w 2264421"/>
              <a:gd name="connsiteY14" fmla="*/ 1464011 h 4730345"/>
              <a:gd name="connsiteX15" fmla="*/ 2264371 w 2264421"/>
              <a:gd name="connsiteY15" fmla="*/ 1514811 h 4730345"/>
              <a:gd name="connsiteX16" fmla="*/ 2240925 w 2264421"/>
              <a:gd name="connsiteY16" fmla="*/ 2175211 h 4730345"/>
              <a:gd name="connsiteX17" fmla="*/ 2115879 w 2264421"/>
              <a:gd name="connsiteY17" fmla="*/ 2483919 h 4730345"/>
              <a:gd name="connsiteX18" fmla="*/ 2068988 w 2264421"/>
              <a:gd name="connsiteY18" fmla="*/ 2894227 h 4730345"/>
              <a:gd name="connsiteX19" fmla="*/ 2049449 w 2264421"/>
              <a:gd name="connsiteY19" fmla="*/ 3331888 h 4730345"/>
              <a:gd name="connsiteX20" fmla="*/ 2014280 w 2264421"/>
              <a:gd name="connsiteY20" fmla="*/ 3421765 h 4730345"/>
              <a:gd name="connsiteX21" fmla="*/ 2057266 w 2264421"/>
              <a:gd name="connsiteY21" fmla="*/ 3507734 h 4730345"/>
              <a:gd name="connsiteX22" fmla="*/ 2022097 w 2264421"/>
              <a:gd name="connsiteY22" fmla="*/ 3597611 h 4730345"/>
              <a:gd name="connsiteX23" fmla="*/ 2022097 w 2264421"/>
              <a:gd name="connsiteY23" fmla="*/ 3894596 h 4730345"/>
              <a:gd name="connsiteX24" fmla="*/ 1959573 w 2264421"/>
              <a:gd name="connsiteY24" fmla="*/ 3597611 h 4730345"/>
              <a:gd name="connsiteX25" fmla="*/ 1873604 w 2264421"/>
              <a:gd name="connsiteY25" fmla="*/ 3660134 h 4730345"/>
              <a:gd name="connsiteX26" fmla="*/ 1869697 w 2264421"/>
              <a:gd name="connsiteY26" fmla="*/ 4086073 h 4730345"/>
              <a:gd name="connsiteX27" fmla="*/ 1818898 w 2264421"/>
              <a:gd name="connsiteY27" fmla="*/ 3972750 h 4730345"/>
              <a:gd name="connsiteX28" fmla="*/ 1818898 w 2264421"/>
              <a:gd name="connsiteY28" fmla="*/ 4312719 h 4730345"/>
              <a:gd name="connsiteX29" fmla="*/ 1752468 w 2264421"/>
              <a:gd name="connsiteY29" fmla="*/ 3863335 h 4730345"/>
              <a:gd name="connsiteX30" fmla="*/ 1607883 w 2264421"/>
              <a:gd name="connsiteY30" fmla="*/ 3269366 h 4730345"/>
              <a:gd name="connsiteX31" fmla="*/ 1768099 w 2264421"/>
              <a:gd name="connsiteY31" fmla="*/ 4668319 h 4730345"/>
              <a:gd name="connsiteX32" fmla="*/ 1420315 w 2264421"/>
              <a:gd name="connsiteY32" fmla="*/ 3519458 h 4730345"/>
              <a:gd name="connsiteX33" fmla="*/ 1412500 w 2264421"/>
              <a:gd name="connsiteY33" fmla="*/ 4265827 h 4730345"/>
              <a:gd name="connsiteX34" fmla="*/ 1342161 w 2264421"/>
              <a:gd name="connsiteY34" fmla="*/ 4015734 h 4730345"/>
              <a:gd name="connsiteX35" fmla="*/ 1342160 w 2264421"/>
              <a:gd name="connsiteY35" fmla="*/ 4429950 h 4730345"/>
              <a:gd name="connsiteX36" fmla="*/ 1181946 w 2264421"/>
              <a:gd name="connsiteY36" fmla="*/ 4132965 h 4730345"/>
              <a:gd name="connsiteX37" fmla="*/ 1045176 w 2264421"/>
              <a:gd name="connsiteY37" fmla="*/ 3824258 h 4730345"/>
              <a:gd name="connsiteX38" fmla="*/ 982653 w 2264421"/>
              <a:gd name="connsiteY38" fmla="*/ 3871150 h 4730345"/>
              <a:gd name="connsiteX39" fmla="*/ 978746 w 2264421"/>
              <a:gd name="connsiteY39" fmla="*/ 3968841 h 4730345"/>
              <a:gd name="connsiteX40" fmla="*/ 897548 w 2264421"/>
              <a:gd name="connsiteY40" fmla="*/ 3954987 h 4730345"/>
              <a:gd name="connsiteX41" fmla="*/ 836293 w 2264421"/>
              <a:gd name="connsiteY41" fmla="*/ 3800913 h 4730345"/>
              <a:gd name="connsiteX42" fmla="*/ 770978 w 2264421"/>
              <a:gd name="connsiteY42" fmla="*/ 4186861 h 4730345"/>
              <a:gd name="connsiteX43" fmla="*/ 687851 w 2264421"/>
              <a:gd name="connsiteY43" fmla="*/ 3854353 h 4730345"/>
              <a:gd name="connsiteX44" fmla="*/ 616599 w 2264421"/>
              <a:gd name="connsiteY44" fmla="*/ 4234363 h 4730345"/>
              <a:gd name="connsiteX45" fmla="*/ 449113 w 2264421"/>
              <a:gd name="connsiteY45" fmla="*/ 4124363 h 4730345"/>
              <a:gd name="connsiteX46" fmla="*/ 271836 w 2264421"/>
              <a:gd name="connsiteY46" fmla="*/ 2666694 h 4730345"/>
              <a:gd name="connsiteX47" fmla="*/ 296738 w 2264421"/>
              <a:gd name="connsiteY47" fmla="*/ 3858868 h 4730345"/>
              <a:gd name="connsiteX48" fmla="*/ 199413 w 2264421"/>
              <a:gd name="connsiteY48" fmla="*/ 2499770 h 4730345"/>
              <a:gd name="connsiteX49" fmla="*/ 141200 w 2264421"/>
              <a:gd name="connsiteY49" fmla="*/ 2792010 h 4730345"/>
              <a:gd name="connsiteX50" fmla="*/ 77048 w 2264421"/>
              <a:gd name="connsiteY50" fmla="*/ 2452269 h 4730345"/>
              <a:gd name="connsiteX51" fmla="*/ 21288 w 2264421"/>
              <a:gd name="connsiteY51" fmla="*/ 2659461 h 4730345"/>
              <a:gd name="connsiteX52" fmla="*/ 52521 w 2264421"/>
              <a:gd name="connsiteY52" fmla="*/ 1900862 h 4730345"/>
              <a:gd name="connsiteX53" fmla="*/ 117443 w 2264421"/>
              <a:gd name="connsiteY5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31511 w 2264421"/>
              <a:gd name="connsiteY10" fmla="*/ 858319 h 4730345"/>
              <a:gd name="connsiteX11" fmla="*/ 2174496 w 2264421"/>
              <a:gd name="connsiteY11" fmla="*/ 924750 h 4730345"/>
              <a:gd name="connsiteX12" fmla="*/ 2123696 w 2264421"/>
              <a:gd name="connsiteY12" fmla="*/ 963827 h 4730345"/>
              <a:gd name="connsiteX13" fmla="*/ 2115880 w 2264421"/>
              <a:gd name="connsiteY13" fmla="*/ 1299888 h 4730345"/>
              <a:gd name="connsiteX14" fmla="*/ 2182310 w 2264421"/>
              <a:gd name="connsiteY14" fmla="*/ 1186565 h 4730345"/>
              <a:gd name="connsiteX15" fmla="*/ 2201848 w 2264421"/>
              <a:gd name="connsiteY15" fmla="*/ 1464011 h 4730345"/>
              <a:gd name="connsiteX16" fmla="*/ 2264371 w 2264421"/>
              <a:gd name="connsiteY16" fmla="*/ 1514811 h 4730345"/>
              <a:gd name="connsiteX17" fmla="*/ 2240925 w 2264421"/>
              <a:gd name="connsiteY17" fmla="*/ 2175211 h 4730345"/>
              <a:gd name="connsiteX18" fmla="*/ 2115879 w 2264421"/>
              <a:gd name="connsiteY18" fmla="*/ 2483919 h 4730345"/>
              <a:gd name="connsiteX19" fmla="*/ 2068988 w 2264421"/>
              <a:gd name="connsiteY19" fmla="*/ 2894227 h 4730345"/>
              <a:gd name="connsiteX20" fmla="*/ 2049449 w 2264421"/>
              <a:gd name="connsiteY20" fmla="*/ 3331888 h 4730345"/>
              <a:gd name="connsiteX21" fmla="*/ 2014280 w 2264421"/>
              <a:gd name="connsiteY21" fmla="*/ 3421765 h 4730345"/>
              <a:gd name="connsiteX22" fmla="*/ 2057266 w 2264421"/>
              <a:gd name="connsiteY22" fmla="*/ 3507734 h 4730345"/>
              <a:gd name="connsiteX23" fmla="*/ 2022097 w 2264421"/>
              <a:gd name="connsiteY23" fmla="*/ 3597611 h 4730345"/>
              <a:gd name="connsiteX24" fmla="*/ 2022097 w 2264421"/>
              <a:gd name="connsiteY24" fmla="*/ 3894596 h 4730345"/>
              <a:gd name="connsiteX25" fmla="*/ 1959573 w 2264421"/>
              <a:gd name="connsiteY25" fmla="*/ 3597611 h 4730345"/>
              <a:gd name="connsiteX26" fmla="*/ 1873604 w 2264421"/>
              <a:gd name="connsiteY26" fmla="*/ 3660134 h 4730345"/>
              <a:gd name="connsiteX27" fmla="*/ 1869697 w 2264421"/>
              <a:gd name="connsiteY27" fmla="*/ 4086073 h 4730345"/>
              <a:gd name="connsiteX28" fmla="*/ 1818898 w 2264421"/>
              <a:gd name="connsiteY28" fmla="*/ 3972750 h 4730345"/>
              <a:gd name="connsiteX29" fmla="*/ 1818898 w 2264421"/>
              <a:gd name="connsiteY29" fmla="*/ 4312719 h 4730345"/>
              <a:gd name="connsiteX30" fmla="*/ 1752468 w 2264421"/>
              <a:gd name="connsiteY30" fmla="*/ 3863335 h 4730345"/>
              <a:gd name="connsiteX31" fmla="*/ 1607883 w 2264421"/>
              <a:gd name="connsiteY31" fmla="*/ 3269366 h 4730345"/>
              <a:gd name="connsiteX32" fmla="*/ 1768099 w 2264421"/>
              <a:gd name="connsiteY32" fmla="*/ 4668319 h 4730345"/>
              <a:gd name="connsiteX33" fmla="*/ 1420315 w 2264421"/>
              <a:gd name="connsiteY33" fmla="*/ 3519458 h 4730345"/>
              <a:gd name="connsiteX34" fmla="*/ 1412500 w 2264421"/>
              <a:gd name="connsiteY34" fmla="*/ 4265827 h 4730345"/>
              <a:gd name="connsiteX35" fmla="*/ 1342161 w 2264421"/>
              <a:gd name="connsiteY35" fmla="*/ 4015734 h 4730345"/>
              <a:gd name="connsiteX36" fmla="*/ 1342160 w 2264421"/>
              <a:gd name="connsiteY36" fmla="*/ 4429950 h 4730345"/>
              <a:gd name="connsiteX37" fmla="*/ 1181946 w 2264421"/>
              <a:gd name="connsiteY37" fmla="*/ 4132965 h 4730345"/>
              <a:gd name="connsiteX38" fmla="*/ 1045176 w 2264421"/>
              <a:gd name="connsiteY38" fmla="*/ 3824258 h 4730345"/>
              <a:gd name="connsiteX39" fmla="*/ 982653 w 2264421"/>
              <a:gd name="connsiteY39" fmla="*/ 3871150 h 4730345"/>
              <a:gd name="connsiteX40" fmla="*/ 978746 w 2264421"/>
              <a:gd name="connsiteY40" fmla="*/ 3968841 h 4730345"/>
              <a:gd name="connsiteX41" fmla="*/ 897548 w 2264421"/>
              <a:gd name="connsiteY41" fmla="*/ 3954987 h 4730345"/>
              <a:gd name="connsiteX42" fmla="*/ 836293 w 2264421"/>
              <a:gd name="connsiteY42" fmla="*/ 3800913 h 4730345"/>
              <a:gd name="connsiteX43" fmla="*/ 770978 w 2264421"/>
              <a:gd name="connsiteY43" fmla="*/ 4186861 h 4730345"/>
              <a:gd name="connsiteX44" fmla="*/ 687851 w 2264421"/>
              <a:gd name="connsiteY44" fmla="*/ 3854353 h 4730345"/>
              <a:gd name="connsiteX45" fmla="*/ 616599 w 2264421"/>
              <a:gd name="connsiteY45" fmla="*/ 4234363 h 4730345"/>
              <a:gd name="connsiteX46" fmla="*/ 449113 w 2264421"/>
              <a:gd name="connsiteY46" fmla="*/ 4124363 h 4730345"/>
              <a:gd name="connsiteX47" fmla="*/ 271836 w 2264421"/>
              <a:gd name="connsiteY47" fmla="*/ 2666694 h 4730345"/>
              <a:gd name="connsiteX48" fmla="*/ 296738 w 2264421"/>
              <a:gd name="connsiteY48" fmla="*/ 3858868 h 4730345"/>
              <a:gd name="connsiteX49" fmla="*/ 199413 w 2264421"/>
              <a:gd name="connsiteY49" fmla="*/ 2499770 h 4730345"/>
              <a:gd name="connsiteX50" fmla="*/ 141200 w 2264421"/>
              <a:gd name="connsiteY50" fmla="*/ 2792010 h 4730345"/>
              <a:gd name="connsiteX51" fmla="*/ 77048 w 2264421"/>
              <a:gd name="connsiteY51" fmla="*/ 2452269 h 4730345"/>
              <a:gd name="connsiteX52" fmla="*/ 21288 w 2264421"/>
              <a:gd name="connsiteY52" fmla="*/ 2659461 h 4730345"/>
              <a:gd name="connsiteX53" fmla="*/ 52521 w 2264421"/>
              <a:gd name="connsiteY53" fmla="*/ 1900862 h 4730345"/>
              <a:gd name="connsiteX54" fmla="*/ 117443 w 2264421"/>
              <a:gd name="connsiteY5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119788 w 2264421"/>
              <a:gd name="connsiteY10" fmla="*/ 764534 h 4730345"/>
              <a:gd name="connsiteX11" fmla="*/ 2131511 w 2264421"/>
              <a:gd name="connsiteY11" fmla="*/ 858319 h 4730345"/>
              <a:gd name="connsiteX12" fmla="*/ 2174496 w 2264421"/>
              <a:gd name="connsiteY12" fmla="*/ 924750 h 4730345"/>
              <a:gd name="connsiteX13" fmla="*/ 2123696 w 2264421"/>
              <a:gd name="connsiteY13" fmla="*/ 963827 h 4730345"/>
              <a:gd name="connsiteX14" fmla="*/ 2115880 w 2264421"/>
              <a:gd name="connsiteY14" fmla="*/ 1299888 h 4730345"/>
              <a:gd name="connsiteX15" fmla="*/ 2182310 w 2264421"/>
              <a:gd name="connsiteY15" fmla="*/ 1186565 h 4730345"/>
              <a:gd name="connsiteX16" fmla="*/ 2201848 w 2264421"/>
              <a:gd name="connsiteY16" fmla="*/ 1464011 h 4730345"/>
              <a:gd name="connsiteX17" fmla="*/ 2264371 w 2264421"/>
              <a:gd name="connsiteY17" fmla="*/ 1514811 h 4730345"/>
              <a:gd name="connsiteX18" fmla="*/ 2240925 w 2264421"/>
              <a:gd name="connsiteY18" fmla="*/ 2175211 h 4730345"/>
              <a:gd name="connsiteX19" fmla="*/ 2115879 w 2264421"/>
              <a:gd name="connsiteY19" fmla="*/ 2483919 h 4730345"/>
              <a:gd name="connsiteX20" fmla="*/ 2068988 w 2264421"/>
              <a:gd name="connsiteY20" fmla="*/ 2894227 h 4730345"/>
              <a:gd name="connsiteX21" fmla="*/ 2049449 w 2264421"/>
              <a:gd name="connsiteY21" fmla="*/ 3331888 h 4730345"/>
              <a:gd name="connsiteX22" fmla="*/ 2014280 w 2264421"/>
              <a:gd name="connsiteY22" fmla="*/ 3421765 h 4730345"/>
              <a:gd name="connsiteX23" fmla="*/ 2057266 w 2264421"/>
              <a:gd name="connsiteY23" fmla="*/ 3507734 h 4730345"/>
              <a:gd name="connsiteX24" fmla="*/ 2022097 w 2264421"/>
              <a:gd name="connsiteY24" fmla="*/ 3597611 h 4730345"/>
              <a:gd name="connsiteX25" fmla="*/ 2022097 w 2264421"/>
              <a:gd name="connsiteY25" fmla="*/ 3894596 h 4730345"/>
              <a:gd name="connsiteX26" fmla="*/ 1959573 w 2264421"/>
              <a:gd name="connsiteY26" fmla="*/ 3597611 h 4730345"/>
              <a:gd name="connsiteX27" fmla="*/ 1873604 w 2264421"/>
              <a:gd name="connsiteY27" fmla="*/ 3660134 h 4730345"/>
              <a:gd name="connsiteX28" fmla="*/ 1869697 w 2264421"/>
              <a:gd name="connsiteY28" fmla="*/ 4086073 h 4730345"/>
              <a:gd name="connsiteX29" fmla="*/ 1818898 w 2264421"/>
              <a:gd name="connsiteY29" fmla="*/ 3972750 h 4730345"/>
              <a:gd name="connsiteX30" fmla="*/ 1818898 w 2264421"/>
              <a:gd name="connsiteY30" fmla="*/ 4312719 h 4730345"/>
              <a:gd name="connsiteX31" fmla="*/ 1752468 w 2264421"/>
              <a:gd name="connsiteY31" fmla="*/ 3863335 h 4730345"/>
              <a:gd name="connsiteX32" fmla="*/ 1607883 w 2264421"/>
              <a:gd name="connsiteY32" fmla="*/ 3269366 h 4730345"/>
              <a:gd name="connsiteX33" fmla="*/ 1768099 w 2264421"/>
              <a:gd name="connsiteY33" fmla="*/ 4668319 h 4730345"/>
              <a:gd name="connsiteX34" fmla="*/ 1420315 w 2264421"/>
              <a:gd name="connsiteY34" fmla="*/ 3519458 h 4730345"/>
              <a:gd name="connsiteX35" fmla="*/ 1412500 w 2264421"/>
              <a:gd name="connsiteY35" fmla="*/ 4265827 h 4730345"/>
              <a:gd name="connsiteX36" fmla="*/ 1342161 w 2264421"/>
              <a:gd name="connsiteY36" fmla="*/ 4015734 h 4730345"/>
              <a:gd name="connsiteX37" fmla="*/ 1342160 w 2264421"/>
              <a:gd name="connsiteY37" fmla="*/ 4429950 h 4730345"/>
              <a:gd name="connsiteX38" fmla="*/ 1181946 w 2264421"/>
              <a:gd name="connsiteY38" fmla="*/ 4132965 h 4730345"/>
              <a:gd name="connsiteX39" fmla="*/ 1045176 w 2264421"/>
              <a:gd name="connsiteY39" fmla="*/ 3824258 h 4730345"/>
              <a:gd name="connsiteX40" fmla="*/ 982653 w 2264421"/>
              <a:gd name="connsiteY40" fmla="*/ 3871150 h 4730345"/>
              <a:gd name="connsiteX41" fmla="*/ 978746 w 2264421"/>
              <a:gd name="connsiteY41" fmla="*/ 3968841 h 4730345"/>
              <a:gd name="connsiteX42" fmla="*/ 897548 w 2264421"/>
              <a:gd name="connsiteY42" fmla="*/ 3954987 h 4730345"/>
              <a:gd name="connsiteX43" fmla="*/ 836293 w 2264421"/>
              <a:gd name="connsiteY43" fmla="*/ 3800913 h 4730345"/>
              <a:gd name="connsiteX44" fmla="*/ 770978 w 2264421"/>
              <a:gd name="connsiteY44" fmla="*/ 4186861 h 4730345"/>
              <a:gd name="connsiteX45" fmla="*/ 687851 w 2264421"/>
              <a:gd name="connsiteY45" fmla="*/ 3854353 h 4730345"/>
              <a:gd name="connsiteX46" fmla="*/ 616599 w 2264421"/>
              <a:gd name="connsiteY46" fmla="*/ 4234363 h 4730345"/>
              <a:gd name="connsiteX47" fmla="*/ 449113 w 2264421"/>
              <a:gd name="connsiteY47" fmla="*/ 4124363 h 4730345"/>
              <a:gd name="connsiteX48" fmla="*/ 271836 w 2264421"/>
              <a:gd name="connsiteY48" fmla="*/ 2666694 h 4730345"/>
              <a:gd name="connsiteX49" fmla="*/ 296738 w 2264421"/>
              <a:gd name="connsiteY49" fmla="*/ 3858868 h 4730345"/>
              <a:gd name="connsiteX50" fmla="*/ 199413 w 2264421"/>
              <a:gd name="connsiteY50" fmla="*/ 2499770 h 4730345"/>
              <a:gd name="connsiteX51" fmla="*/ 141200 w 2264421"/>
              <a:gd name="connsiteY51" fmla="*/ 2792010 h 4730345"/>
              <a:gd name="connsiteX52" fmla="*/ 77048 w 2264421"/>
              <a:gd name="connsiteY52" fmla="*/ 2452269 h 4730345"/>
              <a:gd name="connsiteX53" fmla="*/ 21288 w 2264421"/>
              <a:gd name="connsiteY53" fmla="*/ 2659461 h 4730345"/>
              <a:gd name="connsiteX54" fmla="*/ 52521 w 2264421"/>
              <a:gd name="connsiteY54" fmla="*/ 1900862 h 4730345"/>
              <a:gd name="connsiteX55" fmla="*/ 117443 w 2264421"/>
              <a:gd name="connsiteY55"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2096 w 2264421"/>
              <a:gd name="connsiteY10" fmla="*/ 877858 h 4730345"/>
              <a:gd name="connsiteX11" fmla="*/ 2119788 w 2264421"/>
              <a:gd name="connsiteY11" fmla="*/ 764534 h 4730345"/>
              <a:gd name="connsiteX12" fmla="*/ 2131511 w 2264421"/>
              <a:gd name="connsiteY12" fmla="*/ 858319 h 4730345"/>
              <a:gd name="connsiteX13" fmla="*/ 2174496 w 2264421"/>
              <a:gd name="connsiteY13" fmla="*/ 924750 h 4730345"/>
              <a:gd name="connsiteX14" fmla="*/ 2123696 w 2264421"/>
              <a:gd name="connsiteY14" fmla="*/ 963827 h 4730345"/>
              <a:gd name="connsiteX15" fmla="*/ 2115880 w 2264421"/>
              <a:gd name="connsiteY15" fmla="*/ 1299888 h 4730345"/>
              <a:gd name="connsiteX16" fmla="*/ 2182310 w 2264421"/>
              <a:gd name="connsiteY16" fmla="*/ 1186565 h 4730345"/>
              <a:gd name="connsiteX17" fmla="*/ 2201848 w 2264421"/>
              <a:gd name="connsiteY17" fmla="*/ 1464011 h 4730345"/>
              <a:gd name="connsiteX18" fmla="*/ 2264371 w 2264421"/>
              <a:gd name="connsiteY18" fmla="*/ 1514811 h 4730345"/>
              <a:gd name="connsiteX19" fmla="*/ 2240925 w 2264421"/>
              <a:gd name="connsiteY19" fmla="*/ 2175211 h 4730345"/>
              <a:gd name="connsiteX20" fmla="*/ 2115879 w 2264421"/>
              <a:gd name="connsiteY20" fmla="*/ 2483919 h 4730345"/>
              <a:gd name="connsiteX21" fmla="*/ 2068988 w 2264421"/>
              <a:gd name="connsiteY21" fmla="*/ 2894227 h 4730345"/>
              <a:gd name="connsiteX22" fmla="*/ 2049449 w 2264421"/>
              <a:gd name="connsiteY22" fmla="*/ 3331888 h 4730345"/>
              <a:gd name="connsiteX23" fmla="*/ 2014280 w 2264421"/>
              <a:gd name="connsiteY23" fmla="*/ 3421765 h 4730345"/>
              <a:gd name="connsiteX24" fmla="*/ 2057266 w 2264421"/>
              <a:gd name="connsiteY24" fmla="*/ 3507734 h 4730345"/>
              <a:gd name="connsiteX25" fmla="*/ 2022097 w 2264421"/>
              <a:gd name="connsiteY25" fmla="*/ 3597611 h 4730345"/>
              <a:gd name="connsiteX26" fmla="*/ 2022097 w 2264421"/>
              <a:gd name="connsiteY26" fmla="*/ 3894596 h 4730345"/>
              <a:gd name="connsiteX27" fmla="*/ 1959573 w 2264421"/>
              <a:gd name="connsiteY27" fmla="*/ 3597611 h 4730345"/>
              <a:gd name="connsiteX28" fmla="*/ 1873604 w 2264421"/>
              <a:gd name="connsiteY28" fmla="*/ 3660134 h 4730345"/>
              <a:gd name="connsiteX29" fmla="*/ 1869697 w 2264421"/>
              <a:gd name="connsiteY29" fmla="*/ 4086073 h 4730345"/>
              <a:gd name="connsiteX30" fmla="*/ 1818898 w 2264421"/>
              <a:gd name="connsiteY30" fmla="*/ 3972750 h 4730345"/>
              <a:gd name="connsiteX31" fmla="*/ 1818898 w 2264421"/>
              <a:gd name="connsiteY31" fmla="*/ 4312719 h 4730345"/>
              <a:gd name="connsiteX32" fmla="*/ 1752468 w 2264421"/>
              <a:gd name="connsiteY32" fmla="*/ 3863335 h 4730345"/>
              <a:gd name="connsiteX33" fmla="*/ 1607883 w 2264421"/>
              <a:gd name="connsiteY33" fmla="*/ 3269366 h 4730345"/>
              <a:gd name="connsiteX34" fmla="*/ 1768099 w 2264421"/>
              <a:gd name="connsiteY34" fmla="*/ 4668319 h 4730345"/>
              <a:gd name="connsiteX35" fmla="*/ 1420315 w 2264421"/>
              <a:gd name="connsiteY35" fmla="*/ 3519458 h 4730345"/>
              <a:gd name="connsiteX36" fmla="*/ 1412500 w 2264421"/>
              <a:gd name="connsiteY36" fmla="*/ 4265827 h 4730345"/>
              <a:gd name="connsiteX37" fmla="*/ 1342161 w 2264421"/>
              <a:gd name="connsiteY37" fmla="*/ 4015734 h 4730345"/>
              <a:gd name="connsiteX38" fmla="*/ 1342160 w 2264421"/>
              <a:gd name="connsiteY38" fmla="*/ 4429950 h 4730345"/>
              <a:gd name="connsiteX39" fmla="*/ 1181946 w 2264421"/>
              <a:gd name="connsiteY39" fmla="*/ 4132965 h 4730345"/>
              <a:gd name="connsiteX40" fmla="*/ 1045176 w 2264421"/>
              <a:gd name="connsiteY40" fmla="*/ 3824258 h 4730345"/>
              <a:gd name="connsiteX41" fmla="*/ 982653 w 2264421"/>
              <a:gd name="connsiteY41" fmla="*/ 3871150 h 4730345"/>
              <a:gd name="connsiteX42" fmla="*/ 978746 w 2264421"/>
              <a:gd name="connsiteY42" fmla="*/ 3968841 h 4730345"/>
              <a:gd name="connsiteX43" fmla="*/ 897548 w 2264421"/>
              <a:gd name="connsiteY43" fmla="*/ 3954987 h 4730345"/>
              <a:gd name="connsiteX44" fmla="*/ 836293 w 2264421"/>
              <a:gd name="connsiteY44" fmla="*/ 3800913 h 4730345"/>
              <a:gd name="connsiteX45" fmla="*/ 770978 w 2264421"/>
              <a:gd name="connsiteY45" fmla="*/ 4186861 h 4730345"/>
              <a:gd name="connsiteX46" fmla="*/ 687851 w 2264421"/>
              <a:gd name="connsiteY46" fmla="*/ 3854353 h 4730345"/>
              <a:gd name="connsiteX47" fmla="*/ 616599 w 2264421"/>
              <a:gd name="connsiteY47" fmla="*/ 4234363 h 4730345"/>
              <a:gd name="connsiteX48" fmla="*/ 449113 w 2264421"/>
              <a:gd name="connsiteY48" fmla="*/ 4124363 h 4730345"/>
              <a:gd name="connsiteX49" fmla="*/ 271836 w 2264421"/>
              <a:gd name="connsiteY49" fmla="*/ 2666694 h 4730345"/>
              <a:gd name="connsiteX50" fmla="*/ 296738 w 2264421"/>
              <a:gd name="connsiteY50" fmla="*/ 3858868 h 4730345"/>
              <a:gd name="connsiteX51" fmla="*/ 199413 w 2264421"/>
              <a:gd name="connsiteY51" fmla="*/ 2499770 h 4730345"/>
              <a:gd name="connsiteX52" fmla="*/ 141200 w 2264421"/>
              <a:gd name="connsiteY52" fmla="*/ 2792010 h 4730345"/>
              <a:gd name="connsiteX53" fmla="*/ 77048 w 2264421"/>
              <a:gd name="connsiteY53" fmla="*/ 2452269 h 4730345"/>
              <a:gd name="connsiteX54" fmla="*/ 21288 w 2264421"/>
              <a:gd name="connsiteY54" fmla="*/ 2659461 h 4730345"/>
              <a:gd name="connsiteX55" fmla="*/ 52521 w 2264421"/>
              <a:gd name="connsiteY55" fmla="*/ 1900862 h 4730345"/>
              <a:gd name="connsiteX56" fmla="*/ 117443 w 2264421"/>
              <a:gd name="connsiteY56"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2026003 w 2264421"/>
              <a:gd name="connsiteY10" fmla="*/ 776258 h 4730345"/>
              <a:gd name="connsiteX11" fmla="*/ 2022096 w 2264421"/>
              <a:gd name="connsiteY11" fmla="*/ 877858 h 4730345"/>
              <a:gd name="connsiteX12" fmla="*/ 2119788 w 2264421"/>
              <a:gd name="connsiteY12" fmla="*/ 764534 h 4730345"/>
              <a:gd name="connsiteX13" fmla="*/ 2131511 w 2264421"/>
              <a:gd name="connsiteY13" fmla="*/ 858319 h 4730345"/>
              <a:gd name="connsiteX14" fmla="*/ 2174496 w 2264421"/>
              <a:gd name="connsiteY14" fmla="*/ 924750 h 4730345"/>
              <a:gd name="connsiteX15" fmla="*/ 2123696 w 2264421"/>
              <a:gd name="connsiteY15" fmla="*/ 963827 h 4730345"/>
              <a:gd name="connsiteX16" fmla="*/ 2115880 w 2264421"/>
              <a:gd name="connsiteY16" fmla="*/ 1299888 h 4730345"/>
              <a:gd name="connsiteX17" fmla="*/ 2182310 w 2264421"/>
              <a:gd name="connsiteY17" fmla="*/ 1186565 h 4730345"/>
              <a:gd name="connsiteX18" fmla="*/ 2201848 w 2264421"/>
              <a:gd name="connsiteY18" fmla="*/ 1464011 h 4730345"/>
              <a:gd name="connsiteX19" fmla="*/ 2264371 w 2264421"/>
              <a:gd name="connsiteY19" fmla="*/ 1514811 h 4730345"/>
              <a:gd name="connsiteX20" fmla="*/ 2240925 w 2264421"/>
              <a:gd name="connsiteY20" fmla="*/ 2175211 h 4730345"/>
              <a:gd name="connsiteX21" fmla="*/ 2115879 w 2264421"/>
              <a:gd name="connsiteY21" fmla="*/ 2483919 h 4730345"/>
              <a:gd name="connsiteX22" fmla="*/ 2068988 w 2264421"/>
              <a:gd name="connsiteY22" fmla="*/ 2894227 h 4730345"/>
              <a:gd name="connsiteX23" fmla="*/ 2049449 w 2264421"/>
              <a:gd name="connsiteY23" fmla="*/ 3331888 h 4730345"/>
              <a:gd name="connsiteX24" fmla="*/ 2014280 w 2264421"/>
              <a:gd name="connsiteY24" fmla="*/ 3421765 h 4730345"/>
              <a:gd name="connsiteX25" fmla="*/ 2057266 w 2264421"/>
              <a:gd name="connsiteY25" fmla="*/ 3507734 h 4730345"/>
              <a:gd name="connsiteX26" fmla="*/ 2022097 w 2264421"/>
              <a:gd name="connsiteY26" fmla="*/ 3597611 h 4730345"/>
              <a:gd name="connsiteX27" fmla="*/ 2022097 w 2264421"/>
              <a:gd name="connsiteY27" fmla="*/ 3894596 h 4730345"/>
              <a:gd name="connsiteX28" fmla="*/ 1959573 w 2264421"/>
              <a:gd name="connsiteY28" fmla="*/ 3597611 h 4730345"/>
              <a:gd name="connsiteX29" fmla="*/ 1873604 w 2264421"/>
              <a:gd name="connsiteY29" fmla="*/ 3660134 h 4730345"/>
              <a:gd name="connsiteX30" fmla="*/ 1869697 w 2264421"/>
              <a:gd name="connsiteY30" fmla="*/ 4086073 h 4730345"/>
              <a:gd name="connsiteX31" fmla="*/ 1818898 w 2264421"/>
              <a:gd name="connsiteY31" fmla="*/ 3972750 h 4730345"/>
              <a:gd name="connsiteX32" fmla="*/ 1818898 w 2264421"/>
              <a:gd name="connsiteY32" fmla="*/ 4312719 h 4730345"/>
              <a:gd name="connsiteX33" fmla="*/ 1752468 w 2264421"/>
              <a:gd name="connsiteY33" fmla="*/ 3863335 h 4730345"/>
              <a:gd name="connsiteX34" fmla="*/ 1607883 w 2264421"/>
              <a:gd name="connsiteY34" fmla="*/ 3269366 h 4730345"/>
              <a:gd name="connsiteX35" fmla="*/ 1768099 w 2264421"/>
              <a:gd name="connsiteY35" fmla="*/ 4668319 h 4730345"/>
              <a:gd name="connsiteX36" fmla="*/ 1420315 w 2264421"/>
              <a:gd name="connsiteY36" fmla="*/ 3519458 h 4730345"/>
              <a:gd name="connsiteX37" fmla="*/ 1412500 w 2264421"/>
              <a:gd name="connsiteY37" fmla="*/ 4265827 h 4730345"/>
              <a:gd name="connsiteX38" fmla="*/ 1342161 w 2264421"/>
              <a:gd name="connsiteY38" fmla="*/ 4015734 h 4730345"/>
              <a:gd name="connsiteX39" fmla="*/ 1342160 w 2264421"/>
              <a:gd name="connsiteY39" fmla="*/ 4429950 h 4730345"/>
              <a:gd name="connsiteX40" fmla="*/ 1181946 w 2264421"/>
              <a:gd name="connsiteY40" fmla="*/ 4132965 h 4730345"/>
              <a:gd name="connsiteX41" fmla="*/ 1045176 w 2264421"/>
              <a:gd name="connsiteY41" fmla="*/ 3824258 h 4730345"/>
              <a:gd name="connsiteX42" fmla="*/ 982653 w 2264421"/>
              <a:gd name="connsiteY42" fmla="*/ 3871150 h 4730345"/>
              <a:gd name="connsiteX43" fmla="*/ 978746 w 2264421"/>
              <a:gd name="connsiteY43" fmla="*/ 3968841 h 4730345"/>
              <a:gd name="connsiteX44" fmla="*/ 897548 w 2264421"/>
              <a:gd name="connsiteY44" fmla="*/ 3954987 h 4730345"/>
              <a:gd name="connsiteX45" fmla="*/ 836293 w 2264421"/>
              <a:gd name="connsiteY45" fmla="*/ 3800913 h 4730345"/>
              <a:gd name="connsiteX46" fmla="*/ 770978 w 2264421"/>
              <a:gd name="connsiteY46" fmla="*/ 4186861 h 4730345"/>
              <a:gd name="connsiteX47" fmla="*/ 687851 w 2264421"/>
              <a:gd name="connsiteY47" fmla="*/ 3854353 h 4730345"/>
              <a:gd name="connsiteX48" fmla="*/ 616599 w 2264421"/>
              <a:gd name="connsiteY48" fmla="*/ 4234363 h 4730345"/>
              <a:gd name="connsiteX49" fmla="*/ 449113 w 2264421"/>
              <a:gd name="connsiteY49" fmla="*/ 4124363 h 4730345"/>
              <a:gd name="connsiteX50" fmla="*/ 271836 w 2264421"/>
              <a:gd name="connsiteY50" fmla="*/ 2666694 h 4730345"/>
              <a:gd name="connsiteX51" fmla="*/ 296738 w 2264421"/>
              <a:gd name="connsiteY51" fmla="*/ 3858868 h 4730345"/>
              <a:gd name="connsiteX52" fmla="*/ 199413 w 2264421"/>
              <a:gd name="connsiteY52" fmla="*/ 2499770 h 4730345"/>
              <a:gd name="connsiteX53" fmla="*/ 141200 w 2264421"/>
              <a:gd name="connsiteY53" fmla="*/ 2792010 h 4730345"/>
              <a:gd name="connsiteX54" fmla="*/ 77048 w 2264421"/>
              <a:gd name="connsiteY54" fmla="*/ 2452269 h 4730345"/>
              <a:gd name="connsiteX55" fmla="*/ 21288 w 2264421"/>
              <a:gd name="connsiteY55" fmla="*/ 2659461 h 4730345"/>
              <a:gd name="connsiteX56" fmla="*/ 52521 w 2264421"/>
              <a:gd name="connsiteY56" fmla="*/ 1900862 h 4730345"/>
              <a:gd name="connsiteX57" fmla="*/ 117443 w 2264421"/>
              <a:gd name="connsiteY57"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16588 w 2264421"/>
              <a:gd name="connsiteY10" fmla="*/ 823150 h 4730345"/>
              <a:gd name="connsiteX11" fmla="*/ 2026003 w 2264421"/>
              <a:gd name="connsiteY11" fmla="*/ 776258 h 4730345"/>
              <a:gd name="connsiteX12" fmla="*/ 2022096 w 2264421"/>
              <a:gd name="connsiteY12" fmla="*/ 877858 h 4730345"/>
              <a:gd name="connsiteX13" fmla="*/ 2119788 w 2264421"/>
              <a:gd name="connsiteY13" fmla="*/ 764534 h 4730345"/>
              <a:gd name="connsiteX14" fmla="*/ 2131511 w 2264421"/>
              <a:gd name="connsiteY14" fmla="*/ 858319 h 4730345"/>
              <a:gd name="connsiteX15" fmla="*/ 2174496 w 2264421"/>
              <a:gd name="connsiteY15" fmla="*/ 924750 h 4730345"/>
              <a:gd name="connsiteX16" fmla="*/ 2123696 w 2264421"/>
              <a:gd name="connsiteY16" fmla="*/ 963827 h 4730345"/>
              <a:gd name="connsiteX17" fmla="*/ 2115880 w 2264421"/>
              <a:gd name="connsiteY17" fmla="*/ 1299888 h 4730345"/>
              <a:gd name="connsiteX18" fmla="*/ 2182310 w 2264421"/>
              <a:gd name="connsiteY18" fmla="*/ 1186565 h 4730345"/>
              <a:gd name="connsiteX19" fmla="*/ 2201848 w 2264421"/>
              <a:gd name="connsiteY19" fmla="*/ 1464011 h 4730345"/>
              <a:gd name="connsiteX20" fmla="*/ 2264371 w 2264421"/>
              <a:gd name="connsiteY20" fmla="*/ 1514811 h 4730345"/>
              <a:gd name="connsiteX21" fmla="*/ 2240925 w 2264421"/>
              <a:gd name="connsiteY21" fmla="*/ 2175211 h 4730345"/>
              <a:gd name="connsiteX22" fmla="*/ 2115879 w 2264421"/>
              <a:gd name="connsiteY22" fmla="*/ 2483919 h 4730345"/>
              <a:gd name="connsiteX23" fmla="*/ 2068988 w 2264421"/>
              <a:gd name="connsiteY23" fmla="*/ 2894227 h 4730345"/>
              <a:gd name="connsiteX24" fmla="*/ 2049449 w 2264421"/>
              <a:gd name="connsiteY24" fmla="*/ 3331888 h 4730345"/>
              <a:gd name="connsiteX25" fmla="*/ 2014280 w 2264421"/>
              <a:gd name="connsiteY25" fmla="*/ 3421765 h 4730345"/>
              <a:gd name="connsiteX26" fmla="*/ 2057266 w 2264421"/>
              <a:gd name="connsiteY26" fmla="*/ 3507734 h 4730345"/>
              <a:gd name="connsiteX27" fmla="*/ 2022097 w 2264421"/>
              <a:gd name="connsiteY27" fmla="*/ 3597611 h 4730345"/>
              <a:gd name="connsiteX28" fmla="*/ 2022097 w 2264421"/>
              <a:gd name="connsiteY28" fmla="*/ 3894596 h 4730345"/>
              <a:gd name="connsiteX29" fmla="*/ 1959573 w 2264421"/>
              <a:gd name="connsiteY29" fmla="*/ 3597611 h 4730345"/>
              <a:gd name="connsiteX30" fmla="*/ 1873604 w 2264421"/>
              <a:gd name="connsiteY30" fmla="*/ 3660134 h 4730345"/>
              <a:gd name="connsiteX31" fmla="*/ 1869697 w 2264421"/>
              <a:gd name="connsiteY31" fmla="*/ 4086073 h 4730345"/>
              <a:gd name="connsiteX32" fmla="*/ 1818898 w 2264421"/>
              <a:gd name="connsiteY32" fmla="*/ 3972750 h 4730345"/>
              <a:gd name="connsiteX33" fmla="*/ 1818898 w 2264421"/>
              <a:gd name="connsiteY33" fmla="*/ 4312719 h 4730345"/>
              <a:gd name="connsiteX34" fmla="*/ 1752468 w 2264421"/>
              <a:gd name="connsiteY34" fmla="*/ 3863335 h 4730345"/>
              <a:gd name="connsiteX35" fmla="*/ 1607883 w 2264421"/>
              <a:gd name="connsiteY35" fmla="*/ 3269366 h 4730345"/>
              <a:gd name="connsiteX36" fmla="*/ 1768099 w 2264421"/>
              <a:gd name="connsiteY36" fmla="*/ 4668319 h 4730345"/>
              <a:gd name="connsiteX37" fmla="*/ 1420315 w 2264421"/>
              <a:gd name="connsiteY37" fmla="*/ 3519458 h 4730345"/>
              <a:gd name="connsiteX38" fmla="*/ 1412500 w 2264421"/>
              <a:gd name="connsiteY38" fmla="*/ 4265827 h 4730345"/>
              <a:gd name="connsiteX39" fmla="*/ 1342161 w 2264421"/>
              <a:gd name="connsiteY39" fmla="*/ 4015734 h 4730345"/>
              <a:gd name="connsiteX40" fmla="*/ 1342160 w 2264421"/>
              <a:gd name="connsiteY40" fmla="*/ 4429950 h 4730345"/>
              <a:gd name="connsiteX41" fmla="*/ 1181946 w 2264421"/>
              <a:gd name="connsiteY41" fmla="*/ 4132965 h 4730345"/>
              <a:gd name="connsiteX42" fmla="*/ 1045176 w 2264421"/>
              <a:gd name="connsiteY42" fmla="*/ 3824258 h 4730345"/>
              <a:gd name="connsiteX43" fmla="*/ 982653 w 2264421"/>
              <a:gd name="connsiteY43" fmla="*/ 3871150 h 4730345"/>
              <a:gd name="connsiteX44" fmla="*/ 978746 w 2264421"/>
              <a:gd name="connsiteY44" fmla="*/ 3968841 h 4730345"/>
              <a:gd name="connsiteX45" fmla="*/ 897548 w 2264421"/>
              <a:gd name="connsiteY45" fmla="*/ 3954987 h 4730345"/>
              <a:gd name="connsiteX46" fmla="*/ 836293 w 2264421"/>
              <a:gd name="connsiteY46" fmla="*/ 3800913 h 4730345"/>
              <a:gd name="connsiteX47" fmla="*/ 770978 w 2264421"/>
              <a:gd name="connsiteY47" fmla="*/ 4186861 h 4730345"/>
              <a:gd name="connsiteX48" fmla="*/ 687851 w 2264421"/>
              <a:gd name="connsiteY48" fmla="*/ 3854353 h 4730345"/>
              <a:gd name="connsiteX49" fmla="*/ 616599 w 2264421"/>
              <a:gd name="connsiteY49" fmla="*/ 4234363 h 4730345"/>
              <a:gd name="connsiteX50" fmla="*/ 449113 w 2264421"/>
              <a:gd name="connsiteY50" fmla="*/ 4124363 h 4730345"/>
              <a:gd name="connsiteX51" fmla="*/ 271836 w 2264421"/>
              <a:gd name="connsiteY51" fmla="*/ 2666694 h 4730345"/>
              <a:gd name="connsiteX52" fmla="*/ 296738 w 2264421"/>
              <a:gd name="connsiteY52" fmla="*/ 3858868 h 4730345"/>
              <a:gd name="connsiteX53" fmla="*/ 199413 w 2264421"/>
              <a:gd name="connsiteY53" fmla="*/ 2499770 h 4730345"/>
              <a:gd name="connsiteX54" fmla="*/ 141200 w 2264421"/>
              <a:gd name="connsiteY54" fmla="*/ 2792010 h 4730345"/>
              <a:gd name="connsiteX55" fmla="*/ 77048 w 2264421"/>
              <a:gd name="connsiteY55" fmla="*/ 2452269 h 4730345"/>
              <a:gd name="connsiteX56" fmla="*/ 21288 w 2264421"/>
              <a:gd name="connsiteY56" fmla="*/ 2659461 h 4730345"/>
              <a:gd name="connsiteX57" fmla="*/ 52521 w 2264421"/>
              <a:gd name="connsiteY57" fmla="*/ 1900862 h 4730345"/>
              <a:gd name="connsiteX58" fmla="*/ 117443 w 2264421"/>
              <a:gd name="connsiteY58"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1002904 h 4730345"/>
              <a:gd name="connsiteX11" fmla="*/ 1916588 w 2264421"/>
              <a:gd name="connsiteY11" fmla="*/ 823150 h 4730345"/>
              <a:gd name="connsiteX12" fmla="*/ 2026003 w 2264421"/>
              <a:gd name="connsiteY12" fmla="*/ 776258 h 4730345"/>
              <a:gd name="connsiteX13" fmla="*/ 2022096 w 2264421"/>
              <a:gd name="connsiteY13" fmla="*/ 877858 h 4730345"/>
              <a:gd name="connsiteX14" fmla="*/ 2119788 w 2264421"/>
              <a:gd name="connsiteY14" fmla="*/ 764534 h 4730345"/>
              <a:gd name="connsiteX15" fmla="*/ 2131511 w 2264421"/>
              <a:gd name="connsiteY15" fmla="*/ 858319 h 4730345"/>
              <a:gd name="connsiteX16" fmla="*/ 2174496 w 2264421"/>
              <a:gd name="connsiteY16" fmla="*/ 924750 h 4730345"/>
              <a:gd name="connsiteX17" fmla="*/ 2123696 w 2264421"/>
              <a:gd name="connsiteY17" fmla="*/ 963827 h 4730345"/>
              <a:gd name="connsiteX18" fmla="*/ 2115880 w 2264421"/>
              <a:gd name="connsiteY18" fmla="*/ 1299888 h 4730345"/>
              <a:gd name="connsiteX19" fmla="*/ 2182310 w 2264421"/>
              <a:gd name="connsiteY19" fmla="*/ 1186565 h 4730345"/>
              <a:gd name="connsiteX20" fmla="*/ 2201848 w 2264421"/>
              <a:gd name="connsiteY20" fmla="*/ 1464011 h 4730345"/>
              <a:gd name="connsiteX21" fmla="*/ 2264371 w 2264421"/>
              <a:gd name="connsiteY21" fmla="*/ 1514811 h 4730345"/>
              <a:gd name="connsiteX22" fmla="*/ 2240925 w 2264421"/>
              <a:gd name="connsiteY22" fmla="*/ 2175211 h 4730345"/>
              <a:gd name="connsiteX23" fmla="*/ 2115879 w 2264421"/>
              <a:gd name="connsiteY23" fmla="*/ 2483919 h 4730345"/>
              <a:gd name="connsiteX24" fmla="*/ 2068988 w 2264421"/>
              <a:gd name="connsiteY24" fmla="*/ 2894227 h 4730345"/>
              <a:gd name="connsiteX25" fmla="*/ 2049449 w 2264421"/>
              <a:gd name="connsiteY25" fmla="*/ 3331888 h 4730345"/>
              <a:gd name="connsiteX26" fmla="*/ 2014280 w 2264421"/>
              <a:gd name="connsiteY26" fmla="*/ 3421765 h 4730345"/>
              <a:gd name="connsiteX27" fmla="*/ 2057266 w 2264421"/>
              <a:gd name="connsiteY27" fmla="*/ 3507734 h 4730345"/>
              <a:gd name="connsiteX28" fmla="*/ 2022097 w 2264421"/>
              <a:gd name="connsiteY28" fmla="*/ 3597611 h 4730345"/>
              <a:gd name="connsiteX29" fmla="*/ 2022097 w 2264421"/>
              <a:gd name="connsiteY29" fmla="*/ 3894596 h 4730345"/>
              <a:gd name="connsiteX30" fmla="*/ 1959573 w 2264421"/>
              <a:gd name="connsiteY30" fmla="*/ 3597611 h 4730345"/>
              <a:gd name="connsiteX31" fmla="*/ 1873604 w 2264421"/>
              <a:gd name="connsiteY31" fmla="*/ 3660134 h 4730345"/>
              <a:gd name="connsiteX32" fmla="*/ 1869697 w 2264421"/>
              <a:gd name="connsiteY32" fmla="*/ 4086073 h 4730345"/>
              <a:gd name="connsiteX33" fmla="*/ 1818898 w 2264421"/>
              <a:gd name="connsiteY33" fmla="*/ 3972750 h 4730345"/>
              <a:gd name="connsiteX34" fmla="*/ 1818898 w 2264421"/>
              <a:gd name="connsiteY34" fmla="*/ 4312719 h 4730345"/>
              <a:gd name="connsiteX35" fmla="*/ 1752468 w 2264421"/>
              <a:gd name="connsiteY35" fmla="*/ 3863335 h 4730345"/>
              <a:gd name="connsiteX36" fmla="*/ 1607883 w 2264421"/>
              <a:gd name="connsiteY36" fmla="*/ 3269366 h 4730345"/>
              <a:gd name="connsiteX37" fmla="*/ 1768099 w 2264421"/>
              <a:gd name="connsiteY37" fmla="*/ 4668319 h 4730345"/>
              <a:gd name="connsiteX38" fmla="*/ 1420315 w 2264421"/>
              <a:gd name="connsiteY38" fmla="*/ 3519458 h 4730345"/>
              <a:gd name="connsiteX39" fmla="*/ 1412500 w 2264421"/>
              <a:gd name="connsiteY39" fmla="*/ 4265827 h 4730345"/>
              <a:gd name="connsiteX40" fmla="*/ 1342161 w 2264421"/>
              <a:gd name="connsiteY40" fmla="*/ 4015734 h 4730345"/>
              <a:gd name="connsiteX41" fmla="*/ 1342160 w 2264421"/>
              <a:gd name="connsiteY41" fmla="*/ 4429950 h 4730345"/>
              <a:gd name="connsiteX42" fmla="*/ 1181946 w 2264421"/>
              <a:gd name="connsiteY42" fmla="*/ 4132965 h 4730345"/>
              <a:gd name="connsiteX43" fmla="*/ 1045176 w 2264421"/>
              <a:gd name="connsiteY43" fmla="*/ 3824258 h 4730345"/>
              <a:gd name="connsiteX44" fmla="*/ 982653 w 2264421"/>
              <a:gd name="connsiteY44" fmla="*/ 3871150 h 4730345"/>
              <a:gd name="connsiteX45" fmla="*/ 978746 w 2264421"/>
              <a:gd name="connsiteY45" fmla="*/ 3968841 h 4730345"/>
              <a:gd name="connsiteX46" fmla="*/ 897548 w 2264421"/>
              <a:gd name="connsiteY46" fmla="*/ 3954987 h 4730345"/>
              <a:gd name="connsiteX47" fmla="*/ 836293 w 2264421"/>
              <a:gd name="connsiteY47" fmla="*/ 3800913 h 4730345"/>
              <a:gd name="connsiteX48" fmla="*/ 770978 w 2264421"/>
              <a:gd name="connsiteY48" fmla="*/ 4186861 h 4730345"/>
              <a:gd name="connsiteX49" fmla="*/ 687851 w 2264421"/>
              <a:gd name="connsiteY49" fmla="*/ 3854353 h 4730345"/>
              <a:gd name="connsiteX50" fmla="*/ 616599 w 2264421"/>
              <a:gd name="connsiteY50" fmla="*/ 4234363 h 4730345"/>
              <a:gd name="connsiteX51" fmla="*/ 449113 w 2264421"/>
              <a:gd name="connsiteY51" fmla="*/ 4124363 h 4730345"/>
              <a:gd name="connsiteX52" fmla="*/ 271836 w 2264421"/>
              <a:gd name="connsiteY52" fmla="*/ 2666694 h 4730345"/>
              <a:gd name="connsiteX53" fmla="*/ 296738 w 2264421"/>
              <a:gd name="connsiteY53" fmla="*/ 3858868 h 4730345"/>
              <a:gd name="connsiteX54" fmla="*/ 199413 w 2264421"/>
              <a:gd name="connsiteY54" fmla="*/ 2499770 h 4730345"/>
              <a:gd name="connsiteX55" fmla="*/ 141200 w 2264421"/>
              <a:gd name="connsiteY55" fmla="*/ 2792010 h 4730345"/>
              <a:gd name="connsiteX56" fmla="*/ 77048 w 2264421"/>
              <a:gd name="connsiteY56" fmla="*/ 2452269 h 4730345"/>
              <a:gd name="connsiteX57" fmla="*/ 21288 w 2264421"/>
              <a:gd name="connsiteY57" fmla="*/ 2659461 h 4730345"/>
              <a:gd name="connsiteX58" fmla="*/ 52521 w 2264421"/>
              <a:gd name="connsiteY58" fmla="*/ 1900862 h 4730345"/>
              <a:gd name="connsiteX59" fmla="*/ 117443 w 2264421"/>
              <a:gd name="connsiteY59"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69696 w 2264421"/>
              <a:gd name="connsiteY10" fmla="*/ 764534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889234 w 2264421"/>
              <a:gd name="connsiteY10" fmla="*/ 780165 h 4730345"/>
              <a:gd name="connsiteX11" fmla="*/ 1889234 w 2264421"/>
              <a:gd name="connsiteY11" fmla="*/ 1002904 h 4730345"/>
              <a:gd name="connsiteX12" fmla="*/ 1916588 w 2264421"/>
              <a:gd name="connsiteY12" fmla="*/ 823150 h 4730345"/>
              <a:gd name="connsiteX13" fmla="*/ 2026003 w 2264421"/>
              <a:gd name="connsiteY13" fmla="*/ 776258 h 4730345"/>
              <a:gd name="connsiteX14" fmla="*/ 2022096 w 2264421"/>
              <a:gd name="connsiteY14" fmla="*/ 877858 h 4730345"/>
              <a:gd name="connsiteX15" fmla="*/ 2119788 w 2264421"/>
              <a:gd name="connsiteY15" fmla="*/ 764534 h 4730345"/>
              <a:gd name="connsiteX16" fmla="*/ 2131511 w 2264421"/>
              <a:gd name="connsiteY16" fmla="*/ 858319 h 4730345"/>
              <a:gd name="connsiteX17" fmla="*/ 2174496 w 2264421"/>
              <a:gd name="connsiteY17" fmla="*/ 924750 h 4730345"/>
              <a:gd name="connsiteX18" fmla="*/ 2123696 w 2264421"/>
              <a:gd name="connsiteY18" fmla="*/ 963827 h 4730345"/>
              <a:gd name="connsiteX19" fmla="*/ 2115880 w 2264421"/>
              <a:gd name="connsiteY19" fmla="*/ 1299888 h 4730345"/>
              <a:gd name="connsiteX20" fmla="*/ 2182310 w 2264421"/>
              <a:gd name="connsiteY20" fmla="*/ 1186565 h 4730345"/>
              <a:gd name="connsiteX21" fmla="*/ 2201848 w 2264421"/>
              <a:gd name="connsiteY21" fmla="*/ 1464011 h 4730345"/>
              <a:gd name="connsiteX22" fmla="*/ 2264371 w 2264421"/>
              <a:gd name="connsiteY22" fmla="*/ 1514811 h 4730345"/>
              <a:gd name="connsiteX23" fmla="*/ 2240925 w 2264421"/>
              <a:gd name="connsiteY23" fmla="*/ 2175211 h 4730345"/>
              <a:gd name="connsiteX24" fmla="*/ 2115879 w 2264421"/>
              <a:gd name="connsiteY24" fmla="*/ 2483919 h 4730345"/>
              <a:gd name="connsiteX25" fmla="*/ 2068988 w 2264421"/>
              <a:gd name="connsiteY25" fmla="*/ 2894227 h 4730345"/>
              <a:gd name="connsiteX26" fmla="*/ 2049449 w 2264421"/>
              <a:gd name="connsiteY26" fmla="*/ 3331888 h 4730345"/>
              <a:gd name="connsiteX27" fmla="*/ 2014280 w 2264421"/>
              <a:gd name="connsiteY27" fmla="*/ 3421765 h 4730345"/>
              <a:gd name="connsiteX28" fmla="*/ 2057266 w 2264421"/>
              <a:gd name="connsiteY28" fmla="*/ 3507734 h 4730345"/>
              <a:gd name="connsiteX29" fmla="*/ 2022097 w 2264421"/>
              <a:gd name="connsiteY29" fmla="*/ 3597611 h 4730345"/>
              <a:gd name="connsiteX30" fmla="*/ 2022097 w 2264421"/>
              <a:gd name="connsiteY30" fmla="*/ 3894596 h 4730345"/>
              <a:gd name="connsiteX31" fmla="*/ 1959573 w 2264421"/>
              <a:gd name="connsiteY31" fmla="*/ 3597611 h 4730345"/>
              <a:gd name="connsiteX32" fmla="*/ 1873604 w 2264421"/>
              <a:gd name="connsiteY32" fmla="*/ 3660134 h 4730345"/>
              <a:gd name="connsiteX33" fmla="*/ 1869697 w 2264421"/>
              <a:gd name="connsiteY33" fmla="*/ 4086073 h 4730345"/>
              <a:gd name="connsiteX34" fmla="*/ 1818898 w 2264421"/>
              <a:gd name="connsiteY34" fmla="*/ 3972750 h 4730345"/>
              <a:gd name="connsiteX35" fmla="*/ 1818898 w 2264421"/>
              <a:gd name="connsiteY35" fmla="*/ 4312719 h 4730345"/>
              <a:gd name="connsiteX36" fmla="*/ 1752468 w 2264421"/>
              <a:gd name="connsiteY36" fmla="*/ 3863335 h 4730345"/>
              <a:gd name="connsiteX37" fmla="*/ 1607883 w 2264421"/>
              <a:gd name="connsiteY37" fmla="*/ 3269366 h 4730345"/>
              <a:gd name="connsiteX38" fmla="*/ 1768099 w 2264421"/>
              <a:gd name="connsiteY38" fmla="*/ 4668319 h 4730345"/>
              <a:gd name="connsiteX39" fmla="*/ 1420315 w 2264421"/>
              <a:gd name="connsiteY39" fmla="*/ 3519458 h 4730345"/>
              <a:gd name="connsiteX40" fmla="*/ 1412500 w 2264421"/>
              <a:gd name="connsiteY40" fmla="*/ 4265827 h 4730345"/>
              <a:gd name="connsiteX41" fmla="*/ 1342161 w 2264421"/>
              <a:gd name="connsiteY41" fmla="*/ 4015734 h 4730345"/>
              <a:gd name="connsiteX42" fmla="*/ 1342160 w 2264421"/>
              <a:gd name="connsiteY42" fmla="*/ 4429950 h 4730345"/>
              <a:gd name="connsiteX43" fmla="*/ 1181946 w 2264421"/>
              <a:gd name="connsiteY43" fmla="*/ 4132965 h 4730345"/>
              <a:gd name="connsiteX44" fmla="*/ 1045176 w 2264421"/>
              <a:gd name="connsiteY44" fmla="*/ 3824258 h 4730345"/>
              <a:gd name="connsiteX45" fmla="*/ 982653 w 2264421"/>
              <a:gd name="connsiteY45" fmla="*/ 3871150 h 4730345"/>
              <a:gd name="connsiteX46" fmla="*/ 978746 w 2264421"/>
              <a:gd name="connsiteY46" fmla="*/ 3968841 h 4730345"/>
              <a:gd name="connsiteX47" fmla="*/ 897548 w 2264421"/>
              <a:gd name="connsiteY47" fmla="*/ 3954987 h 4730345"/>
              <a:gd name="connsiteX48" fmla="*/ 836293 w 2264421"/>
              <a:gd name="connsiteY48" fmla="*/ 3800913 h 4730345"/>
              <a:gd name="connsiteX49" fmla="*/ 770978 w 2264421"/>
              <a:gd name="connsiteY49" fmla="*/ 4186861 h 4730345"/>
              <a:gd name="connsiteX50" fmla="*/ 687851 w 2264421"/>
              <a:gd name="connsiteY50" fmla="*/ 3854353 h 4730345"/>
              <a:gd name="connsiteX51" fmla="*/ 616599 w 2264421"/>
              <a:gd name="connsiteY51" fmla="*/ 4234363 h 4730345"/>
              <a:gd name="connsiteX52" fmla="*/ 449113 w 2264421"/>
              <a:gd name="connsiteY52" fmla="*/ 4124363 h 4730345"/>
              <a:gd name="connsiteX53" fmla="*/ 271836 w 2264421"/>
              <a:gd name="connsiteY53" fmla="*/ 2666694 h 4730345"/>
              <a:gd name="connsiteX54" fmla="*/ 296738 w 2264421"/>
              <a:gd name="connsiteY54" fmla="*/ 3858868 h 4730345"/>
              <a:gd name="connsiteX55" fmla="*/ 199413 w 2264421"/>
              <a:gd name="connsiteY55" fmla="*/ 2499770 h 4730345"/>
              <a:gd name="connsiteX56" fmla="*/ 141200 w 2264421"/>
              <a:gd name="connsiteY56" fmla="*/ 2792010 h 4730345"/>
              <a:gd name="connsiteX57" fmla="*/ 77048 w 2264421"/>
              <a:gd name="connsiteY57" fmla="*/ 2452269 h 4730345"/>
              <a:gd name="connsiteX58" fmla="*/ 21288 w 2264421"/>
              <a:gd name="connsiteY58" fmla="*/ 2659461 h 4730345"/>
              <a:gd name="connsiteX59" fmla="*/ 52521 w 2264421"/>
              <a:gd name="connsiteY59" fmla="*/ 1900862 h 4730345"/>
              <a:gd name="connsiteX60" fmla="*/ 117443 w 2264421"/>
              <a:gd name="connsiteY60"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2155539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40034 w 2264421"/>
              <a:gd name="connsiteY10" fmla="*/ 666842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905446 w 2264421"/>
              <a:gd name="connsiteY9" fmla="*/ 543327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62462 w 2264421"/>
              <a:gd name="connsiteY9" fmla="*/ 523789 h 4730345"/>
              <a:gd name="connsiteX10" fmla="*/ 1928311 w 2264421"/>
              <a:gd name="connsiteY10" fmla="*/ 670750 h 4730345"/>
              <a:gd name="connsiteX11" fmla="*/ 1889234 w 2264421"/>
              <a:gd name="connsiteY11" fmla="*/ 780165 h 4730345"/>
              <a:gd name="connsiteX12" fmla="*/ 1889234 w 2264421"/>
              <a:gd name="connsiteY12" fmla="*/ 1002904 h 4730345"/>
              <a:gd name="connsiteX13" fmla="*/ 1916588 w 2264421"/>
              <a:gd name="connsiteY13" fmla="*/ 823150 h 4730345"/>
              <a:gd name="connsiteX14" fmla="*/ 2026003 w 2264421"/>
              <a:gd name="connsiteY14" fmla="*/ 776258 h 4730345"/>
              <a:gd name="connsiteX15" fmla="*/ 2022096 w 2264421"/>
              <a:gd name="connsiteY15" fmla="*/ 877858 h 4730345"/>
              <a:gd name="connsiteX16" fmla="*/ 2119788 w 2264421"/>
              <a:gd name="connsiteY16" fmla="*/ 764534 h 4730345"/>
              <a:gd name="connsiteX17" fmla="*/ 2131511 w 2264421"/>
              <a:gd name="connsiteY17" fmla="*/ 858319 h 4730345"/>
              <a:gd name="connsiteX18" fmla="*/ 2174496 w 2264421"/>
              <a:gd name="connsiteY18" fmla="*/ 924750 h 4730345"/>
              <a:gd name="connsiteX19" fmla="*/ 2123696 w 2264421"/>
              <a:gd name="connsiteY19" fmla="*/ 963827 h 4730345"/>
              <a:gd name="connsiteX20" fmla="*/ 2115880 w 2264421"/>
              <a:gd name="connsiteY20" fmla="*/ 1299888 h 4730345"/>
              <a:gd name="connsiteX21" fmla="*/ 2182310 w 2264421"/>
              <a:gd name="connsiteY21" fmla="*/ 1186565 h 4730345"/>
              <a:gd name="connsiteX22" fmla="*/ 2201848 w 2264421"/>
              <a:gd name="connsiteY22" fmla="*/ 1464011 h 4730345"/>
              <a:gd name="connsiteX23" fmla="*/ 2264371 w 2264421"/>
              <a:gd name="connsiteY23" fmla="*/ 1514811 h 4730345"/>
              <a:gd name="connsiteX24" fmla="*/ 2240925 w 2264421"/>
              <a:gd name="connsiteY24" fmla="*/ 2175211 h 4730345"/>
              <a:gd name="connsiteX25" fmla="*/ 2115879 w 2264421"/>
              <a:gd name="connsiteY25" fmla="*/ 2483919 h 4730345"/>
              <a:gd name="connsiteX26" fmla="*/ 2068988 w 2264421"/>
              <a:gd name="connsiteY26" fmla="*/ 2894227 h 4730345"/>
              <a:gd name="connsiteX27" fmla="*/ 2049449 w 2264421"/>
              <a:gd name="connsiteY27" fmla="*/ 3331888 h 4730345"/>
              <a:gd name="connsiteX28" fmla="*/ 2014280 w 2264421"/>
              <a:gd name="connsiteY28" fmla="*/ 3421765 h 4730345"/>
              <a:gd name="connsiteX29" fmla="*/ 2057266 w 2264421"/>
              <a:gd name="connsiteY29" fmla="*/ 3507734 h 4730345"/>
              <a:gd name="connsiteX30" fmla="*/ 2022097 w 2264421"/>
              <a:gd name="connsiteY30" fmla="*/ 3597611 h 4730345"/>
              <a:gd name="connsiteX31" fmla="*/ 2022097 w 2264421"/>
              <a:gd name="connsiteY31" fmla="*/ 3894596 h 4730345"/>
              <a:gd name="connsiteX32" fmla="*/ 1959573 w 2264421"/>
              <a:gd name="connsiteY32" fmla="*/ 3597611 h 4730345"/>
              <a:gd name="connsiteX33" fmla="*/ 1873604 w 2264421"/>
              <a:gd name="connsiteY33" fmla="*/ 3660134 h 4730345"/>
              <a:gd name="connsiteX34" fmla="*/ 1869697 w 2264421"/>
              <a:gd name="connsiteY34" fmla="*/ 4086073 h 4730345"/>
              <a:gd name="connsiteX35" fmla="*/ 1818898 w 2264421"/>
              <a:gd name="connsiteY35" fmla="*/ 3972750 h 4730345"/>
              <a:gd name="connsiteX36" fmla="*/ 1818898 w 2264421"/>
              <a:gd name="connsiteY36" fmla="*/ 4312719 h 4730345"/>
              <a:gd name="connsiteX37" fmla="*/ 1752468 w 2264421"/>
              <a:gd name="connsiteY37" fmla="*/ 3863335 h 4730345"/>
              <a:gd name="connsiteX38" fmla="*/ 1607883 w 2264421"/>
              <a:gd name="connsiteY38" fmla="*/ 3269366 h 4730345"/>
              <a:gd name="connsiteX39" fmla="*/ 1768099 w 2264421"/>
              <a:gd name="connsiteY39" fmla="*/ 4668319 h 4730345"/>
              <a:gd name="connsiteX40" fmla="*/ 1420315 w 2264421"/>
              <a:gd name="connsiteY40" fmla="*/ 3519458 h 4730345"/>
              <a:gd name="connsiteX41" fmla="*/ 1412500 w 2264421"/>
              <a:gd name="connsiteY41" fmla="*/ 4265827 h 4730345"/>
              <a:gd name="connsiteX42" fmla="*/ 1342161 w 2264421"/>
              <a:gd name="connsiteY42" fmla="*/ 4015734 h 4730345"/>
              <a:gd name="connsiteX43" fmla="*/ 1342160 w 2264421"/>
              <a:gd name="connsiteY43" fmla="*/ 4429950 h 4730345"/>
              <a:gd name="connsiteX44" fmla="*/ 1181946 w 2264421"/>
              <a:gd name="connsiteY44" fmla="*/ 4132965 h 4730345"/>
              <a:gd name="connsiteX45" fmla="*/ 1045176 w 2264421"/>
              <a:gd name="connsiteY45" fmla="*/ 3824258 h 4730345"/>
              <a:gd name="connsiteX46" fmla="*/ 982653 w 2264421"/>
              <a:gd name="connsiteY46" fmla="*/ 3871150 h 4730345"/>
              <a:gd name="connsiteX47" fmla="*/ 978746 w 2264421"/>
              <a:gd name="connsiteY47" fmla="*/ 3968841 h 4730345"/>
              <a:gd name="connsiteX48" fmla="*/ 897548 w 2264421"/>
              <a:gd name="connsiteY48" fmla="*/ 3954987 h 4730345"/>
              <a:gd name="connsiteX49" fmla="*/ 836293 w 2264421"/>
              <a:gd name="connsiteY49" fmla="*/ 3800913 h 4730345"/>
              <a:gd name="connsiteX50" fmla="*/ 770978 w 2264421"/>
              <a:gd name="connsiteY50" fmla="*/ 4186861 h 4730345"/>
              <a:gd name="connsiteX51" fmla="*/ 687851 w 2264421"/>
              <a:gd name="connsiteY51" fmla="*/ 3854353 h 4730345"/>
              <a:gd name="connsiteX52" fmla="*/ 616599 w 2264421"/>
              <a:gd name="connsiteY52" fmla="*/ 4234363 h 4730345"/>
              <a:gd name="connsiteX53" fmla="*/ 449113 w 2264421"/>
              <a:gd name="connsiteY53" fmla="*/ 4124363 h 4730345"/>
              <a:gd name="connsiteX54" fmla="*/ 271836 w 2264421"/>
              <a:gd name="connsiteY54" fmla="*/ 2666694 h 4730345"/>
              <a:gd name="connsiteX55" fmla="*/ 296738 w 2264421"/>
              <a:gd name="connsiteY55" fmla="*/ 3858868 h 4730345"/>
              <a:gd name="connsiteX56" fmla="*/ 199413 w 2264421"/>
              <a:gd name="connsiteY56" fmla="*/ 2499770 h 4730345"/>
              <a:gd name="connsiteX57" fmla="*/ 141200 w 2264421"/>
              <a:gd name="connsiteY57" fmla="*/ 2792010 h 4730345"/>
              <a:gd name="connsiteX58" fmla="*/ 77048 w 2264421"/>
              <a:gd name="connsiteY58" fmla="*/ 2452269 h 4730345"/>
              <a:gd name="connsiteX59" fmla="*/ 21288 w 2264421"/>
              <a:gd name="connsiteY59" fmla="*/ 2659461 h 4730345"/>
              <a:gd name="connsiteX60" fmla="*/ 52521 w 2264421"/>
              <a:gd name="connsiteY60" fmla="*/ 1900862 h 4730345"/>
              <a:gd name="connsiteX61" fmla="*/ 117443 w 2264421"/>
              <a:gd name="connsiteY61"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846249 w 2264421"/>
              <a:gd name="connsiteY9" fmla="*/ 420658 h 4730345"/>
              <a:gd name="connsiteX10" fmla="*/ 1862462 w 2264421"/>
              <a:gd name="connsiteY10" fmla="*/ 523789 h 4730345"/>
              <a:gd name="connsiteX11" fmla="*/ 1928311 w 2264421"/>
              <a:gd name="connsiteY11" fmla="*/ 670750 h 4730345"/>
              <a:gd name="connsiteX12" fmla="*/ 1889234 w 2264421"/>
              <a:gd name="connsiteY12" fmla="*/ 780165 h 4730345"/>
              <a:gd name="connsiteX13" fmla="*/ 1889234 w 2264421"/>
              <a:gd name="connsiteY13" fmla="*/ 1002904 h 4730345"/>
              <a:gd name="connsiteX14" fmla="*/ 1916588 w 2264421"/>
              <a:gd name="connsiteY14" fmla="*/ 823150 h 4730345"/>
              <a:gd name="connsiteX15" fmla="*/ 2026003 w 2264421"/>
              <a:gd name="connsiteY15" fmla="*/ 776258 h 4730345"/>
              <a:gd name="connsiteX16" fmla="*/ 2022096 w 2264421"/>
              <a:gd name="connsiteY16" fmla="*/ 877858 h 4730345"/>
              <a:gd name="connsiteX17" fmla="*/ 2119788 w 2264421"/>
              <a:gd name="connsiteY17" fmla="*/ 764534 h 4730345"/>
              <a:gd name="connsiteX18" fmla="*/ 2131511 w 2264421"/>
              <a:gd name="connsiteY18" fmla="*/ 858319 h 4730345"/>
              <a:gd name="connsiteX19" fmla="*/ 2174496 w 2264421"/>
              <a:gd name="connsiteY19" fmla="*/ 924750 h 4730345"/>
              <a:gd name="connsiteX20" fmla="*/ 2123696 w 2264421"/>
              <a:gd name="connsiteY20" fmla="*/ 963827 h 4730345"/>
              <a:gd name="connsiteX21" fmla="*/ 2115880 w 2264421"/>
              <a:gd name="connsiteY21" fmla="*/ 1299888 h 4730345"/>
              <a:gd name="connsiteX22" fmla="*/ 2182310 w 2264421"/>
              <a:gd name="connsiteY22" fmla="*/ 1186565 h 4730345"/>
              <a:gd name="connsiteX23" fmla="*/ 2201848 w 2264421"/>
              <a:gd name="connsiteY23" fmla="*/ 1464011 h 4730345"/>
              <a:gd name="connsiteX24" fmla="*/ 2264371 w 2264421"/>
              <a:gd name="connsiteY24" fmla="*/ 1514811 h 4730345"/>
              <a:gd name="connsiteX25" fmla="*/ 2240925 w 2264421"/>
              <a:gd name="connsiteY25" fmla="*/ 2175211 h 4730345"/>
              <a:gd name="connsiteX26" fmla="*/ 2115879 w 2264421"/>
              <a:gd name="connsiteY26" fmla="*/ 2483919 h 4730345"/>
              <a:gd name="connsiteX27" fmla="*/ 2068988 w 2264421"/>
              <a:gd name="connsiteY27" fmla="*/ 2894227 h 4730345"/>
              <a:gd name="connsiteX28" fmla="*/ 2049449 w 2264421"/>
              <a:gd name="connsiteY28" fmla="*/ 3331888 h 4730345"/>
              <a:gd name="connsiteX29" fmla="*/ 2014280 w 2264421"/>
              <a:gd name="connsiteY29" fmla="*/ 3421765 h 4730345"/>
              <a:gd name="connsiteX30" fmla="*/ 2057266 w 2264421"/>
              <a:gd name="connsiteY30" fmla="*/ 3507734 h 4730345"/>
              <a:gd name="connsiteX31" fmla="*/ 2022097 w 2264421"/>
              <a:gd name="connsiteY31" fmla="*/ 3597611 h 4730345"/>
              <a:gd name="connsiteX32" fmla="*/ 2022097 w 2264421"/>
              <a:gd name="connsiteY32" fmla="*/ 3894596 h 4730345"/>
              <a:gd name="connsiteX33" fmla="*/ 1959573 w 2264421"/>
              <a:gd name="connsiteY33" fmla="*/ 3597611 h 4730345"/>
              <a:gd name="connsiteX34" fmla="*/ 1873604 w 2264421"/>
              <a:gd name="connsiteY34" fmla="*/ 3660134 h 4730345"/>
              <a:gd name="connsiteX35" fmla="*/ 1869697 w 2264421"/>
              <a:gd name="connsiteY35" fmla="*/ 4086073 h 4730345"/>
              <a:gd name="connsiteX36" fmla="*/ 1818898 w 2264421"/>
              <a:gd name="connsiteY36" fmla="*/ 3972750 h 4730345"/>
              <a:gd name="connsiteX37" fmla="*/ 1818898 w 2264421"/>
              <a:gd name="connsiteY37" fmla="*/ 4312719 h 4730345"/>
              <a:gd name="connsiteX38" fmla="*/ 1752468 w 2264421"/>
              <a:gd name="connsiteY38" fmla="*/ 3863335 h 4730345"/>
              <a:gd name="connsiteX39" fmla="*/ 1607883 w 2264421"/>
              <a:gd name="connsiteY39" fmla="*/ 3269366 h 4730345"/>
              <a:gd name="connsiteX40" fmla="*/ 1768099 w 2264421"/>
              <a:gd name="connsiteY40" fmla="*/ 4668319 h 4730345"/>
              <a:gd name="connsiteX41" fmla="*/ 1420315 w 2264421"/>
              <a:gd name="connsiteY41" fmla="*/ 3519458 h 4730345"/>
              <a:gd name="connsiteX42" fmla="*/ 1412500 w 2264421"/>
              <a:gd name="connsiteY42" fmla="*/ 4265827 h 4730345"/>
              <a:gd name="connsiteX43" fmla="*/ 1342161 w 2264421"/>
              <a:gd name="connsiteY43" fmla="*/ 4015734 h 4730345"/>
              <a:gd name="connsiteX44" fmla="*/ 1342160 w 2264421"/>
              <a:gd name="connsiteY44" fmla="*/ 4429950 h 4730345"/>
              <a:gd name="connsiteX45" fmla="*/ 1181946 w 2264421"/>
              <a:gd name="connsiteY45" fmla="*/ 4132965 h 4730345"/>
              <a:gd name="connsiteX46" fmla="*/ 1045176 w 2264421"/>
              <a:gd name="connsiteY46" fmla="*/ 3824258 h 4730345"/>
              <a:gd name="connsiteX47" fmla="*/ 982653 w 2264421"/>
              <a:gd name="connsiteY47" fmla="*/ 3871150 h 4730345"/>
              <a:gd name="connsiteX48" fmla="*/ 978746 w 2264421"/>
              <a:gd name="connsiteY48" fmla="*/ 3968841 h 4730345"/>
              <a:gd name="connsiteX49" fmla="*/ 897548 w 2264421"/>
              <a:gd name="connsiteY49" fmla="*/ 3954987 h 4730345"/>
              <a:gd name="connsiteX50" fmla="*/ 836293 w 2264421"/>
              <a:gd name="connsiteY50" fmla="*/ 3800913 h 4730345"/>
              <a:gd name="connsiteX51" fmla="*/ 770978 w 2264421"/>
              <a:gd name="connsiteY51" fmla="*/ 4186861 h 4730345"/>
              <a:gd name="connsiteX52" fmla="*/ 687851 w 2264421"/>
              <a:gd name="connsiteY52" fmla="*/ 3854353 h 4730345"/>
              <a:gd name="connsiteX53" fmla="*/ 616599 w 2264421"/>
              <a:gd name="connsiteY53" fmla="*/ 4234363 h 4730345"/>
              <a:gd name="connsiteX54" fmla="*/ 449113 w 2264421"/>
              <a:gd name="connsiteY54" fmla="*/ 4124363 h 4730345"/>
              <a:gd name="connsiteX55" fmla="*/ 271836 w 2264421"/>
              <a:gd name="connsiteY55" fmla="*/ 2666694 h 4730345"/>
              <a:gd name="connsiteX56" fmla="*/ 296738 w 2264421"/>
              <a:gd name="connsiteY56" fmla="*/ 3858868 h 4730345"/>
              <a:gd name="connsiteX57" fmla="*/ 199413 w 2264421"/>
              <a:gd name="connsiteY57" fmla="*/ 2499770 h 4730345"/>
              <a:gd name="connsiteX58" fmla="*/ 141200 w 2264421"/>
              <a:gd name="connsiteY58" fmla="*/ 2792010 h 4730345"/>
              <a:gd name="connsiteX59" fmla="*/ 77048 w 2264421"/>
              <a:gd name="connsiteY59" fmla="*/ 2452269 h 4730345"/>
              <a:gd name="connsiteX60" fmla="*/ 21288 w 2264421"/>
              <a:gd name="connsiteY60" fmla="*/ 2659461 h 4730345"/>
              <a:gd name="connsiteX61" fmla="*/ 52521 w 2264421"/>
              <a:gd name="connsiteY61" fmla="*/ 1900862 h 4730345"/>
              <a:gd name="connsiteX62" fmla="*/ 117443 w 2264421"/>
              <a:gd name="connsiteY62"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60280 w 2264421"/>
              <a:gd name="connsiteY9" fmla="*/ 545704 h 4730345"/>
              <a:gd name="connsiteX10" fmla="*/ 1846249 w 2264421"/>
              <a:gd name="connsiteY10" fmla="*/ 420658 h 4730345"/>
              <a:gd name="connsiteX11" fmla="*/ 1862462 w 2264421"/>
              <a:gd name="connsiteY11" fmla="*/ 523789 h 4730345"/>
              <a:gd name="connsiteX12" fmla="*/ 1928311 w 2264421"/>
              <a:gd name="connsiteY12" fmla="*/ 670750 h 4730345"/>
              <a:gd name="connsiteX13" fmla="*/ 1889234 w 2264421"/>
              <a:gd name="connsiteY13" fmla="*/ 780165 h 4730345"/>
              <a:gd name="connsiteX14" fmla="*/ 1889234 w 2264421"/>
              <a:gd name="connsiteY14" fmla="*/ 1002904 h 4730345"/>
              <a:gd name="connsiteX15" fmla="*/ 1916588 w 2264421"/>
              <a:gd name="connsiteY15" fmla="*/ 823150 h 4730345"/>
              <a:gd name="connsiteX16" fmla="*/ 2026003 w 2264421"/>
              <a:gd name="connsiteY16" fmla="*/ 776258 h 4730345"/>
              <a:gd name="connsiteX17" fmla="*/ 2022096 w 2264421"/>
              <a:gd name="connsiteY17" fmla="*/ 877858 h 4730345"/>
              <a:gd name="connsiteX18" fmla="*/ 2119788 w 2264421"/>
              <a:gd name="connsiteY18" fmla="*/ 764534 h 4730345"/>
              <a:gd name="connsiteX19" fmla="*/ 2131511 w 2264421"/>
              <a:gd name="connsiteY19" fmla="*/ 858319 h 4730345"/>
              <a:gd name="connsiteX20" fmla="*/ 2174496 w 2264421"/>
              <a:gd name="connsiteY20" fmla="*/ 924750 h 4730345"/>
              <a:gd name="connsiteX21" fmla="*/ 2123696 w 2264421"/>
              <a:gd name="connsiteY21" fmla="*/ 963827 h 4730345"/>
              <a:gd name="connsiteX22" fmla="*/ 2115880 w 2264421"/>
              <a:gd name="connsiteY22" fmla="*/ 1299888 h 4730345"/>
              <a:gd name="connsiteX23" fmla="*/ 2182310 w 2264421"/>
              <a:gd name="connsiteY23" fmla="*/ 1186565 h 4730345"/>
              <a:gd name="connsiteX24" fmla="*/ 2201848 w 2264421"/>
              <a:gd name="connsiteY24" fmla="*/ 1464011 h 4730345"/>
              <a:gd name="connsiteX25" fmla="*/ 2264371 w 2264421"/>
              <a:gd name="connsiteY25" fmla="*/ 1514811 h 4730345"/>
              <a:gd name="connsiteX26" fmla="*/ 2240925 w 2264421"/>
              <a:gd name="connsiteY26" fmla="*/ 2175211 h 4730345"/>
              <a:gd name="connsiteX27" fmla="*/ 2115879 w 2264421"/>
              <a:gd name="connsiteY27" fmla="*/ 2483919 h 4730345"/>
              <a:gd name="connsiteX28" fmla="*/ 2068988 w 2264421"/>
              <a:gd name="connsiteY28" fmla="*/ 2894227 h 4730345"/>
              <a:gd name="connsiteX29" fmla="*/ 2049449 w 2264421"/>
              <a:gd name="connsiteY29" fmla="*/ 3331888 h 4730345"/>
              <a:gd name="connsiteX30" fmla="*/ 2014280 w 2264421"/>
              <a:gd name="connsiteY30" fmla="*/ 3421765 h 4730345"/>
              <a:gd name="connsiteX31" fmla="*/ 2057266 w 2264421"/>
              <a:gd name="connsiteY31" fmla="*/ 3507734 h 4730345"/>
              <a:gd name="connsiteX32" fmla="*/ 2022097 w 2264421"/>
              <a:gd name="connsiteY32" fmla="*/ 3597611 h 4730345"/>
              <a:gd name="connsiteX33" fmla="*/ 2022097 w 2264421"/>
              <a:gd name="connsiteY33" fmla="*/ 3894596 h 4730345"/>
              <a:gd name="connsiteX34" fmla="*/ 1959573 w 2264421"/>
              <a:gd name="connsiteY34" fmla="*/ 3597611 h 4730345"/>
              <a:gd name="connsiteX35" fmla="*/ 1873604 w 2264421"/>
              <a:gd name="connsiteY35" fmla="*/ 3660134 h 4730345"/>
              <a:gd name="connsiteX36" fmla="*/ 1869697 w 2264421"/>
              <a:gd name="connsiteY36" fmla="*/ 4086073 h 4730345"/>
              <a:gd name="connsiteX37" fmla="*/ 1818898 w 2264421"/>
              <a:gd name="connsiteY37" fmla="*/ 3972750 h 4730345"/>
              <a:gd name="connsiteX38" fmla="*/ 1818898 w 2264421"/>
              <a:gd name="connsiteY38" fmla="*/ 4312719 h 4730345"/>
              <a:gd name="connsiteX39" fmla="*/ 1752468 w 2264421"/>
              <a:gd name="connsiteY39" fmla="*/ 3863335 h 4730345"/>
              <a:gd name="connsiteX40" fmla="*/ 1607883 w 2264421"/>
              <a:gd name="connsiteY40" fmla="*/ 3269366 h 4730345"/>
              <a:gd name="connsiteX41" fmla="*/ 1768099 w 2264421"/>
              <a:gd name="connsiteY41" fmla="*/ 4668319 h 4730345"/>
              <a:gd name="connsiteX42" fmla="*/ 1420315 w 2264421"/>
              <a:gd name="connsiteY42" fmla="*/ 3519458 h 4730345"/>
              <a:gd name="connsiteX43" fmla="*/ 1412500 w 2264421"/>
              <a:gd name="connsiteY43" fmla="*/ 4265827 h 4730345"/>
              <a:gd name="connsiteX44" fmla="*/ 1342161 w 2264421"/>
              <a:gd name="connsiteY44" fmla="*/ 4015734 h 4730345"/>
              <a:gd name="connsiteX45" fmla="*/ 1342160 w 2264421"/>
              <a:gd name="connsiteY45" fmla="*/ 4429950 h 4730345"/>
              <a:gd name="connsiteX46" fmla="*/ 1181946 w 2264421"/>
              <a:gd name="connsiteY46" fmla="*/ 4132965 h 4730345"/>
              <a:gd name="connsiteX47" fmla="*/ 1045176 w 2264421"/>
              <a:gd name="connsiteY47" fmla="*/ 3824258 h 4730345"/>
              <a:gd name="connsiteX48" fmla="*/ 982653 w 2264421"/>
              <a:gd name="connsiteY48" fmla="*/ 3871150 h 4730345"/>
              <a:gd name="connsiteX49" fmla="*/ 978746 w 2264421"/>
              <a:gd name="connsiteY49" fmla="*/ 3968841 h 4730345"/>
              <a:gd name="connsiteX50" fmla="*/ 897548 w 2264421"/>
              <a:gd name="connsiteY50" fmla="*/ 3954987 h 4730345"/>
              <a:gd name="connsiteX51" fmla="*/ 836293 w 2264421"/>
              <a:gd name="connsiteY51" fmla="*/ 3800913 h 4730345"/>
              <a:gd name="connsiteX52" fmla="*/ 770978 w 2264421"/>
              <a:gd name="connsiteY52" fmla="*/ 4186861 h 4730345"/>
              <a:gd name="connsiteX53" fmla="*/ 687851 w 2264421"/>
              <a:gd name="connsiteY53" fmla="*/ 3854353 h 4730345"/>
              <a:gd name="connsiteX54" fmla="*/ 616599 w 2264421"/>
              <a:gd name="connsiteY54" fmla="*/ 4234363 h 4730345"/>
              <a:gd name="connsiteX55" fmla="*/ 449113 w 2264421"/>
              <a:gd name="connsiteY55" fmla="*/ 4124363 h 4730345"/>
              <a:gd name="connsiteX56" fmla="*/ 271836 w 2264421"/>
              <a:gd name="connsiteY56" fmla="*/ 2666694 h 4730345"/>
              <a:gd name="connsiteX57" fmla="*/ 296738 w 2264421"/>
              <a:gd name="connsiteY57" fmla="*/ 3858868 h 4730345"/>
              <a:gd name="connsiteX58" fmla="*/ 199413 w 2264421"/>
              <a:gd name="connsiteY58" fmla="*/ 2499770 h 4730345"/>
              <a:gd name="connsiteX59" fmla="*/ 141200 w 2264421"/>
              <a:gd name="connsiteY59" fmla="*/ 2792010 h 4730345"/>
              <a:gd name="connsiteX60" fmla="*/ 77048 w 2264421"/>
              <a:gd name="connsiteY60" fmla="*/ 2452269 h 4730345"/>
              <a:gd name="connsiteX61" fmla="*/ 21288 w 2264421"/>
              <a:gd name="connsiteY61" fmla="*/ 2659461 h 4730345"/>
              <a:gd name="connsiteX62" fmla="*/ 52521 w 2264421"/>
              <a:gd name="connsiteY62" fmla="*/ 1900862 h 4730345"/>
              <a:gd name="connsiteX63" fmla="*/ 117443 w 2264421"/>
              <a:gd name="connsiteY63"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478020 w 2264421"/>
              <a:gd name="connsiteY8" fmla="*/ 543328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622604 w 2264421"/>
              <a:gd name="connsiteY8" fmla="*/ 363574 h 4730345"/>
              <a:gd name="connsiteX9" fmla="*/ 1740742 w 2264421"/>
              <a:gd name="connsiteY9" fmla="*/ 397211 h 4730345"/>
              <a:gd name="connsiteX10" fmla="*/ 1760280 w 2264421"/>
              <a:gd name="connsiteY10" fmla="*/ 545704 h 4730345"/>
              <a:gd name="connsiteX11" fmla="*/ 1846249 w 2264421"/>
              <a:gd name="connsiteY11" fmla="*/ 420658 h 4730345"/>
              <a:gd name="connsiteX12" fmla="*/ 1862462 w 2264421"/>
              <a:gd name="connsiteY12" fmla="*/ 523789 h 4730345"/>
              <a:gd name="connsiteX13" fmla="*/ 1928311 w 2264421"/>
              <a:gd name="connsiteY13" fmla="*/ 670750 h 4730345"/>
              <a:gd name="connsiteX14" fmla="*/ 1889234 w 2264421"/>
              <a:gd name="connsiteY14" fmla="*/ 780165 h 4730345"/>
              <a:gd name="connsiteX15" fmla="*/ 1889234 w 2264421"/>
              <a:gd name="connsiteY15" fmla="*/ 1002904 h 4730345"/>
              <a:gd name="connsiteX16" fmla="*/ 1916588 w 2264421"/>
              <a:gd name="connsiteY16" fmla="*/ 823150 h 4730345"/>
              <a:gd name="connsiteX17" fmla="*/ 2026003 w 2264421"/>
              <a:gd name="connsiteY17" fmla="*/ 776258 h 4730345"/>
              <a:gd name="connsiteX18" fmla="*/ 2022096 w 2264421"/>
              <a:gd name="connsiteY18" fmla="*/ 877858 h 4730345"/>
              <a:gd name="connsiteX19" fmla="*/ 2119788 w 2264421"/>
              <a:gd name="connsiteY19" fmla="*/ 764534 h 4730345"/>
              <a:gd name="connsiteX20" fmla="*/ 2131511 w 2264421"/>
              <a:gd name="connsiteY20" fmla="*/ 858319 h 4730345"/>
              <a:gd name="connsiteX21" fmla="*/ 2174496 w 2264421"/>
              <a:gd name="connsiteY21" fmla="*/ 924750 h 4730345"/>
              <a:gd name="connsiteX22" fmla="*/ 2123696 w 2264421"/>
              <a:gd name="connsiteY22" fmla="*/ 963827 h 4730345"/>
              <a:gd name="connsiteX23" fmla="*/ 2115880 w 2264421"/>
              <a:gd name="connsiteY23" fmla="*/ 1299888 h 4730345"/>
              <a:gd name="connsiteX24" fmla="*/ 2182310 w 2264421"/>
              <a:gd name="connsiteY24" fmla="*/ 1186565 h 4730345"/>
              <a:gd name="connsiteX25" fmla="*/ 2201848 w 2264421"/>
              <a:gd name="connsiteY25" fmla="*/ 1464011 h 4730345"/>
              <a:gd name="connsiteX26" fmla="*/ 2264371 w 2264421"/>
              <a:gd name="connsiteY26" fmla="*/ 1514811 h 4730345"/>
              <a:gd name="connsiteX27" fmla="*/ 2240925 w 2264421"/>
              <a:gd name="connsiteY27" fmla="*/ 2175211 h 4730345"/>
              <a:gd name="connsiteX28" fmla="*/ 2115879 w 2264421"/>
              <a:gd name="connsiteY28" fmla="*/ 2483919 h 4730345"/>
              <a:gd name="connsiteX29" fmla="*/ 2068988 w 2264421"/>
              <a:gd name="connsiteY29" fmla="*/ 2894227 h 4730345"/>
              <a:gd name="connsiteX30" fmla="*/ 2049449 w 2264421"/>
              <a:gd name="connsiteY30" fmla="*/ 3331888 h 4730345"/>
              <a:gd name="connsiteX31" fmla="*/ 2014280 w 2264421"/>
              <a:gd name="connsiteY31" fmla="*/ 3421765 h 4730345"/>
              <a:gd name="connsiteX32" fmla="*/ 2057266 w 2264421"/>
              <a:gd name="connsiteY32" fmla="*/ 3507734 h 4730345"/>
              <a:gd name="connsiteX33" fmla="*/ 2022097 w 2264421"/>
              <a:gd name="connsiteY33" fmla="*/ 3597611 h 4730345"/>
              <a:gd name="connsiteX34" fmla="*/ 2022097 w 2264421"/>
              <a:gd name="connsiteY34" fmla="*/ 3894596 h 4730345"/>
              <a:gd name="connsiteX35" fmla="*/ 1959573 w 2264421"/>
              <a:gd name="connsiteY35" fmla="*/ 3597611 h 4730345"/>
              <a:gd name="connsiteX36" fmla="*/ 1873604 w 2264421"/>
              <a:gd name="connsiteY36" fmla="*/ 3660134 h 4730345"/>
              <a:gd name="connsiteX37" fmla="*/ 1869697 w 2264421"/>
              <a:gd name="connsiteY37" fmla="*/ 4086073 h 4730345"/>
              <a:gd name="connsiteX38" fmla="*/ 1818898 w 2264421"/>
              <a:gd name="connsiteY38" fmla="*/ 3972750 h 4730345"/>
              <a:gd name="connsiteX39" fmla="*/ 1818898 w 2264421"/>
              <a:gd name="connsiteY39" fmla="*/ 4312719 h 4730345"/>
              <a:gd name="connsiteX40" fmla="*/ 1752468 w 2264421"/>
              <a:gd name="connsiteY40" fmla="*/ 3863335 h 4730345"/>
              <a:gd name="connsiteX41" fmla="*/ 1607883 w 2264421"/>
              <a:gd name="connsiteY41" fmla="*/ 3269366 h 4730345"/>
              <a:gd name="connsiteX42" fmla="*/ 1768099 w 2264421"/>
              <a:gd name="connsiteY42" fmla="*/ 4668319 h 4730345"/>
              <a:gd name="connsiteX43" fmla="*/ 1420315 w 2264421"/>
              <a:gd name="connsiteY43" fmla="*/ 3519458 h 4730345"/>
              <a:gd name="connsiteX44" fmla="*/ 1412500 w 2264421"/>
              <a:gd name="connsiteY44" fmla="*/ 4265827 h 4730345"/>
              <a:gd name="connsiteX45" fmla="*/ 1342161 w 2264421"/>
              <a:gd name="connsiteY45" fmla="*/ 4015734 h 4730345"/>
              <a:gd name="connsiteX46" fmla="*/ 1342160 w 2264421"/>
              <a:gd name="connsiteY46" fmla="*/ 4429950 h 4730345"/>
              <a:gd name="connsiteX47" fmla="*/ 1181946 w 2264421"/>
              <a:gd name="connsiteY47" fmla="*/ 4132965 h 4730345"/>
              <a:gd name="connsiteX48" fmla="*/ 1045176 w 2264421"/>
              <a:gd name="connsiteY48" fmla="*/ 3824258 h 4730345"/>
              <a:gd name="connsiteX49" fmla="*/ 982653 w 2264421"/>
              <a:gd name="connsiteY49" fmla="*/ 3871150 h 4730345"/>
              <a:gd name="connsiteX50" fmla="*/ 978746 w 2264421"/>
              <a:gd name="connsiteY50" fmla="*/ 3968841 h 4730345"/>
              <a:gd name="connsiteX51" fmla="*/ 897548 w 2264421"/>
              <a:gd name="connsiteY51" fmla="*/ 3954987 h 4730345"/>
              <a:gd name="connsiteX52" fmla="*/ 836293 w 2264421"/>
              <a:gd name="connsiteY52" fmla="*/ 3800913 h 4730345"/>
              <a:gd name="connsiteX53" fmla="*/ 770978 w 2264421"/>
              <a:gd name="connsiteY53" fmla="*/ 4186861 h 4730345"/>
              <a:gd name="connsiteX54" fmla="*/ 687851 w 2264421"/>
              <a:gd name="connsiteY54" fmla="*/ 3854353 h 4730345"/>
              <a:gd name="connsiteX55" fmla="*/ 616599 w 2264421"/>
              <a:gd name="connsiteY55" fmla="*/ 4234363 h 4730345"/>
              <a:gd name="connsiteX56" fmla="*/ 449113 w 2264421"/>
              <a:gd name="connsiteY56" fmla="*/ 4124363 h 4730345"/>
              <a:gd name="connsiteX57" fmla="*/ 271836 w 2264421"/>
              <a:gd name="connsiteY57" fmla="*/ 2666694 h 4730345"/>
              <a:gd name="connsiteX58" fmla="*/ 296738 w 2264421"/>
              <a:gd name="connsiteY58" fmla="*/ 3858868 h 4730345"/>
              <a:gd name="connsiteX59" fmla="*/ 199413 w 2264421"/>
              <a:gd name="connsiteY59" fmla="*/ 2499770 h 4730345"/>
              <a:gd name="connsiteX60" fmla="*/ 141200 w 2264421"/>
              <a:gd name="connsiteY60" fmla="*/ 2792010 h 4730345"/>
              <a:gd name="connsiteX61" fmla="*/ 77048 w 2264421"/>
              <a:gd name="connsiteY61" fmla="*/ 2452269 h 4730345"/>
              <a:gd name="connsiteX62" fmla="*/ 21288 w 2264421"/>
              <a:gd name="connsiteY62" fmla="*/ 2659461 h 4730345"/>
              <a:gd name="connsiteX63" fmla="*/ 52521 w 2264421"/>
              <a:gd name="connsiteY63" fmla="*/ 1900862 h 4730345"/>
              <a:gd name="connsiteX64" fmla="*/ 117443 w 2264421"/>
              <a:gd name="connsiteY64" fmla="*/ 1989801 h 4730345"/>
              <a:gd name="connsiteX0" fmla="*/ 117443 w 2264421"/>
              <a:gd name="connsiteY0" fmla="*/ 1989801 h 4730345"/>
              <a:gd name="connsiteX1" fmla="*/ 100021 w 2264421"/>
              <a:gd name="connsiteY1" fmla="*/ 1782108 h 4730345"/>
              <a:gd name="connsiteX2" fmla="*/ 147523 w 2264421"/>
              <a:gd name="connsiteY2" fmla="*/ 915209 h 4730345"/>
              <a:gd name="connsiteX3" fmla="*/ 64395 w 2264421"/>
              <a:gd name="connsiteY3" fmla="*/ 897396 h 4730345"/>
              <a:gd name="connsiteX4" fmla="*/ 64856 w 2264421"/>
              <a:gd name="connsiteY4" fmla="*/ 656768 h 4730345"/>
              <a:gd name="connsiteX5" fmla="*/ 115977 w 2264421"/>
              <a:gd name="connsiteY5" fmla="*/ 270194 h 4730345"/>
              <a:gd name="connsiteX6" fmla="*/ 633180 w 2264421"/>
              <a:gd name="connsiteY6" fmla="*/ 543328 h 4730345"/>
              <a:gd name="connsiteX7" fmla="*/ 1055600 w 2264421"/>
              <a:gd name="connsiteY7" fmla="*/ 0 h 4730345"/>
              <a:gd name="connsiteX8" fmla="*/ 1557080 w 2264421"/>
              <a:gd name="connsiteY8" fmla="*/ 365950 h 4730345"/>
              <a:gd name="connsiteX9" fmla="*/ 1622604 w 2264421"/>
              <a:gd name="connsiteY9" fmla="*/ 363574 h 4730345"/>
              <a:gd name="connsiteX10" fmla="*/ 1740742 w 2264421"/>
              <a:gd name="connsiteY10" fmla="*/ 397211 h 4730345"/>
              <a:gd name="connsiteX11" fmla="*/ 1760280 w 2264421"/>
              <a:gd name="connsiteY11" fmla="*/ 545704 h 4730345"/>
              <a:gd name="connsiteX12" fmla="*/ 1846249 w 2264421"/>
              <a:gd name="connsiteY12" fmla="*/ 420658 h 4730345"/>
              <a:gd name="connsiteX13" fmla="*/ 1862462 w 2264421"/>
              <a:gd name="connsiteY13" fmla="*/ 523789 h 4730345"/>
              <a:gd name="connsiteX14" fmla="*/ 1928311 w 2264421"/>
              <a:gd name="connsiteY14" fmla="*/ 670750 h 4730345"/>
              <a:gd name="connsiteX15" fmla="*/ 1889234 w 2264421"/>
              <a:gd name="connsiteY15" fmla="*/ 780165 h 4730345"/>
              <a:gd name="connsiteX16" fmla="*/ 1889234 w 2264421"/>
              <a:gd name="connsiteY16" fmla="*/ 1002904 h 4730345"/>
              <a:gd name="connsiteX17" fmla="*/ 1916588 w 2264421"/>
              <a:gd name="connsiteY17" fmla="*/ 823150 h 4730345"/>
              <a:gd name="connsiteX18" fmla="*/ 2026003 w 2264421"/>
              <a:gd name="connsiteY18" fmla="*/ 776258 h 4730345"/>
              <a:gd name="connsiteX19" fmla="*/ 2022096 w 2264421"/>
              <a:gd name="connsiteY19" fmla="*/ 877858 h 4730345"/>
              <a:gd name="connsiteX20" fmla="*/ 2119788 w 2264421"/>
              <a:gd name="connsiteY20" fmla="*/ 764534 h 4730345"/>
              <a:gd name="connsiteX21" fmla="*/ 2131511 w 2264421"/>
              <a:gd name="connsiteY21" fmla="*/ 858319 h 4730345"/>
              <a:gd name="connsiteX22" fmla="*/ 2174496 w 2264421"/>
              <a:gd name="connsiteY22" fmla="*/ 924750 h 4730345"/>
              <a:gd name="connsiteX23" fmla="*/ 2123696 w 2264421"/>
              <a:gd name="connsiteY23" fmla="*/ 963827 h 4730345"/>
              <a:gd name="connsiteX24" fmla="*/ 2115880 w 2264421"/>
              <a:gd name="connsiteY24" fmla="*/ 1299888 h 4730345"/>
              <a:gd name="connsiteX25" fmla="*/ 2182310 w 2264421"/>
              <a:gd name="connsiteY25" fmla="*/ 1186565 h 4730345"/>
              <a:gd name="connsiteX26" fmla="*/ 2201848 w 2264421"/>
              <a:gd name="connsiteY26" fmla="*/ 1464011 h 4730345"/>
              <a:gd name="connsiteX27" fmla="*/ 2264371 w 2264421"/>
              <a:gd name="connsiteY27" fmla="*/ 1514811 h 4730345"/>
              <a:gd name="connsiteX28" fmla="*/ 2240925 w 2264421"/>
              <a:gd name="connsiteY28" fmla="*/ 2175211 h 4730345"/>
              <a:gd name="connsiteX29" fmla="*/ 2115879 w 2264421"/>
              <a:gd name="connsiteY29" fmla="*/ 2483919 h 4730345"/>
              <a:gd name="connsiteX30" fmla="*/ 2068988 w 2264421"/>
              <a:gd name="connsiteY30" fmla="*/ 2894227 h 4730345"/>
              <a:gd name="connsiteX31" fmla="*/ 2049449 w 2264421"/>
              <a:gd name="connsiteY31" fmla="*/ 3331888 h 4730345"/>
              <a:gd name="connsiteX32" fmla="*/ 2014280 w 2264421"/>
              <a:gd name="connsiteY32" fmla="*/ 3421765 h 4730345"/>
              <a:gd name="connsiteX33" fmla="*/ 2057266 w 2264421"/>
              <a:gd name="connsiteY33" fmla="*/ 3507734 h 4730345"/>
              <a:gd name="connsiteX34" fmla="*/ 2022097 w 2264421"/>
              <a:gd name="connsiteY34" fmla="*/ 3597611 h 4730345"/>
              <a:gd name="connsiteX35" fmla="*/ 2022097 w 2264421"/>
              <a:gd name="connsiteY35" fmla="*/ 3894596 h 4730345"/>
              <a:gd name="connsiteX36" fmla="*/ 1959573 w 2264421"/>
              <a:gd name="connsiteY36" fmla="*/ 3597611 h 4730345"/>
              <a:gd name="connsiteX37" fmla="*/ 1873604 w 2264421"/>
              <a:gd name="connsiteY37" fmla="*/ 3660134 h 4730345"/>
              <a:gd name="connsiteX38" fmla="*/ 1869697 w 2264421"/>
              <a:gd name="connsiteY38" fmla="*/ 4086073 h 4730345"/>
              <a:gd name="connsiteX39" fmla="*/ 1818898 w 2264421"/>
              <a:gd name="connsiteY39" fmla="*/ 3972750 h 4730345"/>
              <a:gd name="connsiteX40" fmla="*/ 1818898 w 2264421"/>
              <a:gd name="connsiteY40" fmla="*/ 4312719 h 4730345"/>
              <a:gd name="connsiteX41" fmla="*/ 1752468 w 2264421"/>
              <a:gd name="connsiteY41" fmla="*/ 3863335 h 4730345"/>
              <a:gd name="connsiteX42" fmla="*/ 1607883 w 2264421"/>
              <a:gd name="connsiteY42" fmla="*/ 3269366 h 4730345"/>
              <a:gd name="connsiteX43" fmla="*/ 1768099 w 2264421"/>
              <a:gd name="connsiteY43" fmla="*/ 4668319 h 4730345"/>
              <a:gd name="connsiteX44" fmla="*/ 1420315 w 2264421"/>
              <a:gd name="connsiteY44" fmla="*/ 3519458 h 4730345"/>
              <a:gd name="connsiteX45" fmla="*/ 1412500 w 2264421"/>
              <a:gd name="connsiteY45" fmla="*/ 4265827 h 4730345"/>
              <a:gd name="connsiteX46" fmla="*/ 1342161 w 2264421"/>
              <a:gd name="connsiteY46" fmla="*/ 4015734 h 4730345"/>
              <a:gd name="connsiteX47" fmla="*/ 1342160 w 2264421"/>
              <a:gd name="connsiteY47" fmla="*/ 4429950 h 4730345"/>
              <a:gd name="connsiteX48" fmla="*/ 1181946 w 2264421"/>
              <a:gd name="connsiteY48" fmla="*/ 4132965 h 4730345"/>
              <a:gd name="connsiteX49" fmla="*/ 1045176 w 2264421"/>
              <a:gd name="connsiteY49" fmla="*/ 3824258 h 4730345"/>
              <a:gd name="connsiteX50" fmla="*/ 982653 w 2264421"/>
              <a:gd name="connsiteY50" fmla="*/ 3871150 h 4730345"/>
              <a:gd name="connsiteX51" fmla="*/ 978746 w 2264421"/>
              <a:gd name="connsiteY51" fmla="*/ 3968841 h 4730345"/>
              <a:gd name="connsiteX52" fmla="*/ 897548 w 2264421"/>
              <a:gd name="connsiteY52" fmla="*/ 3954987 h 4730345"/>
              <a:gd name="connsiteX53" fmla="*/ 836293 w 2264421"/>
              <a:gd name="connsiteY53" fmla="*/ 3800913 h 4730345"/>
              <a:gd name="connsiteX54" fmla="*/ 770978 w 2264421"/>
              <a:gd name="connsiteY54" fmla="*/ 4186861 h 4730345"/>
              <a:gd name="connsiteX55" fmla="*/ 687851 w 2264421"/>
              <a:gd name="connsiteY55" fmla="*/ 3854353 h 4730345"/>
              <a:gd name="connsiteX56" fmla="*/ 616599 w 2264421"/>
              <a:gd name="connsiteY56" fmla="*/ 4234363 h 4730345"/>
              <a:gd name="connsiteX57" fmla="*/ 449113 w 2264421"/>
              <a:gd name="connsiteY57" fmla="*/ 4124363 h 4730345"/>
              <a:gd name="connsiteX58" fmla="*/ 271836 w 2264421"/>
              <a:gd name="connsiteY58" fmla="*/ 2666694 h 4730345"/>
              <a:gd name="connsiteX59" fmla="*/ 296738 w 2264421"/>
              <a:gd name="connsiteY59" fmla="*/ 3858868 h 4730345"/>
              <a:gd name="connsiteX60" fmla="*/ 199413 w 2264421"/>
              <a:gd name="connsiteY60" fmla="*/ 2499770 h 4730345"/>
              <a:gd name="connsiteX61" fmla="*/ 141200 w 2264421"/>
              <a:gd name="connsiteY61" fmla="*/ 2792010 h 4730345"/>
              <a:gd name="connsiteX62" fmla="*/ 77048 w 2264421"/>
              <a:gd name="connsiteY62" fmla="*/ 2452269 h 4730345"/>
              <a:gd name="connsiteX63" fmla="*/ 21288 w 2264421"/>
              <a:gd name="connsiteY63" fmla="*/ 2659461 h 4730345"/>
              <a:gd name="connsiteX64" fmla="*/ 52521 w 2264421"/>
              <a:gd name="connsiteY64" fmla="*/ 1900862 h 4730345"/>
              <a:gd name="connsiteX65" fmla="*/ 117443 w 2264421"/>
              <a:gd name="connsiteY65" fmla="*/ 1989801 h 4730345"/>
              <a:gd name="connsiteX0" fmla="*/ 117443 w 2264421"/>
              <a:gd name="connsiteY0" fmla="*/ 1997367 h 4737911"/>
              <a:gd name="connsiteX1" fmla="*/ 100021 w 2264421"/>
              <a:gd name="connsiteY1" fmla="*/ 1789674 h 4737911"/>
              <a:gd name="connsiteX2" fmla="*/ 147523 w 2264421"/>
              <a:gd name="connsiteY2" fmla="*/ 922775 h 4737911"/>
              <a:gd name="connsiteX3" fmla="*/ 64395 w 2264421"/>
              <a:gd name="connsiteY3" fmla="*/ 904962 h 4737911"/>
              <a:gd name="connsiteX4" fmla="*/ 64856 w 2264421"/>
              <a:gd name="connsiteY4" fmla="*/ 664334 h 4737911"/>
              <a:gd name="connsiteX5" fmla="*/ 115977 w 2264421"/>
              <a:gd name="connsiteY5" fmla="*/ 277760 h 4737911"/>
              <a:gd name="connsiteX6" fmla="*/ 633180 w 2264421"/>
              <a:gd name="connsiteY6" fmla="*/ 550894 h 4737911"/>
              <a:gd name="connsiteX7" fmla="*/ 1055600 w 2264421"/>
              <a:gd name="connsiteY7" fmla="*/ 7566 h 4737911"/>
              <a:gd name="connsiteX8" fmla="*/ 1451572 w 2264421"/>
              <a:gd name="connsiteY8" fmla="*/ 256285 h 4737911"/>
              <a:gd name="connsiteX9" fmla="*/ 1557080 w 2264421"/>
              <a:gd name="connsiteY9" fmla="*/ 373516 h 4737911"/>
              <a:gd name="connsiteX10" fmla="*/ 1622604 w 2264421"/>
              <a:gd name="connsiteY10" fmla="*/ 371140 h 4737911"/>
              <a:gd name="connsiteX11" fmla="*/ 1740742 w 2264421"/>
              <a:gd name="connsiteY11" fmla="*/ 404777 h 4737911"/>
              <a:gd name="connsiteX12" fmla="*/ 1760280 w 2264421"/>
              <a:gd name="connsiteY12" fmla="*/ 553270 h 4737911"/>
              <a:gd name="connsiteX13" fmla="*/ 1846249 w 2264421"/>
              <a:gd name="connsiteY13" fmla="*/ 428224 h 4737911"/>
              <a:gd name="connsiteX14" fmla="*/ 1862462 w 2264421"/>
              <a:gd name="connsiteY14" fmla="*/ 531355 h 4737911"/>
              <a:gd name="connsiteX15" fmla="*/ 1928311 w 2264421"/>
              <a:gd name="connsiteY15" fmla="*/ 678316 h 4737911"/>
              <a:gd name="connsiteX16" fmla="*/ 1889234 w 2264421"/>
              <a:gd name="connsiteY16" fmla="*/ 787731 h 4737911"/>
              <a:gd name="connsiteX17" fmla="*/ 1889234 w 2264421"/>
              <a:gd name="connsiteY17" fmla="*/ 1010470 h 4737911"/>
              <a:gd name="connsiteX18" fmla="*/ 1916588 w 2264421"/>
              <a:gd name="connsiteY18" fmla="*/ 830716 h 4737911"/>
              <a:gd name="connsiteX19" fmla="*/ 2026003 w 2264421"/>
              <a:gd name="connsiteY19" fmla="*/ 783824 h 4737911"/>
              <a:gd name="connsiteX20" fmla="*/ 2022096 w 2264421"/>
              <a:gd name="connsiteY20" fmla="*/ 885424 h 4737911"/>
              <a:gd name="connsiteX21" fmla="*/ 2119788 w 2264421"/>
              <a:gd name="connsiteY21" fmla="*/ 772100 h 4737911"/>
              <a:gd name="connsiteX22" fmla="*/ 2131511 w 2264421"/>
              <a:gd name="connsiteY22" fmla="*/ 865885 h 4737911"/>
              <a:gd name="connsiteX23" fmla="*/ 2174496 w 2264421"/>
              <a:gd name="connsiteY23" fmla="*/ 932316 h 4737911"/>
              <a:gd name="connsiteX24" fmla="*/ 2123696 w 2264421"/>
              <a:gd name="connsiteY24" fmla="*/ 971393 h 4737911"/>
              <a:gd name="connsiteX25" fmla="*/ 2115880 w 2264421"/>
              <a:gd name="connsiteY25" fmla="*/ 1307454 h 4737911"/>
              <a:gd name="connsiteX26" fmla="*/ 2182310 w 2264421"/>
              <a:gd name="connsiteY26" fmla="*/ 1194131 h 4737911"/>
              <a:gd name="connsiteX27" fmla="*/ 2201848 w 2264421"/>
              <a:gd name="connsiteY27" fmla="*/ 1471577 h 4737911"/>
              <a:gd name="connsiteX28" fmla="*/ 2264371 w 2264421"/>
              <a:gd name="connsiteY28" fmla="*/ 1522377 h 4737911"/>
              <a:gd name="connsiteX29" fmla="*/ 2240925 w 2264421"/>
              <a:gd name="connsiteY29" fmla="*/ 2182777 h 4737911"/>
              <a:gd name="connsiteX30" fmla="*/ 2115879 w 2264421"/>
              <a:gd name="connsiteY30" fmla="*/ 2491485 h 4737911"/>
              <a:gd name="connsiteX31" fmla="*/ 2068988 w 2264421"/>
              <a:gd name="connsiteY31" fmla="*/ 2901793 h 4737911"/>
              <a:gd name="connsiteX32" fmla="*/ 2049449 w 2264421"/>
              <a:gd name="connsiteY32" fmla="*/ 3339454 h 4737911"/>
              <a:gd name="connsiteX33" fmla="*/ 2014280 w 2264421"/>
              <a:gd name="connsiteY33" fmla="*/ 3429331 h 4737911"/>
              <a:gd name="connsiteX34" fmla="*/ 2057266 w 2264421"/>
              <a:gd name="connsiteY34" fmla="*/ 3515300 h 4737911"/>
              <a:gd name="connsiteX35" fmla="*/ 2022097 w 2264421"/>
              <a:gd name="connsiteY35" fmla="*/ 3605177 h 4737911"/>
              <a:gd name="connsiteX36" fmla="*/ 2022097 w 2264421"/>
              <a:gd name="connsiteY36" fmla="*/ 3902162 h 4737911"/>
              <a:gd name="connsiteX37" fmla="*/ 1959573 w 2264421"/>
              <a:gd name="connsiteY37" fmla="*/ 3605177 h 4737911"/>
              <a:gd name="connsiteX38" fmla="*/ 1873604 w 2264421"/>
              <a:gd name="connsiteY38" fmla="*/ 3667700 h 4737911"/>
              <a:gd name="connsiteX39" fmla="*/ 1869697 w 2264421"/>
              <a:gd name="connsiteY39" fmla="*/ 4093639 h 4737911"/>
              <a:gd name="connsiteX40" fmla="*/ 1818898 w 2264421"/>
              <a:gd name="connsiteY40" fmla="*/ 3980316 h 4737911"/>
              <a:gd name="connsiteX41" fmla="*/ 1818898 w 2264421"/>
              <a:gd name="connsiteY41" fmla="*/ 4320285 h 4737911"/>
              <a:gd name="connsiteX42" fmla="*/ 1752468 w 2264421"/>
              <a:gd name="connsiteY42" fmla="*/ 3870901 h 4737911"/>
              <a:gd name="connsiteX43" fmla="*/ 1607883 w 2264421"/>
              <a:gd name="connsiteY43" fmla="*/ 3276932 h 4737911"/>
              <a:gd name="connsiteX44" fmla="*/ 1768099 w 2264421"/>
              <a:gd name="connsiteY44" fmla="*/ 4675885 h 4737911"/>
              <a:gd name="connsiteX45" fmla="*/ 1420315 w 2264421"/>
              <a:gd name="connsiteY45" fmla="*/ 3527024 h 4737911"/>
              <a:gd name="connsiteX46" fmla="*/ 1412500 w 2264421"/>
              <a:gd name="connsiteY46" fmla="*/ 4273393 h 4737911"/>
              <a:gd name="connsiteX47" fmla="*/ 1342161 w 2264421"/>
              <a:gd name="connsiteY47" fmla="*/ 4023300 h 4737911"/>
              <a:gd name="connsiteX48" fmla="*/ 1342160 w 2264421"/>
              <a:gd name="connsiteY48" fmla="*/ 4437516 h 4737911"/>
              <a:gd name="connsiteX49" fmla="*/ 1181946 w 2264421"/>
              <a:gd name="connsiteY49" fmla="*/ 4140531 h 4737911"/>
              <a:gd name="connsiteX50" fmla="*/ 1045176 w 2264421"/>
              <a:gd name="connsiteY50" fmla="*/ 3831824 h 4737911"/>
              <a:gd name="connsiteX51" fmla="*/ 982653 w 2264421"/>
              <a:gd name="connsiteY51" fmla="*/ 3878716 h 4737911"/>
              <a:gd name="connsiteX52" fmla="*/ 978746 w 2264421"/>
              <a:gd name="connsiteY52" fmla="*/ 3976407 h 4737911"/>
              <a:gd name="connsiteX53" fmla="*/ 897548 w 2264421"/>
              <a:gd name="connsiteY53" fmla="*/ 3962553 h 4737911"/>
              <a:gd name="connsiteX54" fmla="*/ 836293 w 2264421"/>
              <a:gd name="connsiteY54" fmla="*/ 3808479 h 4737911"/>
              <a:gd name="connsiteX55" fmla="*/ 770978 w 2264421"/>
              <a:gd name="connsiteY55" fmla="*/ 4194427 h 4737911"/>
              <a:gd name="connsiteX56" fmla="*/ 687851 w 2264421"/>
              <a:gd name="connsiteY56" fmla="*/ 3861919 h 4737911"/>
              <a:gd name="connsiteX57" fmla="*/ 616599 w 2264421"/>
              <a:gd name="connsiteY57" fmla="*/ 4241929 h 4737911"/>
              <a:gd name="connsiteX58" fmla="*/ 449113 w 2264421"/>
              <a:gd name="connsiteY58" fmla="*/ 4131929 h 4737911"/>
              <a:gd name="connsiteX59" fmla="*/ 271836 w 2264421"/>
              <a:gd name="connsiteY59" fmla="*/ 2674260 h 4737911"/>
              <a:gd name="connsiteX60" fmla="*/ 296738 w 2264421"/>
              <a:gd name="connsiteY60" fmla="*/ 3866434 h 4737911"/>
              <a:gd name="connsiteX61" fmla="*/ 199413 w 2264421"/>
              <a:gd name="connsiteY61" fmla="*/ 2507336 h 4737911"/>
              <a:gd name="connsiteX62" fmla="*/ 141200 w 2264421"/>
              <a:gd name="connsiteY62" fmla="*/ 2799576 h 4737911"/>
              <a:gd name="connsiteX63" fmla="*/ 77048 w 2264421"/>
              <a:gd name="connsiteY63" fmla="*/ 2459835 h 4737911"/>
              <a:gd name="connsiteX64" fmla="*/ 21288 w 2264421"/>
              <a:gd name="connsiteY64" fmla="*/ 2667027 h 4737911"/>
              <a:gd name="connsiteX65" fmla="*/ 52521 w 2264421"/>
              <a:gd name="connsiteY65" fmla="*/ 1908428 h 4737911"/>
              <a:gd name="connsiteX66" fmla="*/ 117443 w 2264421"/>
              <a:gd name="connsiteY66" fmla="*/ 1997367 h 4737911"/>
              <a:gd name="connsiteX0" fmla="*/ 117443 w 2264421"/>
              <a:gd name="connsiteY0" fmla="*/ 1997171 h 4737715"/>
              <a:gd name="connsiteX1" fmla="*/ 100021 w 2264421"/>
              <a:gd name="connsiteY1" fmla="*/ 1789478 h 4737715"/>
              <a:gd name="connsiteX2" fmla="*/ 147523 w 2264421"/>
              <a:gd name="connsiteY2" fmla="*/ 922579 h 4737715"/>
              <a:gd name="connsiteX3" fmla="*/ 64395 w 2264421"/>
              <a:gd name="connsiteY3" fmla="*/ 904766 h 4737715"/>
              <a:gd name="connsiteX4" fmla="*/ 64856 w 2264421"/>
              <a:gd name="connsiteY4" fmla="*/ 664138 h 4737715"/>
              <a:gd name="connsiteX5" fmla="*/ 115977 w 2264421"/>
              <a:gd name="connsiteY5" fmla="*/ 277564 h 4737715"/>
              <a:gd name="connsiteX6" fmla="*/ 633180 w 2264421"/>
              <a:gd name="connsiteY6" fmla="*/ 550698 h 4737715"/>
              <a:gd name="connsiteX7" fmla="*/ 1055600 w 2264421"/>
              <a:gd name="connsiteY7" fmla="*/ 7370 h 4737715"/>
              <a:gd name="connsiteX8" fmla="*/ 1432034 w 2264421"/>
              <a:gd name="connsiteY8" fmla="*/ 404581 h 4737715"/>
              <a:gd name="connsiteX9" fmla="*/ 1451572 w 2264421"/>
              <a:gd name="connsiteY9" fmla="*/ 256089 h 4737715"/>
              <a:gd name="connsiteX10" fmla="*/ 1557080 w 2264421"/>
              <a:gd name="connsiteY10" fmla="*/ 373320 h 4737715"/>
              <a:gd name="connsiteX11" fmla="*/ 1622604 w 2264421"/>
              <a:gd name="connsiteY11" fmla="*/ 370944 h 4737715"/>
              <a:gd name="connsiteX12" fmla="*/ 1740742 w 2264421"/>
              <a:gd name="connsiteY12" fmla="*/ 404581 h 4737715"/>
              <a:gd name="connsiteX13" fmla="*/ 1760280 w 2264421"/>
              <a:gd name="connsiteY13" fmla="*/ 553074 h 4737715"/>
              <a:gd name="connsiteX14" fmla="*/ 1846249 w 2264421"/>
              <a:gd name="connsiteY14" fmla="*/ 428028 h 4737715"/>
              <a:gd name="connsiteX15" fmla="*/ 1862462 w 2264421"/>
              <a:gd name="connsiteY15" fmla="*/ 531159 h 4737715"/>
              <a:gd name="connsiteX16" fmla="*/ 1928311 w 2264421"/>
              <a:gd name="connsiteY16" fmla="*/ 678120 h 4737715"/>
              <a:gd name="connsiteX17" fmla="*/ 1889234 w 2264421"/>
              <a:gd name="connsiteY17" fmla="*/ 787535 h 4737715"/>
              <a:gd name="connsiteX18" fmla="*/ 1889234 w 2264421"/>
              <a:gd name="connsiteY18" fmla="*/ 1010274 h 4737715"/>
              <a:gd name="connsiteX19" fmla="*/ 1916588 w 2264421"/>
              <a:gd name="connsiteY19" fmla="*/ 830520 h 4737715"/>
              <a:gd name="connsiteX20" fmla="*/ 2026003 w 2264421"/>
              <a:gd name="connsiteY20" fmla="*/ 783628 h 4737715"/>
              <a:gd name="connsiteX21" fmla="*/ 2022096 w 2264421"/>
              <a:gd name="connsiteY21" fmla="*/ 885228 h 4737715"/>
              <a:gd name="connsiteX22" fmla="*/ 2119788 w 2264421"/>
              <a:gd name="connsiteY22" fmla="*/ 771904 h 4737715"/>
              <a:gd name="connsiteX23" fmla="*/ 2131511 w 2264421"/>
              <a:gd name="connsiteY23" fmla="*/ 865689 h 4737715"/>
              <a:gd name="connsiteX24" fmla="*/ 2174496 w 2264421"/>
              <a:gd name="connsiteY24" fmla="*/ 932120 h 4737715"/>
              <a:gd name="connsiteX25" fmla="*/ 2123696 w 2264421"/>
              <a:gd name="connsiteY25" fmla="*/ 971197 h 4737715"/>
              <a:gd name="connsiteX26" fmla="*/ 2115880 w 2264421"/>
              <a:gd name="connsiteY26" fmla="*/ 1307258 h 4737715"/>
              <a:gd name="connsiteX27" fmla="*/ 2182310 w 2264421"/>
              <a:gd name="connsiteY27" fmla="*/ 1193935 h 4737715"/>
              <a:gd name="connsiteX28" fmla="*/ 2201848 w 2264421"/>
              <a:gd name="connsiteY28" fmla="*/ 1471381 h 4737715"/>
              <a:gd name="connsiteX29" fmla="*/ 2264371 w 2264421"/>
              <a:gd name="connsiteY29" fmla="*/ 1522181 h 4737715"/>
              <a:gd name="connsiteX30" fmla="*/ 2240925 w 2264421"/>
              <a:gd name="connsiteY30" fmla="*/ 2182581 h 4737715"/>
              <a:gd name="connsiteX31" fmla="*/ 2115879 w 2264421"/>
              <a:gd name="connsiteY31" fmla="*/ 2491289 h 4737715"/>
              <a:gd name="connsiteX32" fmla="*/ 2068988 w 2264421"/>
              <a:gd name="connsiteY32" fmla="*/ 2901597 h 4737715"/>
              <a:gd name="connsiteX33" fmla="*/ 2049449 w 2264421"/>
              <a:gd name="connsiteY33" fmla="*/ 3339258 h 4737715"/>
              <a:gd name="connsiteX34" fmla="*/ 2014280 w 2264421"/>
              <a:gd name="connsiteY34" fmla="*/ 3429135 h 4737715"/>
              <a:gd name="connsiteX35" fmla="*/ 2057266 w 2264421"/>
              <a:gd name="connsiteY35" fmla="*/ 3515104 h 4737715"/>
              <a:gd name="connsiteX36" fmla="*/ 2022097 w 2264421"/>
              <a:gd name="connsiteY36" fmla="*/ 3604981 h 4737715"/>
              <a:gd name="connsiteX37" fmla="*/ 2022097 w 2264421"/>
              <a:gd name="connsiteY37" fmla="*/ 3901966 h 4737715"/>
              <a:gd name="connsiteX38" fmla="*/ 1959573 w 2264421"/>
              <a:gd name="connsiteY38" fmla="*/ 3604981 h 4737715"/>
              <a:gd name="connsiteX39" fmla="*/ 1873604 w 2264421"/>
              <a:gd name="connsiteY39" fmla="*/ 3667504 h 4737715"/>
              <a:gd name="connsiteX40" fmla="*/ 1869697 w 2264421"/>
              <a:gd name="connsiteY40" fmla="*/ 4093443 h 4737715"/>
              <a:gd name="connsiteX41" fmla="*/ 1818898 w 2264421"/>
              <a:gd name="connsiteY41" fmla="*/ 3980120 h 4737715"/>
              <a:gd name="connsiteX42" fmla="*/ 1818898 w 2264421"/>
              <a:gd name="connsiteY42" fmla="*/ 4320089 h 4737715"/>
              <a:gd name="connsiteX43" fmla="*/ 1752468 w 2264421"/>
              <a:gd name="connsiteY43" fmla="*/ 3870705 h 4737715"/>
              <a:gd name="connsiteX44" fmla="*/ 1607883 w 2264421"/>
              <a:gd name="connsiteY44" fmla="*/ 3276736 h 4737715"/>
              <a:gd name="connsiteX45" fmla="*/ 1768099 w 2264421"/>
              <a:gd name="connsiteY45" fmla="*/ 4675689 h 4737715"/>
              <a:gd name="connsiteX46" fmla="*/ 1420315 w 2264421"/>
              <a:gd name="connsiteY46" fmla="*/ 3526828 h 4737715"/>
              <a:gd name="connsiteX47" fmla="*/ 1412500 w 2264421"/>
              <a:gd name="connsiteY47" fmla="*/ 4273197 h 4737715"/>
              <a:gd name="connsiteX48" fmla="*/ 1342161 w 2264421"/>
              <a:gd name="connsiteY48" fmla="*/ 4023104 h 4737715"/>
              <a:gd name="connsiteX49" fmla="*/ 1342160 w 2264421"/>
              <a:gd name="connsiteY49" fmla="*/ 4437320 h 4737715"/>
              <a:gd name="connsiteX50" fmla="*/ 1181946 w 2264421"/>
              <a:gd name="connsiteY50" fmla="*/ 4140335 h 4737715"/>
              <a:gd name="connsiteX51" fmla="*/ 1045176 w 2264421"/>
              <a:gd name="connsiteY51" fmla="*/ 3831628 h 4737715"/>
              <a:gd name="connsiteX52" fmla="*/ 982653 w 2264421"/>
              <a:gd name="connsiteY52" fmla="*/ 3878520 h 4737715"/>
              <a:gd name="connsiteX53" fmla="*/ 978746 w 2264421"/>
              <a:gd name="connsiteY53" fmla="*/ 3976211 h 4737715"/>
              <a:gd name="connsiteX54" fmla="*/ 897548 w 2264421"/>
              <a:gd name="connsiteY54" fmla="*/ 3962357 h 4737715"/>
              <a:gd name="connsiteX55" fmla="*/ 836293 w 2264421"/>
              <a:gd name="connsiteY55" fmla="*/ 3808283 h 4737715"/>
              <a:gd name="connsiteX56" fmla="*/ 770978 w 2264421"/>
              <a:gd name="connsiteY56" fmla="*/ 4194231 h 4737715"/>
              <a:gd name="connsiteX57" fmla="*/ 687851 w 2264421"/>
              <a:gd name="connsiteY57" fmla="*/ 3861723 h 4737715"/>
              <a:gd name="connsiteX58" fmla="*/ 616599 w 2264421"/>
              <a:gd name="connsiteY58" fmla="*/ 4241733 h 4737715"/>
              <a:gd name="connsiteX59" fmla="*/ 449113 w 2264421"/>
              <a:gd name="connsiteY59" fmla="*/ 4131733 h 4737715"/>
              <a:gd name="connsiteX60" fmla="*/ 271836 w 2264421"/>
              <a:gd name="connsiteY60" fmla="*/ 2674064 h 4737715"/>
              <a:gd name="connsiteX61" fmla="*/ 296738 w 2264421"/>
              <a:gd name="connsiteY61" fmla="*/ 3866238 h 4737715"/>
              <a:gd name="connsiteX62" fmla="*/ 199413 w 2264421"/>
              <a:gd name="connsiteY62" fmla="*/ 2507140 h 4737715"/>
              <a:gd name="connsiteX63" fmla="*/ 141200 w 2264421"/>
              <a:gd name="connsiteY63" fmla="*/ 2799380 h 4737715"/>
              <a:gd name="connsiteX64" fmla="*/ 77048 w 2264421"/>
              <a:gd name="connsiteY64" fmla="*/ 2459639 h 4737715"/>
              <a:gd name="connsiteX65" fmla="*/ 21288 w 2264421"/>
              <a:gd name="connsiteY65" fmla="*/ 2666831 h 4737715"/>
              <a:gd name="connsiteX66" fmla="*/ 52521 w 2264421"/>
              <a:gd name="connsiteY66" fmla="*/ 1908232 h 4737715"/>
              <a:gd name="connsiteX67" fmla="*/ 117443 w 2264421"/>
              <a:gd name="connsiteY67" fmla="*/ 1997171 h 4737715"/>
              <a:gd name="connsiteX0" fmla="*/ 117443 w 2264421"/>
              <a:gd name="connsiteY0" fmla="*/ 1993696 h 4734240"/>
              <a:gd name="connsiteX1" fmla="*/ 100021 w 2264421"/>
              <a:gd name="connsiteY1" fmla="*/ 1786003 h 4734240"/>
              <a:gd name="connsiteX2" fmla="*/ 147523 w 2264421"/>
              <a:gd name="connsiteY2" fmla="*/ 919104 h 4734240"/>
              <a:gd name="connsiteX3" fmla="*/ 64395 w 2264421"/>
              <a:gd name="connsiteY3" fmla="*/ 901291 h 4734240"/>
              <a:gd name="connsiteX4" fmla="*/ 64856 w 2264421"/>
              <a:gd name="connsiteY4" fmla="*/ 660663 h 4734240"/>
              <a:gd name="connsiteX5" fmla="*/ 115977 w 2264421"/>
              <a:gd name="connsiteY5" fmla="*/ 274089 h 4734240"/>
              <a:gd name="connsiteX6" fmla="*/ 633180 w 2264421"/>
              <a:gd name="connsiteY6" fmla="*/ 547223 h 4734240"/>
              <a:gd name="connsiteX7" fmla="*/ 1055600 w 2264421"/>
              <a:gd name="connsiteY7" fmla="*/ 3895 h 4734240"/>
              <a:gd name="connsiteX8" fmla="*/ 1326526 w 2264421"/>
              <a:gd name="connsiteY8" fmla="*/ 533968 h 4734240"/>
              <a:gd name="connsiteX9" fmla="*/ 1432034 w 2264421"/>
              <a:gd name="connsiteY9" fmla="*/ 401106 h 4734240"/>
              <a:gd name="connsiteX10" fmla="*/ 1451572 w 2264421"/>
              <a:gd name="connsiteY10" fmla="*/ 252614 h 4734240"/>
              <a:gd name="connsiteX11" fmla="*/ 1557080 w 2264421"/>
              <a:gd name="connsiteY11" fmla="*/ 369845 h 4734240"/>
              <a:gd name="connsiteX12" fmla="*/ 1622604 w 2264421"/>
              <a:gd name="connsiteY12" fmla="*/ 367469 h 4734240"/>
              <a:gd name="connsiteX13" fmla="*/ 1740742 w 2264421"/>
              <a:gd name="connsiteY13" fmla="*/ 401106 h 4734240"/>
              <a:gd name="connsiteX14" fmla="*/ 1760280 w 2264421"/>
              <a:gd name="connsiteY14" fmla="*/ 549599 h 4734240"/>
              <a:gd name="connsiteX15" fmla="*/ 1846249 w 2264421"/>
              <a:gd name="connsiteY15" fmla="*/ 424553 h 4734240"/>
              <a:gd name="connsiteX16" fmla="*/ 1862462 w 2264421"/>
              <a:gd name="connsiteY16" fmla="*/ 527684 h 4734240"/>
              <a:gd name="connsiteX17" fmla="*/ 1928311 w 2264421"/>
              <a:gd name="connsiteY17" fmla="*/ 674645 h 4734240"/>
              <a:gd name="connsiteX18" fmla="*/ 1889234 w 2264421"/>
              <a:gd name="connsiteY18" fmla="*/ 784060 h 4734240"/>
              <a:gd name="connsiteX19" fmla="*/ 1889234 w 2264421"/>
              <a:gd name="connsiteY19" fmla="*/ 1006799 h 4734240"/>
              <a:gd name="connsiteX20" fmla="*/ 1916588 w 2264421"/>
              <a:gd name="connsiteY20" fmla="*/ 827045 h 4734240"/>
              <a:gd name="connsiteX21" fmla="*/ 2026003 w 2264421"/>
              <a:gd name="connsiteY21" fmla="*/ 780153 h 4734240"/>
              <a:gd name="connsiteX22" fmla="*/ 2022096 w 2264421"/>
              <a:gd name="connsiteY22" fmla="*/ 881753 h 4734240"/>
              <a:gd name="connsiteX23" fmla="*/ 2119788 w 2264421"/>
              <a:gd name="connsiteY23" fmla="*/ 768429 h 4734240"/>
              <a:gd name="connsiteX24" fmla="*/ 2131511 w 2264421"/>
              <a:gd name="connsiteY24" fmla="*/ 862214 h 4734240"/>
              <a:gd name="connsiteX25" fmla="*/ 2174496 w 2264421"/>
              <a:gd name="connsiteY25" fmla="*/ 928645 h 4734240"/>
              <a:gd name="connsiteX26" fmla="*/ 2123696 w 2264421"/>
              <a:gd name="connsiteY26" fmla="*/ 967722 h 4734240"/>
              <a:gd name="connsiteX27" fmla="*/ 2115880 w 2264421"/>
              <a:gd name="connsiteY27" fmla="*/ 1303783 h 4734240"/>
              <a:gd name="connsiteX28" fmla="*/ 2182310 w 2264421"/>
              <a:gd name="connsiteY28" fmla="*/ 1190460 h 4734240"/>
              <a:gd name="connsiteX29" fmla="*/ 2201848 w 2264421"/>
              <a:gd name="connsiteY29" fmla="*/ 1467906 h 4734240"/>
              <a:gd name="connsiteX30" fmla="*/ 2264371 w 2264421"/>
              <a:gd name="connsiteY30" fmla="*/ 1518706 h 4734240"/>
              <a:gd name="connsiteX31" fmla="*/ 2240925 w 2264421"/>
              <a:gd name="connsiteY31" fmla="*/ 2179106 h 4734240"/>
              <a:gd name="connsiteX32" fmla="*/ 2115879 w 2264421"/>
              <a:gd name="connsiteY32" fmla="*/ 2487814 h 4734240"/>
              <a:gd name="connsiteX33" fmla="*/ 2068988 w 2264421"/>
              <a:gd name="connsiteY33" fmla="*/ 2898122 h 4734240"/>
              <a:gd name="connsiteX34" fmla="*/ 2049449 w 2264421"/>
              <a:gd name="connsiteY34" fmla="*/ 3335783 h 4734240"/>
              <a:gd name="connsiteX35" fmla="*/ 2014280 w 2264421"/>
              <a:gd name="connsiteY35" fmla="*/ 3425660 h 4734240"/>
              <a:gd name="connsiteX36" fmla="*/ 2057266 w 2264421"/>
              <a:gd name="connsiteY36" fmla="*/ 3511629 h 4734240"/>
              <a:gd name="connsiteX37" fmla="*/ 2022097 w 2264421"/>
              <a:gd name="connsiteY37" fmla="*/ 3601506 h 4734240"/>
              <a:gd name="connsiteX38" fmla="*/ 2022097 w 2264421"/>
              <a:gd name="connsiteY38" fmla="*/ 3898491 h 4734240"/>
              <a:gd name="connsiteX39" fmla="*/ 1959573 w 2264421"/>
              <a:gd name="connsiteY39" fmla="*/ 3601506 h 4734240"/>
              <a:gd name="connsiteX40" fmla="*/ 1873604 w 2264421"/>
              <a:gd name="connsiteY40" fmla="*/ 3664029 h 4734240"/>
              <a:gd name="connsiteX41" fmla="*/ 1869697 w 2264421"/>
              <a:gd name="connsiteY41" fmla="*/ 4089968 h 4734240"/>
              <a:gd name="connsiteX42" fmla="*/ 1818898 w 2264421"/>
              <a:gd name="connsiteY42" fmla="*/ 3976645 h 4734240"/>
              <a:gd name="connsiteX43" fmla="*/ 1818898 w 2264421"/>
              <a:gd name="connsiteY43" fmla="*/ 4316614 h 4734240"/>
              <a:gd name="connsiteX44" fmla="*/ 1752468 w 2264421"/>
              <a:gd name="connsiteY44" fmla="*/ 3867230 h 4734240"/>
              <a:gd name="connsiteX45" fmla="*/ 1607883 w 2264421"/>
              <a:gd name="connsiteY45" fmla="*/ 3273261 h 4734240"/>
              <a:gd name="connsiteX46" fmla="*/ 1768099 w 2264421"/>
              <a:gd name="connsiteY46" fmla="*/ 4672214 h 4734240"/>
              <a:gd name="connsiteX47" fmla="*/ 1420315 w 2264421"/>
              <a:gd name="connsiteY47" fmla="*/ 3523353 h 4734240"/>
              <a:gd name="connsiteX48" fmla="*/ 1412500 w 2264421"/>
              <a:gd name="connsiteY48" fmla="*/ 4269722 h 4734240"/>
              <a:gd name="connsiteX49" fmla="*/ 1342161 w 2264421"/>
              <a:gd name="connsiteY49" fmla="*/ 4019629 h 4734240"/>
              <a:gd name="connsiteX50" fmla="*/ 1342160 w 2264421"/>
              <a:gd name="connsiteY50" fmla="*/ 4433845 h 4734240"/>
              <a:gd name="connsiteX51" fmla="*/ 1181946 w 2264421"/>
              <a:gd name="connsiteY51" fmla="*/ 4136860 h 4734240"/>
              <a:gd name="connsiteX52" fmla="*/ 1045176 w 2264421"/>
              <a:gd name="connsiteY52" fmla="*/ 3828153 h 4734240"/>
              <a:gd name="connsiteX53" fmla="*/ 982653 w 2264421"/>
              <a:gd name="connsiteY53" fmla="*/ 3875045 h 4734240"/>
              <a:gd name="connsiteX54" fmla="*/ 978746 w 2264421"/>
              <a:gd name="connsiteY54" fmla="*/ 3972736 h 4734240"/>
              <a:gd name="connsiteX55" fmla="*/ 897548 w 2264421"/>
              <a:gd name="connsiteY55" fmla="*/ 3958882 h 4734240"/>
              <a:gd name="connsiteX56" fmla="*/ 836293 w 2264421"/>
              <a:gd name="connsiteY56" fmla="*/ 3804808 h 4734240"/>
              <a:gd name="connsiteX57" fmla="*/ 770978 w 2264421"/>
              <a:gd name="connsiteY57" fmla="*/ 4190756 h 4734240"/>
              <a:gd name="connsiteX58" fmla="*/ 687851 w 2264421"/>
              <a:gd name="connsiteY58" fmla="*/ 3858248 h 4734240"/>
              <a:gd name="connsiteX59" fmla="*/ 616599 w 2264421"/>
              <a:gd name="connsiteY59" fmla="*/ 4238258 h 4734240"/>
              <a:gd name="connsiteX60" fmla="*/ 449113 w 2264421"/>
              <a:gd name="connsiteY60" fmla="*/ 4128258 h 4734240"/>
              <a:gd name="connsiteX61" fmla="*/ 271836 w 2264421"/>
              <a:gd name="connsiteY61" fmla="*/ 2670589 h 4734240"/>
              <a:gd name="connsiteX62" fmla="*/ 296738 w 2264421"/>
              <a:gd name="connsiteY62" fmla="*/ 3862763 h 4734240"/>
              <a:gd name="connsiteX63" fmla="*/ 199413 w 2264421"/>
              <a:gd name="connsiteY63" fmla="*/ 2503665 h 4734240"/>
              <a:gd name="connsiteX64" fmla="*/ 141200 w 2264421"/>
              <a:gd name="connsiteY64" fmla="*/ 2795905 h 4734240"/>
              <a:gd name="connsiteX65" fmla="*/ 77048 w 2264421"/>
              <a:gd name="connsiteY65" fmla="*/ 2456164 h 4734240"/>
              <a:gd name="connsiteX66" fmla="*/ 21288 w 2264421"/>
              <a:gd name="connsiteY66" fmla="*/ 2663356 h 4734240"/>
              <a:gd name="connsiteX67" fmla="*/ 52521 w 2264421"/>
              <a:gd name="connsiteY67" fmla="*/ 1904757 h 4734240"/>
              <a:gd name="connsiteX68" fmla="*/ 117443 w 2264421"/>
              <a:gd name="connsiteY68" fmla="*/ 1993696 h 4734240"/>
              <a:gd name="connsiteX0" fmla="*/ 117443 w 2264421"/>
              <a:gd name="connsiteY0" fmla="*/ 1992795 h 4733339"/>
              <a:gd name="connsiteX1" fmla="*/ 100021 w 2264421"/>
              <a:gd name="connsiteY1" fmla="*/ 1785102 h 4733339"/>
              <a:gd name="connsiteX2" fmla="*/ 147523 w 2264421"/>
              <a:gd name="connsiteY2" fmla="*/ 918203 h 4733339"/>
              <a:gd name="connsiteX3" fmla="*/ 64395 w 2264421"/>
              <a:gd name="connsiteY3" fmla="*/ 900390 h 4733339"/>
              <a:gd name="connsiteX4" fmla="*/ 64856 w 2264421"/>
              <a:gd name="connsiteY4" fmla="*/ 659762 h 4733339"/>
              <a:gd name="connsiteX5" fmla="*/ 115977 w 2264421"/>
              <a:gd name="connsiteY5" fmla="*/ 273188 h 4733339"/>
              <a:gd name="connsiteX6" fmla="*/ 633180 w 2264421"/>
              <a:gd name="connsiteY6" fmla="*/ 546322 h 4733339"/>
              <a:gd name="connsiteX7" fmla="*/ 1055600 w 2264421"/>
              <a:gd name="connsiteY7" fmla="*/ 2994 h 4733339"/>
              <a:gd name="connsiteX8" fmla="*/ 1279634 w 2264421"/>
              <a:gd name="connsiteY8" fmla="*/ 423651 h 4733339"/>
              <a:gd name="connsiteX9" fmla="*/ 1326526 w 2264421"/>
              <a:gd name="connsiteY9" fmla="*/ 533067 h 4733339"/>
              <a:gd name="connsiteX10" fmla="*/ 1432034 w 2264421"/>
              <a:gd name="connsiteY10" fmla="*/ 400205 h 4733339"/>
              <a:gd name="connsiteX11" fmla="*/ 1451572 w 2264421"/>
              <a:gd name="connsiteY11" fmla="*/ 251713 h 4733339"/>
              <a:gd name="connsiteX12" fmla="*/ 1557080 w 2264421"/>
              <a:gd name="connsiteY12" fmla="*/ 368944 h 4733339"/>
              <a:gd name="connsiteX13" fmla="*/ 1622604 w 2264421"/>
              <a:gd name="connsiteY13" fmla="*/ 366568 h 4733339"/>
              <a:gd name="connsiteX14" fmla="*/ 1740742 w 2264421"/>
              <a:gd name="connsiteY14" fmla="*/ 400205 h 4733339"/>
              <a:gd name="connsiteX15" fmla="*/ 1760280 w 2264421"/>
              <a:gd name="connsiteY15" fmla="*/ 548698 h 4733339"/>
              <a:gd name="connsiteX16" fmla="*/ 1846249 w 2264421"/>
              <a:gd name="connsiteY16" fmla="*/ 423652 h 4733339"/>
              <a:gd name="connsiteX17" fmla="*/ 1862462 w 2264421"/>
              <a:gd name="connsiteY17" fmla="*/ 526783 h 4733339"/>
              <a:gd name="connsiteX18" fmla="*/ 1928311 w 2264421"/>
              <a:gd name="connsiteY18" fmla="*/ 673744 h 4733339"/>
              <a:gd name="connsiteX19" fmla="*/ 1889234 w 2264421"/>
              <a:gd name="connsiteY19" fmla="*/ 783159 h 4733339"/>
              <a:gd name="connsiteX20" fmla="*/ 1889234 w 2264421"/>
              <a:gd name="connsiteY20" fmla="*/ 1005898 h 4733339"/>
              <a:gd name="connsiteX21" fmla="*/ 1916588 w 2264421"/>
              <a:gd name="connsiteY21" fmla="*/ 826144 h 4733339"/>
              <a:gd name="connsiteX22" fmla="*/ 2026003 w 2264421"/>
              <a:gd name="connsiteY22" fmla="*/ 779252 h 4733339"/>
              <a:gd name="connsiteX23" fmla="*/ 2022096 w 2264421"/>
              <a:gd name="connsiteY23" fmla="*/ 880852 h 4733339"/>
              <a:gd name="connsiteX24" fmla="*/ 2119788 w 2264421"/>
              <a:gd name="connsiteY24" fmla="*/ 767528 h 4733339"/>
              <a:gd name="connsiteX25" fmla="*/ 2131511 w 2264421"/>
              <a:gd name="connsiteY25" fmla="*/ 861313 h 4733339"/>
              <a:gd name="connsiteX26" fmla="*/ 2174496 w 2264421"/>
              <a:gd name="connsiteY26" fmla="*/ 927744 h 4733339"/>
              <a:gd name="connsiteX27" fmla="*/ 2123696 w 2264421"/>
              <a:gd name="connsiteY27" fmla="*/ 966821 h 4733339"/>
              <a:gd name="connsiteX28" fmla="*/ 2115880 w 2264421"/>
              <a:gd name="connsiteY28" fmla="*/ 1302882 h 4733339"/>
              <a:gd name="connsiteX29" fmla="*/ 2182310 w 2264421"/>
              <a:gd name="connsiteY29" fmla="*/ 1189559 h 4733339"/>
              <a:gd name="connsiteX30" fmla="*/ 2201848 w 2264421"/>
              <a:gd name="connsiteY30" fmla="*/ 1467005 h 4733339"/>
              <a:gd name="connsiteX31" fmla="*/ 2264371 w 2264421"/>
              <a:gd name="connsiteY31" fmla="*/ 1517805 h 4733339"/>
              <a:gd name="connsiteX32" fmla="*/ 2240925 w 2264421"/>
              <a:gd name="connsiteY32" fmla="*/ 2178205 h 4733339"/>
              <a:gd name="connsiteX33" fmla="*/ 2115879 w 2264421"/>
              <a:gd name="connsiteY33" fmla="*/ 2486913 h 4733339"/>
              <a:gd name="connsiteX34" fmla="*/ 2068988 w 2264421"/>
              <a:gd name="connsiteY34" fmla="*/ 2897221 h 4733339"/>
              <a:gd name="connsiteX35" fmla="*/ 2049449 w 2264421"/>
              <a:gd name="connsiteY35" fmla="*/ 3334882 h 4733339"/>
              <a:gd name="connsiteX36" fmla="*/ 2014280 w 2264421"/>
              <a:gd name="connsiteY36" fmla="*/ 3424759 h 4733339"/>
              <a:gd name="connsiteX37" fmla="*/ 2057266 w 2264421"/>
              <a:gd name="connsiteY37" fmla="*/ 3510728 h 4733339"/>
              <a:gd name="connsiteX38" fmla="*/ 2022097 w 2264421"/>
              <a:gd name="connsiteY38" fmla="*/ 3600605 h 4733339"/>
              <a:gd name="connsiteX39" fmla="*/ 2022097 w 2264421"/>
              <a:gd name="connsiteY39" fmla="*/ 3897590 h 4733339"/>
              <a:gd name="connsiteX40" fmla="*/ 1959573 w 2264421"/>
              <a:gd name="connsiteY40" fmla="*/ 3600605 h 4733339"/>
              <a:gd name="connsiteX41" fmla="*/ 1873604 w 2264421"/>
              <a:gd name="connsiteY41" fmla="*/ 3663128 h 4733339"/>
              <a:gd name="connsiteX42" fmla="*/ 1869697 w 2264421"/>
              <a:gd name="connsiteY42" fmla="*/ 4089067 h 4733339"/>
              <a:gd name="connsiteX43" fmla="*/ 1818898 w 2264421"/>
              <a:gd name="connsiteY43" fmla="*/ 3975744 h 4733339"/>
              <a:gd name="connsiteX44" fmla="*/ 1818898 w 2264421"/>
              <a:gd name="connsiteY44" fmla="*/ 4315713 h 4733339"/>
              <a:gd name="connsiteX45" fmla="*/ 1752468 w 2264421"/>
              <a:gd name="connsiteY45" fmla="*/ 3866329 h 4733339"/>
              <a:gd name="connsiteX46" fmla="*/ 1607883 w 2264421"/>
              <a:gd name="connsiteY46" fmla="*/ 3272360 h 4733339"/>
              <a:gd name="connsiteX47" fmla="*/ 1768099 w 2264421"/>
              <a:gd name="connsiteY47" fmla="*/ 4671313 h 4733339"/>
              <a:gd name="connsiteX48" fmla="*/ 1420315 w 2264421"/>
              <a:gd name="connsiteY48" fmla="*/ 3522452 h 4733339"/>
              <a:gd name="connsiteX49" fmla="*/ 1412500 w 2264421"/>
              <a:gd name="connsiteY49" fmla="*/ 4268821 h 4733339"/>
              <a:gd name="connsiteX50" fmla="*/ 1342161 w 2264421"/>
              <a:gd name="connsiteY50" fmla="*/ 4018728 h 4733339"/>
              <a:gd name="connsiteX51" fmla="*/ 1342160 w 2264421"/>
              <a:gd name="connsiteY51" fmla="*/ 4432944 h 4733339"/>
              <a:gd name="connsiteX52" fmla="*/ 1181946 w 2264421"/>
              <a:gd name="connsiteY52" fmla="*/ 4135959 h 4733339"/>
              <a:gd name="connsiteX53" fmla="*/ 1045176 w 2264421"/>
              <a:gd name="connsiteY53" fmla="*/ 3827252 h 4733339"/>
              <a:gd name="connsiteX54" fmla="*/ 982653 w 2264421"/>
              <a:gd name="connsiteY54" fmla="*/ 3874144 h 4733339"/>
              <a:gd name="connsiteX55" fmla="*/ 978746 w 2264421"/>
              <a:gd name="connsiteY55" fmla="*/ 3971835 h 4733339"/>
              <a:gd name="connsiteX56" fmla="*/ 897548 w 2264421"/>
              <a:gd name="connsiteY56" fmla="*/ 3957981 h 4733339"/>
              <a:gd name="connsiteX57" fmla="*/ 836293 w 2264421"/>
              <a:gd name="connsiteY57" fmla="*/ 3803907 h 4733339"/>
              <a:gd name="connsiteX58" fmla="*/ 770978 w 2264421"/>
              <a:gd name="connsiteY58" fmla="*/ 4189855 h 4733339"/>
              <a:gd name="connsiteX59" fmla="*/ 687851 w 2264421"/>
              <a:gd name="connsiteY59" fmla="*/ 3857347 h 4733339"/>
              <a:gd name="connsiteX60" fmla="*/ 616599 w 2264421"/>
              <a:gd name="connsiteY60" fmla="*/ 4237357 h 4733339"/>
              <a:gd name="connsiteX61" fmla="*/ 449113 w 2264421"/>
              <a:gd name="connsiteY61" fmla="*/ 4127357 h 4733339"/>
              <a:gd name="connsiteX62" fmla="*/ 271836 w 2264421"/>
              <a:gd name="connsiteY62" fmla="*/ 2669688 h 4733339"/>
              <a:gd name="connsiteX63" fmla="*/ 296738 w 2264421"/>
              <a:gd name="connsiteY63" fmla="*/ 3861862 h 4733339"/>
              <a:gd name="connsiteX64" fmla="*/ 199413 w 2264421"/>
              <a:gd name="connsiteY64" fmla="*/ 2502764 h 4733339"/>
              <a:gd name="connsiteX65" fmla="*/ 141200 w 2264421"/>
              <a:gd name="connsiteY65" fmla="*/ 2795004 h 4733339"/>
              <a:gd name="connsiteX66" fmla="*/ 77048 w 2264421"/>
              <a:gd name="connsiteY66" fmla="*/ 2455263 h 4733339"/>
              <a:gd name="connsiteX67" fmla="*/ 21288 w 2264421"/>
              <a:gd name="connsiteY67" fmla="*/ 2662455 h 4733339"/>
              <a:gd name="connsiteX68" fmla="*/ 52521 w 2264421"/>
              <a:gd name="connsiteY68" fmla="*/ 1903856 h 4733339"/>
              <a:gd name="connsiteX69" fmla="*/ 117443 w 2264421"/>
              <a:gd name="connsiteY69" fmla="*/ 1992795 h 4733339"/>
              <a:gd name="connsiteX0" fmla="*/ 117443 w 2264421"/>
              <a:gd name="connsiteY0" fmla="*/ 1993015 h 4733559"/>
              <a:gd name="connsiteX1" fmla="*/ 100021 w 2264421"/>
              <a:gd name="connsiteY1" fmla="*/ 1785322 h 4733559"/>
              <a:gd name="connsiteX2" fmla="*/ 147523 w 2264421"/>
              <a:gd name="connsiteY2" fmla="*/ 918423 h 4733559"/>
              <a:gd name="connsiteX3" fmla="*/ 64395 w 2264421"/>
              <a:gd name="connsiteY3" fmla="*/ 900610 h 4733559"/>
              <a:gd name="connsiteX4" fmla="*/ 64856 w 2264421"/>
              <a:gd name="connsiteY4" fmla="*/ 659982 h 4733559"/>
              <a:gd name="connsiteX5" fmla="*/ 115977 w 2264421"/>
              <a:gd name="connsiteY5" fmla="*/ 273408 h 4733559"/>
              <a:gd name="connsiteX6" fmla="*/ 633180 w 2264421"/>
              <a:gd name="connsiteY6" fmla="*/ 546542 h 4733559"/>
              <a:gd name="connsiteX7" fmla="*/ 1055600 w 2264421"/>
              <a:gd name="connsiteY7" fmla="*/ 3214 h 4733559"/>
              <a:gd name="connsiteX8" fmla="*/ 1256188 w 2264421"/>
              <a:gd name="connsiteY8" fmla="*/ 525471 h 4733559"/>
              <a:gd name="connsiteX9" fmla="*/ 1279634 w 2264421"/>
              <a:gd name="connsiteY9" fmla="*/ 423871 h 4733559"/>
              <a:gd name="connsiteX10" fmla="*/ 1326526 w 2264421"/>
              <a:gd name="connsiteY10" fmla="*/ 533287 h 4733559"/>
              <a:gd name="connsiteX11" fmla="*/ 1432034 w 2264421"/>
              <a:gd name="connsiteY11" fmla="*/ 400425 h 4733559"/>
              <a:gd name="connsiteX12" fmla="*/ 1451572 w 2264421"/>
              <a:gd name="connsiteY12" fmla="*/ 251933 h 4733559"/>
              <a:gd name="connsiteX13" fmla="*/ 1557080 w 2264421"/>
              <a:gd name="connsiteY13" fmla="*/ 369164 h 4733559"/>
              <a:gd name="connsiteX14" fmla="*/ 1622604 w 2264421"/>
              <a:gd name="connsiteY14" fmla="*/ 366788 h 4733559"/>
              <a:gd name="connsiteX15" fmla="*/ 1740742 w 2264421"/>
              <a:gd name="connsiteY15" fmla="*/ 400425 h 4733559"/>
              <a:gd name="connsiteX16" fmla="*/ 1760280 w 2264421"/>
              <a:gd name="connsiteY16" fmla="*/ 548918 h 4733559"/>
              <a:gd name="connsiteX17" fmla="*/ 1846249 w 2264421"/>
              <a:gd name="connsiteY17" fmla="*/ 423872 h 4733559"/>
              <a:gd name="connsiteX18" fmla="*/ 1862462 w 2264421"/>
              <a:gd name="connsiteY18" fmla="*/ 527003 h 4733559"/>
              <a:gd name="connsiteX19" fmla="*/ 1928311 w 2264421"/>
              <a:gd name="connsiteY19" fmla="*/ 673964 h 4733559"/>
              <a:gd name="connsiteX20" fmla="*/ 1889234 w 2264421"/>
              <a:gd name="connsiteY20" fmla="*/ 783379 h 4733559"/>
              <a:gd name="connsiteX21" fmla="*/ 1889234 w 2264421"/>
              <a:gd name="connsiteY21" fmla="*/ 1006118 h 4733559"/>
              <a:gd name="connsiteX22" fmla="*/ 1916588 w 2264421"/>
              <a:gd name="connsiteY22" fmla="*/ 826364 h 4733559"/>
              <a:gd name="connsiteX23" fmla="*/ 2026003 w 2264421"/>
              <a:gd name="connsiteY23" fmla="*/ 779472 h 4733559"/>
              <a:gd name="connsiteX24" fmla="*/ 2022096 w 2264421"/>
              <a:gd name="connsiteY24" fmla="*/ 881072 h 4733559"/>
              <a:gd name="connsiteX25" fmla="*/ 2119788 w 2264421"/>
              <a:gd name="connsiteY25" fmla="*/ 767748 h 4733559"/>
              <a:gd name="connsiteX26" fmla="*/ 2131511 w 2264421"/>
              <a:gd name="connsiteY26" fmla="*/ 861533 h 4733559"/>
              <a:gd name="connsiteX27" fmla="*/ 2174496 w 2264421"/>
              <a:gd name="connsiteY27" fmla="*/ 927964 h 4733559"/>
              <a:gd name="connsiteX28" fmla="*/ 2123696 w 2264421"/>
              <a:gd name="connsiteY28" fmla="*/ 967041 h 4733559"/>
              <a:gd name="connsiteX29" fmla="*/ 2115880 w 2264421"/>
              <a:gd name="connsiteY29" fmla="*/ 1303102 h 4733559"/>
              <a:gd name="connsiteX30" fmla="*/ 2182310 w 2264421"/>
              <a:gd name="connsiteY30" fmla="*/ 1189779 h 4733559"/>
              <a:gd name="connsiteX31" fmla="*/ 2201848 w 2264421"/>
              <a:gd name="connsiteY31" fmla="*/ 1467225 h 4733559"/>
              <a:gd name="connsiteX32" fmla="*/ 2264371 w 2264421"/>
              <a:gd name="connsiteY32" fmla="*/ 1518025 h 4733559"/>
              <a:gd name="connsiteX33" fmla="*/ 2240925 w 2264421"/>
              <a:gd name="connsiteY33" fmla="*/ 2178425 h 4733559"/>
              <a:gd name="connsiteX34" fmla="*/ 2115879 w 2264421"/>
              <a:gd name="connsiteY34" fmla="*/ 2487133 h 4733559"/>
              <a:gd name="connsiteX35" fmla="*/ 2068988 w 2264421"/>
              <a:gd name="connsiteY35" fmla="*/ 2897441 h 4733559"/>
              <a:gd name="connsiteX36" fmla="*/ 2049449 w 2264421"/>
              <a:gd name="connsiteY36" fmla="*/ 3335102 h 4733559"/>
              <a:gd name="connsiteX37" fmla="*/ 2014280 w 2264421"/>
              <a:gd name="connsiteY37" fmla="*/ 3424979 h 4733559"/>
              <a:gd name="connsiteX38" fmla="*/ 2057266 w 2264421"/>
              <a:gd name="connsiteY38" fmla="*/ 3510948 h 4733559"/>
              <a:gd name="connsiteX39" fmla="*/ 2022097 w 2264421"/>
              <a:gd name="connsiteY39" fmla="*/ 3600825 h 4733559"/>
              <a:gd name="connsiteX40" fmla="*/ 2022097 w 2264421"/>
              <a:gd name="connsiteY40" fmla="*/ 3897810 h 4733559"/>
              <a:gd name="connsiteX41" fmla="*/ 1959573 w 2264421"/>
              <a:gd name="connsiteY41" fmla="*/ 3600825 h 4733559"/>
              <a:gd name="connsiteX42" fmla="*/ 1873604 w 2264421"/>
              <a:gd name="connsiteY42" fmla="*/ 3663348 h 4733559"/>
              <a:gd name="connsiteX43" fmla="*/ 1869697 w 2264421"/>
              <a:gd name="connsiteY43" fmla="*/ 4089287 h 4733559"/>
              <a:gd name="connsiteX44" fmla="*/ 1818898 w 2264421"/>
              <a:gd name="connsiteY44" fmla="*/ 3975964 h 4733559"/>
              <a:gd name="connsiteX45" fmla="*/ 1818898 w 2264421"/>
              <a:gd name="connsiteY45" fmla="*/ 4315933 h 4733559"/>
              <a:gd name="connsiteX46" fmla="*/ 1752468 w 2264421"/>
              <a:gd name="connsiteY46" fmla="*/ 3866549 h 4733559"/>
              <a:gd name="connsiteX47" fmla="*/ 1607883 w 2264421"/>
              <a:gd name="connsiteY47" fmla="*/ 3272580 h 4733559"/>
              <a:gd name="connsiteX48" fmla="*/ 1768099 w 2264421"/>
              <a:gd name="connsiteY48" fmla="*/ 4671533 h 4733559"/>
              <a:gd name="connsiteX49" fmla="*/ 1420315 w 2264421"/>
              <a:gd name="connsiteY49" fmla="*/ 3522672 h 4733559"/>
              <a:gd name="connsiteX50" fmla="*/ 1412500 w 2264421"/>
              <a:gd name="connsiteY50" fmla="*/ 4269041 h 4733559"/>
              <a:gd name="connsiteX51" fmla="*/ 1342161 w 2264421"/>
              <a:gd name="connsiteY51" fmla="*/ 4018948 h 4733559"/>
              <a:gd name="connsiteX52" fmla="*/ 1342160 w 2264421"/>
              <a:gd name="connsiteY52" fmla="*/ 4433164 h 4733559"/>
              <a:gd name="connsiteX53" fmla="*/ 1181946 w 2264421"/>
              <a:gd name="connsiteY53" fmla="*/ 4136179 h 4733559"/>
              <a:gd name="connsiteX54" fmla="*/ 1045176 w 2264421"/>
              <a:gd name="connsiteY54" fmla="*/ 3827472 h 4733559"/>
              <a:gd name="connsiteX55" fmla="*/ 982653 w 2264421"/>
              <a:gd name="connsiteY55" fmla="*/ 3874364 h 4733559"/>
              <a:gd name="connsiteX56" fmla="*/ 978746 w 2264421"/>
              <a:gd name="connsiteY56" fmla="*/ 3972055 h 4733559"/>
              <a:gd name="connsiteX57" fmla="*/ 897548 w 2264421"/>
              <a:gd name="connsiteY57" fmla="*/ 3958201 h 4733559"/>
              <a:gd name="connsiteX58" fmla="*/ 836293 w 2264421"/>
              <a:gd name="connsiteY58" fmla="*/ 3804127 h 4733559"/>
              <a:gd name="connsiteX59" fmla="*/ 770978 w 2264421"/>
              <a:gd name="connsiteY59" fmla="*/ 4190075 h 4733559"/>
              <a:gd name="connsiteX60" fmla="*/ 687851 w 2264421"/>
              <a:gd name="connsiteY60" fmla="*/ 3857567 h 4733559"/>
              <a:gd name="connsiteX61" fmla="*/ 616599 w 2264421"/>
              <a:gd name="connsiteY61" fmla="*/ 4237577 h 4733559"/>
              <a:gd name="connsiteX62" fmla="*/ 449113 w 2264421"/>
              <a:gd name="connsiteY62" fmla="*/ 4127577 h 4733559"/>
              <a:gd name="connsiteX63" fmla="*/ 271836 w 2264421"/>
              <a:gd name="connsiteY63" fmla="*/ 2669908 h 4733559"/>
              <a:gd name="connsiteX64" fmla="*/ 296738 w 2264421"/>
              <a:gd name="connsiteY64" fmla="*/ 3862082 h 4733559"/>
              <a:gd name="connsiteX65" fmla="*/ 199413 w 2264421"/>
              <a:gd name="connsiteY65" fmla="*/ 2502984 h 4733559"/>
              <a:gd name="connsiteX66" fmla="*/ 141200 w 2264421"/>
              <a:gd name="connsiteY66" fmla="*/ 2795224 h 4733559"/>
              <a:gd name="connsiteX67" fmla="*/ 77048 w 2264421"/>
              <a:gd name="connsiteY67" fmla="*/ 2455483 h 4733559"/>
              <a:gd name="connsiteX68" fmla="*/ 21288 w 2264421"/>
              <a:gd name="connsiteY68" fmla="*/ 2662675 h 4733559"/>
              <a:gd name="connsiteX69" fmla="*/ 52521 w 2264421"/>
              <a:gd name="connsiteY69" fmla="*/ 1904076 h 4733559"/>
              <a:gd name="connsiteX70" fmla="*/ 117443 w 2264421"/>
              <a:gd name="connsiteY70" fmla="*/ 1993015 h 4733559"/>
              <a:gd name="connsiteX0" fmla="*/ 117443 w 2264421"/>
              <a:gd name="connsiteY0" fmla="*/ 1992541 h 4733085"/>
              <a:gd name="connsiteX1" fmla="*/ 100021 w 2264421"/>
              <a:gd name="connsiteY1" fmla="*/ 1784848 h 4733085"/>
              <a:gd name="connsiteX2" fmla="*/ 147523 w 2264421"/>
              <a:gd name="connsiteY2" fmla="*/ 917949 h 4733085"/>
              <a:gd name="connsiteX3" fmla="*/ 64395 w 2264421"/>
              <a:gd name="connsiteY3" fmla="*/ 900136 h 4733085"/>
              <a:gd name="connsiteX4" fmla="*/ 64856 w 2264421"/>
              <a:gd name="connsiteY4" fmla="*/ 659508 h 4733085"/>
              <a:gd name="connsiteX5" fmla="*/ 115977 w 2264421"/>
              <a:gd name="connsiteY5" fmla="*/ 272934 h 4733085"/>
              <a:gd name="connsiteX6" fmla="*/ 633180 w 2264421"/>
              <a:gd name="connsiteY6" fmla="*/ 546068 h 4733085"/>
              <a:gd name="connsiteX7" fmla="*/ 1055600 w 2264421"/>
              <a:gd name="connsiteY7" fmla="*/ 2740 h 4733085"/>
              <a:gd name="connsiteX8" fmla="*/ 1181942 w 2264421"/>
              <a:gd name="connsiteY8" fmla="*/ 384320 h 4733085"/>
              <a:gd name="connsiteX9" fmla="*/ 1256188 w 2264421"/>
              <a:gd name="connsiteY9" fmla="*/ 524997 h 4733085"/>
              <a:gd name="connsiteX10" fmla="*/ 1279634 w 2264421"/>
              <a:gd name="connsiteY10" fmla="*/ 423397 h 4733085"/>
              <a:gd name="connsiteX11" fmla="*/ 1326526 w 2264421"/>
              <a:gd name="connsiteY11" fmla="*/ 532813 h 4733085"/>
              <a:gd name="connsiteX12" fmla="*/ 1432034 w 2264421"/>
              <a:gd name="connsiteY12" fmla="*/ 399951 h 4733085"/>
              <a:gd name="connsiteX13" fmla="*/ 1451572 w 2264421"/>
              <a:gd name="connsiteY13" fmla="*/ 251459 h 4733085"/>
              <a:gd name="connsiteX14" fmla="*/ 1557080 w 2264421"/>
              <a:gd name="connsiteY14" fmla="*/ 368690 h 4733085"/>
              <a:gd name="connsiteX15" fmla="*/ 1622604 w 2264421"/>
              <a:gd name="connsiteY15" fmla="*/ 366314 h 4733085"/>
              <a:gd name="connsiteX16" fmla="*/ 1740742 w 2264421"/>
              <a:gd name="connsiteY16" fmla="*/ 399951 h 4733085"/>
              <a:gd name="connsiteX17" fmla="*/ 1760280 w 2264421"/>
              <a:gd name="connsiteY17" fmla="*/ 548444 h 4733085"/>
              <a:gd name="connsiteX18" fmla="*/ 1846249 w 2264421"/>
              <a:gd name="connsiteY18" fmla="*/ 423398 h 4733085"/>
              <a:gd name="connsiteX19" fmla="*/ 1862462 w 2264421"/>
              <a:gd name="connsiteY19" fmla="*/ 526529 h 4733085"/>
              <a:gd name="connsiteX20" fmla="*/ 1928311 w 2264421"/>
              <a:gd name="connsiteY20" fmla="*/ 673490 h 4733085"/>
              <a:gd name="connsiteX21" fmla="*/ 1889234 w 2264421"/>
              <a:gd name="connsiteY21" fmla="*/ 782905 h 4733085"/>
              <a:gd name="connsiteX22" fmla="*/ 1889234 w 2264421"/>
              <a:gd name="connsiteY22" fmla="*/ 1005644 h 4733085"/>
              <a:gd name="connsiteX23" fmla="*/ 1916588 w 2264421"/>
              <a:gd name="connsiteY23" fmla="*/ 825890 h 4733085"/>
              <a:gd name="connsiteX24" fmla="*/ 2026003 w 2264421"/>
              <a:gd name="connsiteY24" fmla="*/ 778998 h 4733085"/>
              <a:gd name="connsiteX25" fmla="*/ 2022096 w 2264421"/>
              <a:gd name="connsiteY25" fmla="*/ 880598 h 4733085"/>
              <a:gd name="connsiteX26" fmla="*/ 2119788 w 2264421"/>
              <a:gd name="connsiteY26" fmla="*/ 767274 h 4733085"/>
              <a:gd name="connsiteX27" fmla="*/ 2131511 w 2264421"/>
              <a:gd name="connsiteY27" fmla="*/ 861059 h 4733085"/>
              <a:gd name="connsiteX28" fmla="*/ 2174496 w 2264421"/>
              <a:gd name="connsiteY28" fmla="*/ 927490 h 4733085"/>
              <a:gd name="connsiteX29" fmla="*/ 2123696 w 2264421"/>
              <a:gd name="connsiteY29" fmla="*/ 966567 h 4733085"/>
              <a:gd name="connsiteX30" fmla="*/ 2115880 w 2264421"/>
              <a:gd name="connsiteY30" fmla="*/ 1302628 h 4733085"/>
              <a:gd name="connsiteX31" fmla="*/ 2182310 w 2264421"/>
              <a:gd name="connsiteY31" fmla="*/ 1189305 h 4733085"/>
              <a:gd name="connsiteX32" fmla="*/ 2201848 w 2264421"/>
              <a:gd name="connsiteY32" fmla="*/ 1466751 h 4733085"/>
              <a:gd name="connsiteX33" fmla="*/ 2264371 w 2264421"/>
              <a:gd name="connsiteY33" fmla="*/ 1517551 h 4733085"/>
              <a:gd name="connsiteX34" fmla="*/ 2240925 w 2264421"/>
              <a:gd name="connsiteY34" fmla="*/ 2177951 h 4733085"/>
              <a:gd name="connsiteX35" fmla="*/ 2115879 w 2264421"/>
              <a:gd name="connsiteY35" fmla="*/ 2486659 h 4733085"/>
              <a:gd name="connsiteX36" fmla="*/ 2068988 w 2264421"/>
              <a:gd name="connsiteY36" fmla="*/ 2896967 h 4733085"/>
              <a:gd name="connsiteX37" fmla="*/ 2049449 w 2264421"/>
              <a:gd name="connsiteY37" fmla="*/ 3334628 h 4733085"/>
              <a:gd name="connsiteX38" fmla="*/ 2014280 w 2264421"/>
              <a:gd name="connsiteY38" fmla="*/ 3424505 h 4733085"/>
              <a:gd name="connsiteX39" fmla="*/ 2057266 w 2264421"/>
              <a:gd name="connsiteY39" fmla="*/ 3510474 h 4733085"/>
              <a:gd name="connsiteX40" fmla="*/ 2022097 w 2264421"/>
              <a:gd name="connsiteY40" fmla="*/ 3600351 h 4733085"/>
              <a:gd name="connsiteX41" fmla="*/ 2022097 w 2264421"/>
              <a:gd name="connsiteY41" fmla="*/ 3897336 h 4733085"/>
              <a:gd name="connsiteX42" fmla="*/ 1959573 w 2264421"/>
              <a:gd name="connsiteY42" fmla="*/ 3600351 h 4733085"/>
              <a:gd name="connsiteX43" fmla="*/ 1873604 w 2264421"/>
              <a:gd name="connsiteY43" fmla="*/ 3662874 h 4733085"/>
              <a:gd name="connsiteX44" fmla="*/ 1869697 w 2264421"/>
              <a:gd name="connsiteY44" fmla="*/ 4088813 h 4733085"/>
              <a:gd name="connsiteX45" fmla="*/ 1818898 w 2264421"/>
              <a:gd name="connsiteY45" fmla="*/ 3975490 h 4733085"/>
              <a:gd name="connsiteX46" fmla="*/ 1818898 w 2264421"/>
              <a:gd name="connsiteY46" fmla="*/ 4315459 h 4733085"/>
              <a:gd name="connsiteX47" fmla="*/ 1752468 w 2264421"/>
              <a:gd name="connsiteY47" fmla="*/ 3866075 h 4733085"/>
              <a:gd name="connsiteX48" fmla="*/ 1607883 w 2264421"/>
              <a:gd name="connsiteY48" fmla="*/ 3272106 h 4733085"/>
              <a:gd name="connsiteX49" fmla="*/ 1768099 w 2264421"/>
              <a:gd name="connsiteY49" fmla="*/ 4671059 h 4733085"/>
              <a:gd name="connsiteX50" fmla="*/ 1420315 w 2264421"/>
              <a:gd name="connsiteY50" fmla="*/ 3522198 h 4733085"/>
              <a:gd name="connsiteX51" fmla="*/ 1412500 w 2264421"/>
              <a:gd name="connsiteY51" fmla="*/ 4268567 h 4733085"/>
              <a:gd name="connsiteX52" fmla="*/ 1342161 w 2264421"/>
              <a:gd name="connsiteY52" fmla="*/ 4018474 h 4733085"/>
              <a:gd name="connsiteX53" fmla="*/ 1342160 w 2264421"/>
              <a:gd name="connsiteY53" fmla="*/ 4432690 h 4733085"/>
              <a:gd name="connsiteX54" fmla="*/ 1181946 w 2264421"/>
              <a:gd name="connsiteY54" fmla="*/ 4135705 h 4733085"/>
              <a:gd name="connsiteX55" fmla="*/ 1045176 w 2264421"/>
              <a:gd name="connsiteY55" fmla="*/ 3826998 h 4733085"/>
              <a:gd name="connsiteX56" fmla="*/ 982653 w 2264421"/>
              <a:gd name="connsiteY56" fmla="*/ 3873890 h 4733085"/>
              <a:gd name="connsiteX57" fmla="*/ 978746 w 2264421"/>
              <a:gd name="connsiteY57" fmla="*/ 3971581 h 4733085"/>
              <a:gd name="connsiteX58" fmla="*/ 897548 w 2264421"/>
              <a:gd name="connsiteY58" fmla="*/ 3957727 h 4733085"/>
              <a:gd name="connsiteX59" fmla="*/ 836293 w 2264421"/>
              <a:gd name="connsiteY59" fmla="*/ 3803653 h 4733085"/>
              <a:gd name="connsiteX60" fmla="*/ 770978 w 2264421"/>
              <a:gd name="connsiteY60" fmla="*/ 4189601 h 4733085"/>
              <a:gd name="connsiteX61" fmla="*/ 687851 w 2264421"/>
              <a:gd name="connsiteY61" fmla="*/ 3857093 h 4733085"/>
              <a:gd name="connsiteX62" fmla="*/ 616599 w 2264421"/>
              <a:gd name="connsiteY62" fmla="*/ 4237103 h 4733085"/>
              <a:gd name="connsiteX63" fmla="*/ 449113 w 2264421"/>
              <a:gd name="connsiteY63" fmla="*/ 4127103 h 4733085"/>
              <a:gd name="connsiteX64" fmla="*/ 271836 w 2264421"/>
              <a:gd name="connsiteY64" fmla="*/ 2669434 h 4733085"/>
              <a:gd name="connsiteX65" fmla="*/ 296738 w 2264421"/>
              <a:gd name="connsiteY65" fmla="*/ 3861608 h 4733085"/>
              <a:gd name="connsiteX66" fmla="*/ 199413 w 2264421"/>
              <a:gd name="connsiteY66" fmla="*/ 2502510 h 4733085"/>
              <a:gd name="connsiteX67" fmla="*/ 141200 w 2264421"/>
              <a:gd name="connsiteY67" fmla="*/ 2794750 h 4733085"/>
              <a:gd name="connsiteX68" fmla="*/ 77048 w 2264421"/>
              <a:gd name="connsiteY68" fmla="*/ 2455009 h 4733085"/>
              <a:gd name="connsiteX69" fmla="*/ 21288 w 2264421"/>
              <a:gd name="connsiteY69" fmla="*/ 2662201 h 4733085"/>
              <a:gd name="connsiteX70" fmla="*/ 52521 w 2264421"/>
              <a:gd name="connsiteY70" fmla="*/ 1903602 h 4733085"/>
              <a:gd name="connsiteX71" fmla="*/ 117443 w 2264421"/>
              <a:gd name="connsiteY71" fmla="*/ 1992541 h 4733085"/>
              <a:gd name="connsiteX0" fmla="*/ 117443 w 2264421"/>
              <a:gd name="connsiteY0" fmla="*/ 1994536 h 4735080"/>
              <a:gd name="connsiteX1" fmla="*/ 100021 w 2264421"/>
              <a:gd name="connsiteY1" fmla="*/ 1786843 h 4735080"/>
              <a:gd name="connsiteX2" fmla="*/ 147523 w 2264421"/>
              <a:gd name="connsiteY2" fmla="*/ 919944 h 4735080"/>
              <a:gd name="connsiteX3" fmla="*/ 64395 w 2264421"/>
              <a:gd name="connsiteY3" fmla="*/ 902131 h 4735080"/>
              <a:gd name="connsiteX4" fmla="*/ 64856 w 2264421"/>
              <a:gd name="connsiteY4" fmla="*/ 661503 h 4735080"/>
              <a:gd name="connsiteX5" fmla="*/ 115977 w 2264421"/>
              <a:gd name="connsiteY5" fmla="*/ 274929 h 4735080"/>
              <a:gd name="connsiteX6" fmla="*/ 633180 w 2264421"/>
              <a:gd name="connsiteY6" fmla="*/ 548063 h 4735080"/>
              <a:gd name="connsiteX7" fmla="*/ 1055600 w 2264421"/>
              <a:gd name="connsiteY7" fmla="*/ 4735 h 4735080"/>
              <a:gd name="connsiteX8" fmla="*/ 1080342 w 2264421"/>
              <a:gd name="connsiteY8" fmla="*/ 413668 h 4735080"/>
              <a:gd name="connsiteX9" fmla="*/ 1181942 w 2264421"/>
              <a:gd name="connsiteY9" fmla="*/ 386315 h 4735080"/>
              <a:gd name="connsiteX10" fmla="*/ 1256188 w 2264421"/>
              <a:gd name="connsiteY10" fmla="*/ 526992 h 4735080"/>
              <a:gd name="connsiteX11" fmla="*/ 1279634 w 2264421"/>
              <a:gd name="connsiteY11" fmla="*/ 425392 h 4735080"/>
              <a:gd name="connsiteX12" fmla="*/ 1326526 w 2264421"/>
              <a:gd name="connsiteY12" fmla="*/ 534808 h 4735080"/>
              <a:gd name="connsiteX13" fmla="*/ 1432034 w 2264421"/>
              <a:gd name="connsiteY13" fmla="*/ 401946 h 4735080"/>
              <a:gd name="connsiteX14" fmla="*/ 1451572 w 2264421"/>
              <a:gd name="connsiteY14" fmla="*/ 253454 h 4735080"/>
              <a:gd name="connsiteX15" fmla="*/ 1557080 w 2264421"/>
              <a:gd name="connsiteY15" fmla="*/ 370685 h 4735080"/>
              <a:gd name="connsiteX16" fmla="*/ 1622604 w 2264421"/>
              <a:gd name="connsiteY16" fmla="*/ 368309 h 4735080"/>
              <a:gd name="connsiteX17" fmla="*/ 1740742 w 2264421"/>
              <a:gd name="connsiteY17" fmla="*/ 401946 h 4735080"/>
              <a:gd name="connsiteX18" fmla="*/ 1760280 w 2264421"/>
              <a:gd name="connsiteY18" fmla="*/ 550439 h 4735080"/>
              <a:gd name="connsiteX19" fmla="*/ 1846249 w 2264421"/>
              <a:gd name="connsiteY19" fmla="*/ 425393 h 4735080"/>
              <a:gd name="connsiteX20" fmla="*/ 1862462 w 2264421"/>
              <a:gd name="connsiteY20" fmla="*/ 528524 h 4735080"/>
              <a:gd name="connsiteX21" fmla="*/ 1928311 w 2264421"/>
              <a:gd name="connsiteY21" fmla="*/ 675485 h 4735080"/>
              <a:gd name="connsiteX22" fmla="*/ 1889234 w 2264421"/>
              <a:gd name="connsiteY22" fmla="*/ 784900 h 4735080"/>
              <a:gd name="connsiteX23" fmla="*/ 1889234 w 2264421"/>
              <a:gd name="connsiteY23" fmla="*/ 1007639 h 4735080"/>
              <a:gd name="connsiteX24" fmla="*/ 1916588 w 2264421"/>
              <a:gd name="connsiteY24" fmla="*/ 827885 h 4735080"/>
              <a:gd name="connsiteX25" fmla="*/ 2026003 w 2264421"/>
              <a:gd name="connsiteY25" fmla="*/ 780993 h 4735080"/>
              <a:gd name="connsiteX26" fmla="*/ 2022096 w 2264421"/>
              <a:gd name="connsiteY26" fmla="*/ 882593 h 4735080"/>
              <a:gd name="connsiteX27" fmla="*/ 2119788 w 2264421"/>
              <a:gd name="connsiteY27" fmla="*/ 769269 h 4735080"/>
              <a:gd name="connsiteX28" fmla="*/ 2131511 w 2264421"/>
              <a:gd name="connsiteY28" fmla="*/ 863054 h 4735080"/>
              <a:gd name="connsiteX29" fmla="*/ 2174496 w 2264421"/>
              <a:gd name="connsiteY29" fmla="*/ 929485 h 4735080"/>
              <a:gd name="connsiteX30" fmla="*/ 2123696 w 2264421"/>
              <a:gd name="connsiteY30" fmla="*/ 968562 h 4735080"/>
              <a:gd name="connsiteX31" fmla="*/ 2115880 w 2264421"/>
              <a:gd name="connsiteY31" fmla="*/ 1304623 h 4735080"/>
              <a:gd name="connsiteX32" fmla="*/ 2182310 w 2264421"/>
              <a:gd name="connsiteY32" fmla="*/ 1191300 h 4735080"/>
              <a:gd name="connsiteX33" fmla="*/ 2201848 w 2264421"/>
              <a:gd name="connsiteY33" fmla="*/ 1468746 h 4735080"/>
              <a:gd name="connsiteX34" fmla="*/ 2264371 w 2264421"/>
              <a:gd name="connsiteY34" fmla="*/ 1519546 h 4735080"/>
              <a:gd name="connsiteX35" fmla="*/ 2240925 w 2264421"/>
              <a:gd name="connsiteY35" fmla="*/ 2179946 h 4735080"/>
              <a:gd name="connsiteX36" fmla="*/ 2115879 w 2264421"/>
              <a:gd name="connsiteY36" fmla="*/ 2488654 h 4735080"/>
              <a:gd name="connsiteX37" fmla="*/ 2068988 w 2264421"/>
              <a:gd name="connsiteY37" fmla="*/ 2898962 h 4735080"/>
              <a:gd name="connsiteX38" fmla="*/ 2049449 w 2264421"/>
              <a:gd name="connsiteY38" fmla="*/ 3336623 h 4735080"/>
              <a:gd name="connsiteX39" fmla="*/ 2014280 w 2264421"/>
              <a:gd name="connsiteY39" fmla="*/ 3426500 h 4735080"/>
              <a:gd name="connsiteX40" fmla="*/ 2057266 w 2264421"/>
              <a:gd name="connsiteY40" fmla="*/ 3512469 h 4735080"/>
              <a:gd name="connsiteX41" fmla="*/ 2022097 w 2264421"/>
              <a:gd name="connsiteY41" fmla="*/ 3602346 h 4735080"/>
              <a:gd name="connsiteX42" fmla="*/ 2022097 w 2264421"/>
              <a:gd name="connsiteY42" fmla="*/ 3899331 h 4735080"/>
              <a:gd name="connsiteX43" fmla="*/ 1959573 w 2264421"/>
              <a:gd name="connsiteY43" fmla="*/ 3602346 h 4735080"/>
              <a:gd name="connsiteX44" fmla="*/ 1873604 w 2264421"/>
              <a:gd name="connsiteY44" fmla="*/ 3664869 h 4735080"/>
              <a:gd name="connsiteX45" fmla="*/ 1869697 w 2264421"/>
              <a:gd name="connsiteY45" fmla="*/ 4090808 h 4735080"/>
              <a:gd name="connsiteX46" fmla="*/ 1818898 w 2264421"/>
              <a:gd name="connsiteY46" fmla="*/ 3977485 h 4735080"/>
              <a:gd name="connsiteX47" fmla="*/ 1818898 w 2264421"/>
              <a:gd name="connsiteY47" fmla="*/ 4317454 h 4735080"/>
              <a:gd name="connsiteX48" fmla="*/ 1752468 w 2264421"/>
              <a:gd name="connsiteY48" fmla="*/ 3868070 h 4735080"/>
              <a:gd name="connsiteX49" fmla="*/ 1607883 w 2264421"/>
              <a:gd name="connsiteY49" fmla="*/ 3274101 h 4735080"/>
              <a:gd name="connsiteX50" fmla="*/ 1768099 w 2264421"/>
              <a:gd name="connsiteY50" fmla="*/ 4673054 h 4735080"/>
              <a:gd name="connsiteX51" fmla="*/ 1420315 w 2264421"/>
              <a:gd name="connsiteY51" fmla="*/ 3524193 h 4735080"/>
              <a:gd name="connsiteX52" fmla="*/ 1412500 w 2264421"/>
              <a:gd name="connsiteY52" fmla="*/ 4270562 h 4735080"/>
              <a:gd name="connsiteX53" fmla="*/ 1342161 w 2264421"/>
              <a:gd name="connsiteY53" fmla="*/ 4020469 h 4735080"/>
              <a:gd name="connsiteX54" fmla="*/ 1342160 w 2264421"/>
              <a:gd name="connsiteY54" fmla="*/ 4434685 h 4735080"/>
              <a:gd name="connsiteX55" fmla="*/ 1181946 w 2264421"/>
              <a:gd name="connsiteY55" fmla="*/ 4137700 h 4735080"/>
              <a:gd name="connsiteX56" fmla="*/ 1045176 w 2264421"/>
              <a:gd name="connsiteY56" fmla="*/ 3828993 h 4735080"/>
              <a:gd name="connsiteX57" fmla="*/ 982653 w 2264421"/>
              <a:gd name="connsiteY57" fmla="*/ 3875885 h 4735080"/>
              <a:gd name="connsiteX58" fmla="*/ 978746 w 2264421"/>
              <a:gd name="connsiteY58" fmla="*/ 3973576 h 4735080"/>
              <a:gd name="connsiteX59" fmla="*/ 897548 w 2264421"/>
              <a:gd name="connsiteY59" fmla="*/ 3959722 h 4735080"/>
              <a:gd name="connsiteX60" fmla="*/ 836293 w 2264421"/>
              <a:gd name="connsiteY60" fmla="*/ 3805648 h 4735080"/>
              <a:gd name="connsiteX61" fmla="*/ 770978 w 2264421"/>
              <a:gd name="connsiteY61" fmla="*/ 4191596 h 4735080"/>
              <a:gd name="connsiteX62" fmla="*/ 687851 w 2264421"/>
              <a:gd name="connsiteY62" fmla="*/ 3859088 h 4735080"/>
              <a:gd name="connsiteX63" fmla="*/ 616599 w 2264421"/>
              <a:gd name="connsiteY63" fmla="*/ 4239098 h 4735080"/>
              <a:gd name="connsiteX64" fmla="*/ 449113 w 2264421"/>
              <a:gd name="connsiteY64" fmla="*/ 4129098 h 4735080"/>
              <a:gd name="connsiteX65" fmla="*/ 271836 w 2264421"/>
              <a:gd name="connsiteY65" fmla="*/ 2671429 h 4735080"/>
              <a:gd name="connsiteX66" fmla="*/ 296738 w 2264421"/>
              <a:gd name="connsiteY66" fmla="*/ 3863603 h 4735080"/>
              <a:gd name="connsiteX67" fmla="*/ 199413 w 2264421"/>
              <a:gd name="connsiteY67" fmla="*/ 2504505 h 4735080"/>
              <a:gd name="connsiteX68" fmla="*/ 141200 w 2264421"/>
              <a:gd name="connsiteY68" fmla="*/ 2796745 h 4735080"/>
              <a:gd name="connsiteX69" fmla="*/ 77048 w 2264421"/>
              <a:gd name="connsiteY69" fmla="*/ 2457004 h 4735080"/>
              <a:gd name="connsiteX70" fmla="*/ 21288 w 2264421"/>
              <a:gd name="connsiteY70" fmla="*/ 2664196 h 4735080"/>
              <a:gd name="connsiteX71" fmla="*/ 52521 w 2264421"/>
              <a:gd name="connsiteY71" fmla="*/ 1905597 h 4735080"/>
              <a:gd name="connsiteX72" fmla="*/ 117443 w 2264421"/>
              <a:gd name="connsiteY72" fmla="*/ 1994536 h 4735080"/>
              <a:gd name="connsiteX0" fmla="*/ 117443 w 2264421"/>
              <a:gd name="connsiteY0" fmla="*/ 2001643 h 4742187"/>
              <a:gd name="connsiteX1" fmla="*/ 100021 w 2264421"/>
              <a:gd name="connsiteY1" fmla="*/ 1793950 h 4742187"/>
              <a:gd name="connsiteX2" fmla="*/ 147523 w 2264421"/>
              <a:gd name="connsiteY2" fmla="*/ 927051 h 4742187"/>
              <a:gd name="connsiteX3" fmla="*/ 64395 w 2264421"/>
              <a:gd name="connsiteY3" fmla="*/ 909238 h 4742187"/>
              <a:gd name="connsiteX4" fmla="*/ 64856 w 2264421"/>
              <a:gd name="connsiteY4" fmla="*/ 668610 h 4742187"/>
              <a:gd name="connsiteX5" fmla="*/ 115977 w 2264421"/>
              <a:gd name="connsiteY5" fmla="*/ 282036 h 4742187"/>
              <a:gd name="connsiteX6" fmla="*/ 633180 w 2264421"/>
              <a:gd name="connsiteY6" fmla="*/ 555170 h 4742187"/>
              <a:gd name="connsiteX7" fmla="*/ 1055600 w 2264421"/>
              <a:gd name="connsiteY7" fmla="*/ 11842 h 4742187"/>
              <a:gd name="connsiteX8" fmla="*/ 1068619 w 2264421"/>
              <a:gd name="connsiteY8" fmla="*/ 225391 h 4742187"/>
              <a:gd name="connsiteX9" fmla="*/ 1080342 w 2264421"/>
              <a:gd name="connsiteY9" fmla="*/ 420775 h 4742187"/>
              <a:gd name="connsiteX10" fmla="*/ 1181942 w 2264421"/>
              <a:gd name="connsiteY10" fmla="*/ 393422 h 4742187"/>
              <a:gd name="connsiteX11" fmla="*/ 1256188 w 2264421"/>
              <a:gd name="connsiteY11" fmla="*/ 534099 h 4742187"/>
              <a:gd name="connsiteX12" fmla="*/ 1279634 w 2264421"/>
              <a:gd name="connsiteY12" fmla="*/ 432499 h 4742187"/>
              <a:gd name="connsiteX13" fmla="*/ 1326526 w 2264421"/>
              <a:gd name="connsiteY13" fmla="*/ 541915 h 4742187"/>
              <a:gd name="connsiteX14" fmla="*/ 1432034 w 2264421"/>
              <a:gd name="connsiteY14" fmla="*/ 409053 h 4742187"/>
              <a:gd name="connsiteX15" fmla="*/ 1451572 w 2264421"/>
              <a:gd name="connsiteY15" fmla="*/ 260561 h 4742187"/>
              <a:gd name="connsiteX16" fmla="*/ 1557080 w 2264421"/>
              <a:gd name="connsiteY16" fmla="*/ 377792 h 4742187"/>
              <a:gd name="connsiteX17" fmla="*/ 1622604 w 2264421"/>
              <a:gd name="connsiteY17" fmla="*/ 375416 h 4742187"/>
              <a:gd name="connsiteX18" fmla="*/ 1740742 w 2264421"/>
              <a:gd name="connsiteY18" fmla="*/ 409053 h 4742187"/>
              <a:gd name="connsiteX19" fmla="*/ 1760280 w 2264421"/>
              <a:gd name="connsiteY19" fmla="*/ 557546 h 4742187"/>
              <a:gd name="connsiteX20" fmla="*/ 1846249 w 2264421"/>
              <a:gd name="connsiteY20" fmla="*/ 432500 h 4742187"/>
              <a:gd name="connsiteX21" fmla="*/ 1862462 w 2264421"/>
              <a:gd name="connsiteY21" fmla="*/ 535631 h 4742187"/>
              <a:gd name="connsiteX22" fmla="*/ 1928311 w 2264421"/>
              <a:gd name="connsiteY22" fmla="*/ 682592 h 4742187"/>
              <a:gd name="connsiteX23" fmla="*/ 1889234 w 2264421"/>
              <a:gd name="connsiteY23" fmla="*/ 792007 h 4742187"/>
              <a:gd name="connsiteX24" fmla="*/ 1889234 w 2264421"/>
              <a:gd name="connsiteY24" fmla="*/ 1014746 h 4742187"/>
              <a:gd name="connsiteX25" fmla="*/ 1916588 w 2264421"/>
              <a:gd name="connsiteY25" fmla="*/ 834992 h 4742187"/>
              <a:gd name="connsiteX26" fmla="*/ 2026003 w 2264421"/>
              <a:gd name="connsiteY26" fmla="*/ 788100 h 4742187"/>
              <a:gd name="connsiteX27" fmla="*/ 2022096 w 2264421"/>
              <a:gd name="connsiteY27" fmla="*/ 889700 h 4742187"/>
              <a:gd name="connsiteX28" fmla="*/ 2119788 w 2264421"/>
              <a:gd name="connsiteY28" fmla="*/ 776376 h 4742187"/>
              <a:gd name="connsiteX29" fmla="*/ 2131511 w 2264421"/>
              <a:gd name="connsiteY29" fmla="*/ 870161 h 4742187"/>
              <a:gd name="connsiteX30" fmla="*/ 2174496 w 2264421"/>
              <a:gd name="connsiteY30" fmla="*/ 936592 h 4742187"/>
              <a:gd name="connsiteX31" fmla="*/ 2123696 w 2264421"/>
              <a:gd name="connsiteY31" fmla="*/ 975669 h 4742187"/>
              <a:gd name="connsiteX32" fmla="*/ 2115880 w 2264421"/>
              <a:gd name="connsiteY32" fmla="*/ 1311730 h 4742187"/>
              <a:gd name="connsiteX33" fmla="*/ 2182310 w 2264421"/>
              <a:gd name="connsiteY33" fmla="*/ 1198407 h 4742187"/>
              <a:gd name="connsiteX34" fmla="*/ 2201848 w 2264421"/>
              <a:gd name="connsiteY34" fmla="*/ 1475853 h 4742187"/>
              <a:gd name="connsiteX35" fmla="*/ 2264371 w 2264421"/>
              <a:gd name="connsiteY35" fmla="*/ 1526653 h 4742187"/>
              <a:gd name="connsiteX36" fmla="*/ 2240925 w 2264421"/>
              <a:gd name="connsiteY36" fmla="*/ 2187053 h 4742187"/>
              <a:gd name="connsiteX37" fmla="*/ 2115879 w 2264421"/>
              <a:gd name="connsiteY37" fmla="*/ 2495761 h 4742187"/>
              <a:gd name="connsiteX38" fmla="*/ 2068988 w 2264421"/>
              <a:gd name="connsiteY38" fmla="*/ 2906069 h 4742187"/>
              <a:gd name="connsiteX39" fmla="*/ 2049449 w 2264421"/>
              <a:gd name="connsiteY39" fmla="*/ 3343730 h 4742187"/>
              <a:gd name="connsiteX40" fmla="*/ 2014280 w 2264421"/>
              <a:gd name="connsiteY40" fmla="*/ 3433607 h 4742187"/>
              <a:gd name="connsiteX41" fmla="*/ 2057266 w 2264421"/>
              <a:gd name="connsiteY41" fmla="*/ 3519576 h 4742187"/>
              <a:gd name="connsiteX42" fmla="*/ 2022097 w 2264421"/>
              <a:gd name="connsiteY42" fmla="*/ 3609453 h 4742187"/>
              <a:gd name="connsiteX43" fmla="*/ 2022097 w 2264421"/>
              <a:gd name="connsiteY43" fmla="*/ 3906438 h 4742187"/>
              <a:gd name="connsiteX44" fmla="*/ 1959573 w 2264421"/>
              <a:gd name="connsiteY44" fmla="*/ 3609453 h 4742187"/>
              <a:gd name="connsiteX45" fmla="*/ 1873604 w 2264421"/>
              <a:gd name="connsiteY45" fmla="*/ 3671976 h 4742187"/>
              <a:gd name="connsiteX46" fmla="*/ 1869697 w 2264421"/>
              <a:gd name="connsiteY46" fmla="*/ 4097915 h 4742187"/>
              <a:gd name="connsiteX47" fmla="*/ 1818898 w 2264421"/>
              <a:gd name="connsiteY47" fmla="*/ 3984592 h 4742187"/>
              <a:gd name="connsiteX48" fmla="*/ 1818898 w 2264421"/>
              <a:gd name="connsiteY48" fmla="*/ 4324561 h 4742187"/>
              <a:gd name="connsiteX49" fmla="*/ 1752468 w 2264421"/>
              <a:gd name="connsiteY49" fmla="*/ 3875177 h 4742187"/>
              <a:gd name="connsiteX50" fmla="*/ 1607883 w 2264421"/>
              <a:gd name="connsiteY50" fmla="*/ 3281208 h 4742187"/>
              <a:gd name="connsiteX51" fmla="*/ 1768099 w 2264421"/>
              <a:gd name="connsiteY51" fmla="*/ 4680161 h 4742187"/>
              <a:gd name="connsiteX52" fmla="*/ 1420315 w 2264421"/>
              <a:gd name="connsiteY52" fmla="*/ 3531300 h 4742187"/>
              <a:gd name="connsiteX53" fmla="*/ 1412500 w 2264421"/>
              <a:gd name="connsiteY53" fmla="*/ 4277669 h 4742187"/>
              <a:gd name="connsiteX54" fmla="*/ 1342161 w 2264421"/>
              <a:gd name="connsiteY54" fmla="*/ 4027576 h 4742187"/>
              <a:gd name="connsiteX55" fmla="*/ 1342160 w 2264421"/>
              <a:gd name="connsiteY55" fmla="*/ 4441792 h 4742187"/>
              <a:gd name="connsiteX56" fmla="*/ 1181946 w 2264421"/>
              <a:gd name="connsiteY56" fmla="*/ 4144807 h 4742187"/>
              <a:gd name="connsiteX57" fmla="*/ 1045176 w 2264421"/>
              <a:gd name="connsiteY57" fmla="*/ 3836100 h 4742187"/>
              <a:gd name="connsiteX58" fmla="*/ 982653 w 2264421"/>
              <a:gd name="connsiteY58" fmla="*/ 3882992 h 4742187"/>
              <a:gd name="connsiteX59" fmla="*/ 978746 w 2264421"/>
              <a:gd name="connsiteY59" fmla="*/ 3980683 h 4742187"/>
              <a:gd name="connsiteX60" fmla="*/ 897548 w 2264421"/>
              <a:gd name="connsiteY60" fmla="*/ 3966829 h 4742187"/>
              <a:gd name="connsiteX61" fmla="*/ 836293 w 2264421"/>
              <a:gd name="connsiteY61" fmla="*/ 3812755 h 4742187"/>
              <a:gd name="connsiteX62" fmla="*/ 770978 w 2264421"/>
              <a:gd name="connsiteY62" fmla="*/ 4198703 h 4742187"/>
              <a:gd name="connsiteX63" fmla="*/ 687851 w 2264421"/>
              <a:gd name="connsiteY63" fmla="*/ 3866195 h 4742187"/>
              <a:gd name="connsiteX64" fmla="*/ 616599 w 2264421"/>
              <a:gd name="connsiteY64" fmla="*/ 4246205 h 4742187"/>
              <a:gd name="connsiteX65" fmla="*/ 449113 w 2264421"/>
              <a:gd name="connsiteY65" fmla="*/ 4136205 h 4742187"/>
              <a:gd name="connsiteX66" fmla="*/ 271836 w 2264421"/>
              <a:gd name="connsiteY66" fmla="*/ 2678536 h 4742187"/>
              <a:gd name="connsiteX67" fmla="*/ 296738 w 2264421"/>
              <a:gd name="connsiteY67" fmla="*/ 3870710 h 4742187"/>
              <a:gd name="connsiteX68" fmla="*/ 199413 w 2264421"/>
              <a:gd name="connsiteY68" fmla="*/ 2511612 h 4742187"/>
              <a:gd name="connsiteX69" fmla="*/ 141200 w 2264421"/>
              <a:gd name="connsiteY69" fmla="*/ 2803852 h 4742187"/>
              <a:gd name="connsiteX70" fmla="*/ 77048 w 2264421"/>
              <a:gd name="connsiteY70" fmla="*/ 2464111 h 4742187"/>
              <a:gd name="connsiteX71" fmla="*/ 21288 w 2264421"/>
              <a:gd name="connsiteY71" fmla="*/ 2671303 h 4742187"/>
              <a:gd name="connsiteX72" fmla="*/ 52521 w 2264421"/>
              <a:gd name="connsiteY72" fmla="*/ 1912704 h 4742187"/>
              <a:gd name="connsiteX73" fmla="*/ 117443 w 2264421"/>
              <a:gd name="connsiteY73" fmla="*/ 2001643 h 4742187"/>
              <a:gd name="connsiteX0" fmla="*/ 117443 w 2264421"/>
              <a:gd name="connsiteY0" fmla="*/ 1840150 h 4580694"/>
              <a:gd name="connsiteX1" fmla="*/ 100021 w 2264421"/>
              <a:gd name="connsiteY1" fmla="*/ 1632457 h 4580694"/>
              <a:gd name="connsiteX2" fmla="*/ 147523 w 2264421"/>
              <a:gd name="connsiteY2" fmla="*/ 765558 h 4580694"/>
              <a:gd name="connsiteX3" fmla="*/ 64395 w 2264421"/>
              <a:gd name="connsiteY3" fmla="*/ 747745 h 4580694"/>
              <a:gd name="connsiteX4" fmla="*/ 64856 w 2264421"/>
              <a:gd name="connsiteY4" fmla="*/ 507117 h 4580694"/>
              <a:gd name="connsiteX5" fmla="*/ 115977 w 2264421"/>
              <a:gd name="connsiteY5" fmla="*/ 120543 h 4580694"/>
              <a:gd name="connsiteX6" fmla="*/ 633180 w 2264421"/>
              <a:gd name="connsiteY6" fmla="*/ 393677 h 4580694"/>
              <a:gd name="connsiteX7" fmla="*/ 1008708 w 2264421"/>
              <a:gd name="connsiteY7" fmla="*/ 37918 h 4580694"/>
              <a:gd name="connsiteX8" fmla="*/ 1068619 w 2264421"/>
              <a:gd name="connsiteY8" fmla="*/ 63898 h 4580694"/>
              <a:gd name="connsiteX9" fmla="*/ 1080342 w 2264421"/>
              <a:gd name="connsiteY9" fmla="*/ 259282 h 4580694"/>
              <a:gd name="connsiteX10" fmla="*/ 1181942 w 2264421"/>
              <a:gd name="connsiteY10" fmla="*/ 231929 h 4580694"/>
              <a:gd name="connsiteX11" fmla="*/ 1256188 w 2264421"/>
              <a:gd name="connsiteY11" fmla="*/ 372606 h 4580694"/>
              <a:gd name="connsiteX12" fmla="*/ 1279634 w 2264421"/>
              <a:gd name="connsiteY12" fmla="*/ 271006 h 4580694"/>
              <a:gd name="connsiteX13" fmla="*/ 1326526 w 2264421"/>
              <a:gd name="connsiteY13" fmla="*/ 380422 h 4580694"/>
              <a:gd name="connsiteX14" fmla="*/ 1432034 w 2264421"/>
              <a:gd name="connsiteY14" fmla="*/ 247560 h 4580694"/>
              <a:gd name="connsiteX15" fmla="*/ 1451572 w 2264421"/>
              <a:gd name="connsiteY15" fmla="*/ 99068 h 4580694"/>
              <a:gd name="connsiteX16" fmla="*/ 1557080 w 2264421"/>
              <a:gd name="connsiteY16" fmla="*/ 216299 h 4580694"/>
              <a:gd name="connsiteX17" fmla="*/ 1622604 w 2264421"/>
              <a:gd name="connsiteY17" fmla="*/ 213923 h 4580694"/>
              <a:gd name="connsiteX18" fmla="*/ 1740742 w 2264421"/>
              <a:gd name="connsiteY18" fmla="*/ 247560 h 4580694"/>
              <a:gd name="connsiteX19" fmla="*/ 1760280 w 2264421"/>
              <a:gd name="connsiteY19" fmla="*/ 396053 h 4580694"/>
              <a:gd name="connsiteX20" fmla="*/ 1846249 w 2264421"/>
              <a:gd name="connsiteY20" fmla="*/ 271007 h 4580694"/>
              <a:gd name="connsiteX21" fmla="*/ 1862462 w 2264421"/>
              <a:gd name="connsiteY21" fmla="*/ 374138 h 4580694"/>
              <a:gd name="connsiteX22" fmla="*/ 1928311 w 2264421"/>
              <a:gd name="connsiteY22" fmla="*/ 521099 h 4580694"/>
              <a:gd name="connsiteX23" fmla="*/ 1889234 w 2264421"/>
              <a:gd name="connsiteY23" fmla="*/ 630514 h 4580694"/>
              <a:gd name="connsiteX24" fmla="*/ 1889234 w 2264421"/>
              <a:gd name="connsiteY24" fmla="*/ 853253 h 4580694"/>
              <a:gd name="connsiteX25" fmla="*/ 1916588 w 2264421"/>
              <a:gd name="connsiteY25" fmla="*/ 673499 h 4580694"/>
              <a:gd name="connsiteX26" fmla="*/ 2026003 w 2264421"/>
              <a:gd name="connsiteY26" fmla="*/ 626607 h 4580694"/>
              <a:gd name="connsiteX27" fmla="*/ 2022096 w 2264421"/>
              <a:gd name="connsiteY27" fmla="*/ 728207 h 4580694"/>
              <a:gd name="connsiteX28" fmla="*/ 2119788 w 2264421"/>
              <a:gd name="connsiteY28" fmla="*/ 614883 h 4580694"/>
              <a:gd name="connsiteX29" fmla="*/ 2131511 w 2264421"/>
              <a:gd name="connsiteY29" fmla="*/ 708668 h 4580694"/>
              <a:gd name="connsiteX30" fmla="*/ 2174496 w 2264421"/>
              <a:gd name="connsiteY30" fmla="*/ 775099 h 4580694"/>
              <a:gd name="connsiteX31" fmla="*/ 2123696 w 2264421"/>
              <a:gd name="connsiteY31" fmla="*/ 814176 h 4580694"/>
              <a:gd name="connsiteX32" fmla="*/ 2115880 w 2264421"/>
              <a:gd name="connsiteY32" fmla="*/ 1150237 h 4580694"/>
              <a:gd name="connsiteX33" fmla="*/ 2182310 w 2264421"/>
              <a:gd name="connsiteY33" fmla="*/ 1036914 h 4580694"/>
              <a:gd name="connsiteX34" fmla="*/ 2201848 w 2264421"/>
              <a:gd name="connsiteY34" fmla="*/ 1314360 h 4580694"/>
              <a:gd name="connsiteX35" fmla="*/ 2264371 w 2264421"/>
              <a:gd name="connsiteY35" fmla="*/ 1365160 h 4580694"/>
              <a:gd name="connsiteX36" fmla="*/ 2240925 w 2264421"/>
              <a:gd name="connsiteY36" fmla="*/ 2025560 h 4580694"/>
              <a:gd name="connsiteX37" fmla="*/ 2115879 w 2264421"/>
              <a:gd name="connsiteY37" fmla="*/ 2334268 h 4580694"/>
              <a:gd name="connsiteX38" fmla="*/ 2068988 w 2264421"/>
              <a:gd name="connsiteY38" fmla="*/ 2744576 h 4580694"/>
              <a:gd name="connsiteX39" fmla="*/ 2049449 w 2264421"/>
              <a:gd name="connsiteY39" fmla="*/ 3182237 h 4580694"/>
              <a:gd name="connsiteX40" fmla="*/ 2014280 w 2264421"/>
              <a:gd name="connsiteY40" fmla="*/ 3272114 h 4580694"/>
              <a:gd name="connsiteX41" fmla="*/ 2057266 w 2264421"/>
              <a:gd name="connsiteY41" fmla="*/ 3358083 h 4580694"/>
              <a:gd name="connsiteX42" fmla="*/ 2022097 w 2264421"/>
              <a:gd name="connsiteY42" fmla="*/ 3447960 h 4580694"/>
              <a:gd name="connsiteX43" fmla="*/ 2022097 w 2264421"/>
              <a:gd name="connsiteY43" fmla="*/ 3744945 h 4580694"/>
              <a:gd name="connsiteX44" fmla="*/ 1959573 w 2264421"/>
              <a:gd name="connsiteY44" fmla="*/ 3447960 h 4580694"/>
              <a:gd name="connsiteX45" fmla="*/ 1873604 w 2264421"/>
              <a:gd name="connsiteY45" fmla="*/ 3510483 h 4580694"/>
              <a:gd name="connsiteX46" fmla="*/ 1869697 w 2264421"/>
              <a:gd name="connsiteY46" fmla="*/ 3936422 h 4580694"/>
              <a:gd name="connsiteX47" fmla="*/ 1818898 w 2264421"/>
              <a:gd name="connsiteY47" fmla="*/ 3823099 h 4580694"/>
              <a:gd name="connsiteX48" fmla="*/ 1818898 w 2264421"/>
              <a:gd name="connsiteY48" fmla="*/ 4163068 h 4580694"/>
              <a:gd name="connsiteX49" fmla="*/ 1752468 w 2264421"/>
              <a:gd name="connsiteY49" fmla="*/ 3713684 h 4580694"/>
              <a:gd name="connsiteX50" fmla="*/ 1607883 w 2264421"/>
              <a:gd name="connsiteY50" fmla="*/ 3119715 h 4580694"/>
              <a:gd name="connsiteX51" fmla="*/ 1768099 w 2264421"/>
              <a:gd name="connsiteY51" fmla="*/ 4518668 h 4580694"/>
              <a:gd name="connsiteX52" fmla="*/ 1420315 w 2264421"/>
              <a:gd name="connsiteY52" fmla="*/ 3369807 h 4580694"/>
              <a:gd name="connsiteX53" fmla="*/ 1412500 w 2264421"/>
              <a:gd name="connsiteY53" fmla="*/ 4116176 h 4580694"/>
              <a:gd name="connsiteX54" fmla="*/ 1342161 w 2264421"/>
              <a:gd name="connsiteY54" fmla="*/ 3866083 h 4580694"/>
              <a:gd name="connsiteX55" fmla="*/ 1342160 w 2264421"/>
              <a:gd name="connsiteY55" fmla="*/ 4280299 h 4580694"/>
              <a:gd name="connsiteX56" fmla="*/ 1181946 w 2264421"/>
              <a:gd name="connsiteY56" fmla="*/ 3983314 h 4580694"/>
              <a:gd name="connsiteX57" fmla="*/ 1045176 w 2264421"/>
              <a:gd name="connsiteY57" fmla="*/ 3674607 h 4580694"/>
              <a:gd name="connsiteX58" fmla="*/ 982653 w 2264421"/>
              <a:gd name="connsiteY58" fmla="*/ 3721499 h 4580694"/>
              <a:gd name="connsiteX59" fmla="*/ 978746 w 2264421"/>
              <a:gd name="connsiteY59" fmla="*/ 3819190 h 4580694"/>
              <a:gd name="connsiteX60" fmla="*/ 897548 w 2264421"/>
              <a:gd name="connsiteY60" fmla="*/ 3805336 h 4580694"/>
              <a:gd name="connsiteX61" fmla="*/ 836293 w 2264421"/>
              <a:gd name="connsiteY61" fmla="*/ 3651262 h 4580694"/>
              <a:gd name="connsiteX62" fmla="*/ 770978 w 2264421"/>
              <a:gd name="connsiteY62" fmla="*/ 4037210 h 4580694"/>
              <a:gd name="connsiteX63" fmla="*/ 687851 w 2264421"/>
              <a:gd name="connsiteY63" fmla="*/ 3704702 h 4580694"/>
              <a:gd name="connsiteX64" fmla="*/ 616599 w 2264421"/>
              <a:gd name="connsiteY64" fmla="*/ 4084712 h 4580694"/>
              <a:gd name="connsiteX65" fmla="*/ 449113 w 2264421"/>
              <a:gd name="connsiteY65" fmla="*/ 3974712 h 4580694"/>
              <a:gd name="connsiteX66" fmla="*/ 271836 w 2264421"/>
              <a:gd name="connsiteY66" fmla="*/ 2517043 h 4580694"/>
              <a:gd name="connsiteX67" fmla="*/ 296738 w 2264421"/>
              <a:gd name="connsiteY67" fmla="*/ 3709217 h 4580694"/>
              <a:gd name="connsiteX68" fmla="*/ 199413 w 2264421"/>
              <a:gd name="connsiteY68" fmla="*/ 2350119 h 4580694"/>
              <a:gd name="connsiteX69" fmla="*/ 141200 w 2264421"/>
              <a:gd name="connsiteY69" fmla="*/ 2642359 h 4580694"/>
              <a:gd name="connsiteX70" fmla="*/ 77048 w 2264421"/>
              <a:gd name="connsiteY70" fmla="*/ 2302618 h 4580694"/>
              <a:gd name="connsiteX71" fmla="*/ 21288 w 2264421"/>
              <a:gd name="connsiteY71" fmla="*/ 2509810 h 4580694"/>
              <a:gd name="connsiteX72" fmla="*/ 52521 w 2264421"/>
              <a:gd name="connsiteY72" fmla="*/ 1751211 h 4580694"/>
              <a:gd name="connsiteX73" fmla="*/ 117443 w 2264421"/>
              <a:gd name="connsiteY73" fmla="*/ 1840150 h 4580694"/>
              <a:gd name="connsiteX0" fmla="*/ 117443 w 2264421"/>
              <a:gd name="connsiteY0" fmla="*/ 2131852 h 4872396"/>
              <a:gd name="connsiteX1" fmla="*/ 100021 w 2264421"/>
              <a:gd name="connsiteY1" fmla="*/ 1924159 h 4872396"/>
              <a:gd name="connsiteX2" fmla="*/ 147523 w 2264421"/>
              <a:gd name="connsiteY2" fmla="*/ 1057260 h 4872396"/>
              <a:gd name="connsiteX3" fmla="*/ 64395 w 2264421"/>
              <a:gd name="connsiteY3" fmla="*/ 1039447 h 4872396"/>
              <a:gd name="connsiteX4" fmla="*/ 64856 w 2264421"/>
              <a:gd name="connsiteY4" fmla="*/ 798819 h 4872396"/>
              <a:gd name="connsiteX5" fmla="*/ 115977 w 2264421"/>
              <a:gd name="connsiteY5" fmla="*/ 412245 h 4872396"/>
              <a:gd name="connsiteX6" fmla="*/ 633180 w 2264421"/>
              <a:gd name="connsiteY6" fmla="*/ 685379 h 4872396"/>
              <a:gd name="connsiteX7" fmla="*/ 1049080 w 2264421"/>
              <a:gd name="connsiteY7" fmla="*/ 0 h 4872396"/>
              <a:gd name="connsiteX8" fmla="*/ 1008708 w 2264421"/>
              <a:gd name="connsiteY8" fmla="*/ 329620 h 4872396"/>
              <a:gd name="connsiteX9" fmla="*/ 1068619 w 2264421"/>
              <a:gd name="connsiteY9" fmla="*/ 355600 h 4872396"/>
              <a:gd name="connsiteX10" fmla="*/ 1080342 w 2264421"/>
              <a:gd name="connsiteY10" fmla="*/ 550984 h 4872396"/>
              <a:gd name="connsiteX11" fmla="*/ 1181942 w 2264421"/>
              <a:gd name="connsiteY11" fmla="*/ 523631 h 4872396"/>
              <a:gd name="connsiteX12" fmla="*/ 1256188 w 2264421"/>
              <a:gd name="connsiteY12" fmla="*/ 664308 h 4872396"/>
              <a:gd name="connsiteX13" fmla="*/ 1279634 w 2264421"/>
              <a:gd name="connsiteY13" fmla="*/ 562708 h 4872396"/>
              <a:gd name="connsiteX14" fmla="*/ 1326526 w 2264421"/>
              <a:gd name="connsiteY14" fmla="*/ 672124 h 4872396"/>
              <a:gd name="connsiteX15" fmla="*/ 1432034 w 2264421"/>
              <a:gd name="connsiteY15" fmla="*/ 539262 h 4872396"/>
              <a:gd name="connsiteX16" fmla="*/ 1451572 w 2264421"/>
              <a:gd name="connsiteY16" fmla="*/ 390770 h 4872396"/>
              <a:gd name="connsiteX17" fmla="*/ 1557080 w 2264421"/>
              <a:gd name="connsiteY17" fmla="*/ 508001 h 4872396"/>
              <a:gd name="connsiteX18" fmla="*/ 1622604 w 2264421"/>
              <a:gd name="connsiteY18" fmla="*/ 505625 h 4872396"/>
              <a:gd name="connsiteX19" fmla="*/ 1740742 w 2264421"/>
              <a:gd name="connsiteY19" fmla="*/ 539262 h 4872396"/>
              <a:gd name="connsiteX20" fmla="*/ 1760280 w 2264421"/>
              <a:gd name="connsiteY20" fmla="*/ 687755 h 4872396"/>
              <a:gd name="connsiteX21" fmla="*/ 1846249 w 2264421"/>
              <a:gd name="connsiteY21" fmla="*/ 562709 h 4872396"/>
              <a:gd name="connsiteX22" fmla="*/ 1862462 w 2264421"/>
              <a:gd name="connsiteY22" fmla="*/ 665840 h 4872396"/>
              <a:gd name="connsiteX23" fmla="*/ 1928311 w 2264421"/>
              <a:gd name="connsiteY23" fmla="*/ 812801 h 4872396"/>
              <a:gd name="connsiteX24" fmla="*/ 1889234 w 2264421"/>
              <a:gd name="connsiteY24" fmla="*/ 922216 h 4872396"/>
              <a:gd name="connsiteX25" fmla="*/ 1889234 w 2264421"/>
              <a:gd name="connsiteY25" fmla="*/ 1144955 h 4872396"/>
              <a:gd name="connsiteX26" fmla="*/ 1916588 w 2264421"/>
              <a:gd name="connsiteY26" fmla="*/ 965201 h 4872396"/>
              <a:gd name="connsiteX27" fmla="*/ 2026003 w 2264421"/>
              <a:gd name="connsiteY27" fmla="*/ 918309 h 4872396"/>
              <a:gd name="connsiteX28" fmla="*/ 2022096 w 2264421"/>
              <a:gd name="connsiteY28" fmla="*/ 1019909 h 4872396"/>
              <a:gd name="connsiteX29" fmla="*/ 2119788 w 2264421"/>
              <a:gd name="connsiteY29" fmla="*/ 906585 h 4872396"/>
              <a:gd name="connsiteX30" fmla="*/ 2131511 w 2264421"/>
              <a:gd name="connsiteY30" fmla="*/ 1000370 h 4872396"/>
              <a:gd name="connsiteX31" fmla="*/ 2174496 w 2264421"/>
              <a:gd name="connsiteY31" fmla="*/ 1066801 h 4872396"/>
              <a:gd name="connsiteX32" fmla="*/ 2123696 w 2264421"/>
              <a:gd name="connsiteY32" fmla="*/ 1105878 h 4872396"/>
              <a:gd name="connsiteX33" fmla="*/ 2115880 w 2264421"/>
              <a:gd name="connsiteY33" fmla="*/ 1441939 h 4872396"/>
              <a:gd name="connsiteX34" fmla="*/ 2182310 w 2264421"/>
              <a:gd name="connsiteY34" fmla="*/ 1328616 h 4872396"/>
              <a:gd name="connsiteX35" fmla="*/ 2201848 w 2264421"/>
              <a:gd name="connsiteY35" fmla="*/ 1606062 h 4872396"/>
              <a:gd name="connsiteX36" fmla="*/ 2264371 w 2264421"/>
              <a:gd name="connsiteY36" fmla="*/ 1656862 h 4872396"/>
              <a:gd name="connsiteX37" fmla="*/ 2240925 w 2264421"/>
              <a:gd name="connsiteY37" fmla="*/ 2317262 h 4872396"/>
              <a:gd name="connsiteX38" fmla="*/ 2115879 w 2264421"/>
              <a:gd name="connsiteY38" fmla="*/ 2625970 h 4872396"/>
              <a:gd name="connsiteX39" fmla="*/ 2068988 w 2264421"/>
              <a:gd name="connsiteY39" fmla="*/ 3036278 h 4872396"/>
              <a:gd name="connsiteX40" fmla="*/ 2049449 w 2264421"/>
              <a:gd name="connsiteY40" fmla="*/ 3473939 h 4872396"/>
              <a:gd name="connsiteX41" fmla="*/ 2014280 w 2264421"/>
              <a:gd name="connsiteY41" fmla="*/ 3563816 h 4872396"/>
              <a:gd name="connsiteX42" fmla="*/ 2057266 w 2264421"/>
              <a:gd name="connsiteY42" fmla="*/ 3649785 h 4872396"/>
              <a:gd name="connsiteX43" fmla="*/ 2022097 w 2264421"/>
              <a:gd name="connsiteY43" fmla="*/ 3739662 h 4872396"/>
              <a:gd name="connsiteX44" fmla="*/ 2022097 w 2264421"/>
              <a:gd name="connsiteY44" fmla="*/ 4036647 h 4872396"/>
              <a:gd name="connsiteX45" fmla="*/ 1959573 w 2264421"/>
              <a:gd name="connsiteY45" fmla="*/ 3739662 h 4872396"/>
              <a:gd name="connsiteX46" fmla="*/ 1873604 w 2264421"/>
              <a:gd name="connsiteY46" fmla="*/ 3802185 h 4872396"/>
              <a:gd name="connsiteX47" fmla="*/ 1869697 w 2264421"/>
              <a:gd name="connsiteY47" fmla="*/ 4228124 h 4872396"/>
              <a:gd name="connsiteX48" fmla="*/ 1818898 w 2264421"/>
              <a:gd name="connsiteY48" fmla="*/ 4114801 h 4872396"/>
              <a:gd name="connsiteX49" fmla="*/ 1818898 w 2264421"/>
              <a:gd name="connsiteY49" fmla="*/ 4454770 h 4872396"/>
              <a:gd name="connsiteX50" fmla="*/ 1752468 w 2264421"/>
              <a:gd name="connsiteY50" fmla="*/ 4005386 h 4872396"/>
              <a:gd name="connsiteX51" fmla="*/ 1607883 w 2264421"/>
              <a:gd name="connsiteY51" fmla="*/ 3411417 h 4872396"/>
              <a:gd name="connsiteX52" fmla="*/ 1768099 w 2264421"/>
              <a:gd name="connsiteY52" fmla="*/ 4810370 h 4872396"/>
              <a:gd name="connsiteX53" fmla="*/ 1420315 w 2264421"/>
              <a:gd name="connsiteY53" fmla="*/ 3661509 h 4872396"/>
              <a:gd name="connsiteX54" fmla="*/ 1412500 w 2264421"/>
              <a:gd name="connsiteY54" fmla="*/ 4407878 h 4872396"/>
              <a:gd name="connsiteX55" fmla="*/ 1342161 w 2264421"/>
              <a:gd name="connsiteY55" fmla="*/ 4157785 h 4872396"/>
              <a:gd name="connsiteX56" fmla="*/ 1342160 w 2264421"/>
              <a:gd name="connsiteY56" fmla="*/ 4572001 h 4872396"/>
              <a:gd name="connsiteX57" fmla="*/ 1181946 w 2264421"/>
              <a:gd name="connsiteY57" fmla="*/ 4275016 h 4872396"/>
              <a:gd name="connsiteX58" fmla="*/ 1045176 w 2264421"/>
              <a:gd name="connsiteY58" fmla="*/ 3966309 h 4872396"/>
              <a:gd name="connsiteX59" fmla="*/ 982653 w 2264421"/>
              <a:gd name="connsiteY59" fmla="*/ 4013201 h 4872396"/>
              <a:gd name="connsiteX60" fmla="*/ 978746 w 2264421"/>
              <a:gd name="connsiteY60" fmla="*/ 4110892 h 4872396"/>
              <a:gd name="connsiteX61" fmla="*/ 897548 w 2264421"/>
              <a:gd name="connsiteY61" fmla="*/ 4097038 h 4872396"/>
              <a:gd name="connsiteX62" fmla="*/ 836293 w 2264421"/>
              <a:gd name="connsiteY62" fmla="*/ 3942964 h 4872396"/>
              <a:gd name="connsiteX63" fmla="*/ 770978 w 2264421"/>
              <a:gd name="connsiteY63" fmla="*/ 4328912 h 4872396"/>
              <a:gd name="connsiteX64" fmla="*/ 687851 w 2264421"/>
              <a:gd name="connsiteY64" fmla="*/ 3996404 h 4872396"/>
              <a:gd name="connsiteX65" fmla="*/ 616599 w 2264421"/>
              <a:gd name="connsiteY65" fmla="*/ 4376414 h 4872396"/>
              <a:gd name="connsiteX66" fmla="*/ 449113 w 2264421"/>
              <a:gd name="connsiteY66" fmla="*/ 4266414 h 4872396"/>
              <a:gd name="connsiteX67" fmla="*/ 271836 w 2264421"/>
              <a:gd name="connsiteY67" fmla="*/ 2808745 h 4872396"/>
              <a:gd name="connsiteX68" fmla="*/ 296738 w 2264421"/>
              <a:gd name="connsiteY68" fmla="*/ 4000919 h 4872396"/>
              <a:gd name="connsiteX69" fmla="*/ 199413 w 2264421"/>
              <a:gd name="connsiteY69" fmla="*/ 2641821 h 4872396"/>
              <a:gd name="connsiteX70" fmla="*/ 141200 w 2264421"/>
              <a:gd name="connsiteY70" fmla="*/ 2934061 h 4872396"/>
              <a:gd name="connsiteX71" fmla="*/ 77048 w 2264421"/>
              <a:gd name="connsiteY71" fmla="*/ 2594320 h 4872396"/>
              <a:gd name="connsiteX72" fmla="*/ 21288 w 2264421"/>
              <a:gd name="connsiteY72" fmla="*/ 2801512 h 4872396"/>
              <a:gd name="connsiteX73" fmla="*/ 52521 w 2264421"/>
              <a:gd name="connsiteY73" fmla="*/ 2042913 h 4872396"/>
              <a:gd name="connsiteX74" fmla="*/ 117443 w 2264421"/>
              <a:gd name="connsiteY74" fmla="*/ 2131852 h 4872396"/>
              <a:gd name="connsiteX0" fmla="*/ 117443 w 2264421"/>
              <a:gd name="connsiteY0" fmla="*/ 2132118 h 4872662"/>
              <a:gd name="connsiteX1" fmla="*/ 100021 w 2264421"/>
              <a:gd name="connsiteY1" fmla="*/ 1924425 h 4872662"/>
              <a:gd name="connsiteX2" fmla="*/ 147523 w 2264421"/>
              <a:gd name="connsiteY2" fmla="*/ 1057526 h 4872662"/>
              <a:gd name="connsiteX3" fmla="*/ 64395 w 2264421"/>
              <a:gd name="connsiteY3" fmla="*/ 1039713 h 4872662"/>
              <a:gd name="connsiteX4" fmla="*/ 64856 w 2264421"/>
              <a:gd name="connsiteY4" fmla="*/ 799085 h 4872662"/>
              <a:gd name="connsiteX5" fmla="*/ 115977 w 2264421"/>
              <a:gd name="connsiteY5" fmla="*/ 412511 h 4872662"/>
              <a:gd name="connsiteX6" fmla="*/ 633180 w 2264421"/>
              <a:gd name="connsiteY6" fmla="*/ 685645 h 4872662"/>
              <a:gd name="connsiteX7" fmla="*/ 1049080 w 2264421"/>
              <a:gd name="connsiteY7" fmla="*/ 266 h 4872662"/>
              <a:gd name="connsiteX8" fmla="*/ 1008708 w 2264421"/>
              <a:gd name="connsiteY8" fmla="*/ 329886 h 4872662"/>
              <a:gd name="connsiteX9" fmla="*/ 1068619 w 2264421"/>
              <a:gd name="connsiteY9" fmla="*/ 355866 h 4872662"/>
              <a:gd name="connsiteX10" fmla="*/ 1080342 w 2264421"/>
              <a:gd name="connsiteY10" fmla="*/ 551250 h 4872662"/>
              <a:gd name="connsiteX11" fmla="*/ 1181942 w 2264421"/>
              <a:gd name="connsiteY11" fmla="*/ 523897 h 4872662"/>
              <a:gd name="connsiteX12" fmla="*/ 1256188 w 2264421"/>
              <a:gd name="connsiteY12" fmla="*/ 664574 h 4872662"/>
              <a:gd name="connsiteX13" fmla="*/ 1279634 w 2264421"/>
              <a:gd name="connsiteY13" fmla="*/ 562974 h 4872662"/>
              <a:gd name="connsiteX14" fmla="*/ 1326526 w 2264421"/>
              <a:gd name="connsiteY14" fmla="*/ 672390 h 4872662"/>
              <a:gd name="connsiteX15" fmla="*/ 1432034 w 2264421"/>
              <a:gd name="connsiteY15" fmla="*/ 539528 h 4872662"/>
              <a:gd name="connsiteX16" fmla="*/ 1451572 w 2264421"/>
              <a:gd name="connsiteY16" fmla="*/ 391036 h 4872662"/>
              <a:gd name="connsiteX17" fmla="*/ 1557080 w 2264421"/>
              <a:gd name="connsiteY17" fmla="*/ 508267 h 4872662"/>
              <a:gd name="connsiteX18" fmla="*/ 1622604 w 2264421"/>
              <a:gd name="connsiteY18" fmla="*/ 505891 h 4872662"/>
              <a:gd name="connsiteX19" fmla="*/ 1740742 w 2264421"/>
              <a:gd name="connsiteY19" fmla="*/ 539528 h 4872662"/>
              <a:gd name="connsiteX20" fmla="*/ 1760280 w 2264421"/>
              <a:gd name="connsiteY20" fmla="*/ 688021 h 4872662"/>
              <a:gd name="connsiteX21" fmla="*/ 1846249 w 2264421"/>
              <a:gd name="connsiteY21" fmla="*/ 562975 h 4872662"/>
              <a:gd name="connsiteX22" fmla="*/ 1862462 w 2264421"/>
              <a:gd name="connsiteY22" fmla="*/ 666106 h 4872662"/>
              <a:gd name="connsiteX23" fmla="*/ 1928311 w 2264421"/>
              <a:gd name="connsiteY23" fmla="*/ 813067 h 4872662"/>
              <a:gd name="connsiteX24" fmla="*/ 1889234 w 2264421"/>
              <a:gd name="connsiteY24" fmla="*/ 922482 h 4872662"/>
              <a:gd name="connsiteX25" fmla="*/ 1889234 w 2264421"/>
              <a:gd name="connsiteY25" fmla="*/ 1145221 h 4872662"/>
              <a:gd name="connsiteX26" fmla="*/ 1916588 w 2264421"/>
              <a:gd name="connsiteY26" fmla="*/ 965467 h 4872662"/>
              <a:gd name="connsiteX27" fmla="*/ 2026003 w 2264421"/>
              <a:gd name="connsiteY27" fmla="*/ 918575 h 4872662"/>
              <a:gd name="connsiteX28" fmla="*/ 2022096 w 2264421"/>
              <a:gd name="connsiteY28" fmla="*/ 1020175 h 4872662"/>
              <a:gd name="connsiteX29" fmla="*/ 2119788 w 2264421"/>
              <a:gd name="connsiteY29" fmla="*/ 906851 h 4872662"/>
              <a:gd name="connsiteX30" fmla="*/ 2131511 w 2264421"/>
              <a:gd name="connsiteY30" fmla="*/ 1000636 h 4872662"/>
              <a:gd name="connsiteX31" fmla="*/ 2174496 w 2264421"/>
              <a:gd name="connsiteY31" fmla="*/ 1067067 h 4872662"/>
              <a:gd name="connsiteX32" fmla="*/ 2123696 w 2264421"/>
              <a:gd name="connsiteY32" fmla="*/ 1106144 h 4872662"/>
              <a:gd name="connsiteX33" fmla="*/ 2115880 w 2264421"/>
              <a:gd name="connsiteY33" fmla="*/ 1442205 h 4872662"/>
              <a:gd name="connsiteX34" fmla="*/ 2182310 w 2264421"/>
              <a:gd name="connsiteY34" fmla="*/ 1328882 h 4872662"/>
              <a:gd name="connsiteX35" fmla="*/ 2201848 w 2264421"/>
              <a:gd name="connsiteY35" fmla="*/ 1606328 h 4872662"/>
              <a:gd name="connsiteX36" fmla="*/ 2264371 w 2264421"/>
              <a:gd name="connsiteY36" fmla="*/ 1657128 h 4872662"/>
              <a:gd name="connsiteX37" fmla="*/ 2240925 w 2264421"/>
              <a:gd name="connsiteY37" fmla="*/ 2317528 h 4872662"/>
              <a:gd name="connsiteX38" fmla="*/ 2115879 w 2264421"/>
              <a:gd name="connsiteY38" fmla="*/ 2626236 h 4872662"/>
              <a:gd name="connsiteX39" fmla="*/ 2068988 w 2264421"/>
              <a:gd name="connsiteY39" fmla="*/ 3036544 h 4872662"/>
              <a:gd name="connsiteX40" fmla="*/ 2049449 w 2264421"/>
              <a:gd name="connsiteY40" fmla="*/ 3474205 h 4872662"/>
              <a:gd name="connsiteX41" fmla="*/ 2014280 w 2264421"/>
              <a:gd name="connsiteY41" fmla="*/ 3564082 h 4872662"/>
              <a:gd name="connsiteX42" fmla="*/ 2057266 w 2264421"/>
              <a:gd name="connsiteY42" fmla="*/ 3650051 h 4872662"/>
              <a:gd name="connsiteX43" fmla="*/ 2022097 w 2264421"/>
              <a:gd name="connsiteY43" fmla="*/ 3739928 h 4872662"/>
              <a:gd name="connsiteX44" fmla="*/ 2022097 w 2264421"/>
              <a:gd name="connsiteY44" fmla="*/ 4036913 h 4872662"/>
              <a:gd name="connsiteX45" fmla="*/ 1959573 w 2264421"/>
              <a:gd name="connsiteY45" fmla="*/ 3739928 h 4872662"/>
              <a:gd name="connsiteX46" fmla="*/ 1873604 w 2264421"/>
              <a:gd name="connsiteY46" fmla="*/ 3802451 h 4872662"/>
              <a:gd name="connsiteX47" fmla="*/ 1869697 w 2264421"/>
              <a:gd name="connsiteY47" fmla="*/ 4228390 h 4872662"/>
              <a:gd name="connsiteX48" fmla="*/ 1818898 w 2264421"/>
              <a:gd name="connsiteY48" fmla="*/ 4115067 h 4872662"/>
              <a:gd name="connsiteX49" fmla="*/ 1818898 w 2264421"/>
              <a:gd name="connsiteY49" fmla="*/ 4455036 h 4872662"/>
              <a:gd name="connsiteX50" fmla="*/ 1752468 w 2264421"/>
              <a:gd name="connsiteY50" fmla="*/ 4005652 h 4872662"/>
              <a:gd name="connsiteX51" fmla="*/ 1607883 w 2264421"/>
              <a:gd name="connsiteY51" fmla="*/ 3411683 h 4872662"/>
              <a:gd name="connsiteX52" fmla="*/ 1768099 w 2264421"/>
              <a:gd name="connsiteY52" fmla="*/ 4810636 h 4872662"/>
              <a:gd name="connsiteX53" fmla="*/ 1420315 w 2264421"/>
              <a:gd name="connsiteY53" fmla="*/ 3661775 h 4872662"/>
              <a:gd name="connsiteX54" fmla="*/ 1412500 w 2264421"/>
              <a:gd name="connsiteY54" fmla="*/ 4408144 h 4872662"/>
              <a:gd name="connsiteX55" fmla="*/ 1342161 w 2264421"/>
              <a:gd name="connsiteY55" fmla="*/ 4158051 h 4872662"/>
              <a:gd name="connsiteX56" fmla="*/ 1342160 w 2264421"/>
              <a:gd name="connsiteY56" fmla="*/ 4572267 h 4872662"/>
              <a:gd name="connsiteX57" fmla="*/ 1181946 w 2264421"/>
              <a:gd name="connsiteY57" fmla="*/ 4275282 h 4872662"/>
              <a:gd name="connsiteX58" fmla="*/ 1045176 w 2264421"/>
              <a:gd name="connsiteY58" fmla="*/ 3966575 h 4872662"/>
              <a:gd name="connsiteX59" fmla="*/ 982653 w 2264421"/>
              <a:gd name="connsiteY59" fmla="*/ 4013467 h 4872662"/>
              <a:gd name="connsiteX60" fmla="*/ 978746 w 2264421"/>
              <a:gd name="connsiteY60" fmla="*/ 4111158 h 4872662"/>
              <a:gd name="connsiteX61" fmla="*/ 897548 w 2264421"/>
              <a:gd name="connsiteY61" fmla="*/ 4097304 h 4872662"/>
              <a:gd name="connsiteX62" fmla="*/ 836293 w 2264421"/>
              <a:gd name="connsiteY62" fmla="*/ 3943230 h 4872662"/>
              <a:gd name="connsiteX63" fmla="*/ 770978 w 2264421"/>
              <a:gd name="connsiteY63" fmla="*/ 4329178 h 4872662"/>
              <a:gd name="connsiteX64" fmla="*/ 687851 w 2264421"/>
              <a:gd name="connsiteY64" fmla="*/ 3996670 h 4872662"/>
              <a:gd name="connsiteX65" fmla="*/ 616599 w 2264421"/>
              <a:gd name="connsiteY65" fmla="*/ 4376680 h 4872662"/>
              <a:gd name="connsiteX66" fmla="*/ 449113 w 2264421"/>
              <a:gd name="connsiteY66" fmla="*/ 4266680 h 4872662"/>
              <a:gd name="connsiteX67" fmla="*/ 271836 w 2264421"/>
              <a:gd name="connsiteY67" fmla="*/ 2809011 h 4872662"/>
              <a:gd name="connsiteX68" fmla="*/ 296738 w 2264421"/>
              <a:gd name="connsiteY68" fmla="*/ 4001185 h 4872662"/>
              <a:gd name="connsiteX69" fmla="*/ 199413 w 2264421"/>
              <a:gd name="connsiteY69" fmla="*/ 2642087 h 4872662"/>
              <a:gd name="connsiteX70" fmla="*/ 141200 w 2264421"/>
              <a:gd name="connsiteY70" fmla="*/ 2934327 h 4872662"/>
              <a:gd name="connsiteX71" fmla="*/ 77048 w 2264421"/>
              <a:gd name="connsiteY71" fmla="*/ 2594586 h 4872662"/>
              <a:gd name="connsiteX72" fmla="*/ 21288 w 2264421"/>
              <a:gd name="connsiteY72" fmla="*/ 2801778 h 4872662"/>
              <a:gd name="connsiteX73" fmla="*/ 52521 w 2264421"/>
              <a:gd name="connsiteY73" fmla="*/ 2043179 h 4872662"/>
              <a:gd name="connsiteX74" fmla="*/ 117443 w 2264421"/>
              <a:gd name="connsiteY74" fmla="*/ 2132118 h 4872662"/>
              <a:gd name="connsiteX0" fmla="*/ 117443 w 2264421"/>
              <a:gd name="connsiteY0" fmla="*/ 2133190 h 4873734"/>
              <a:gd name="connsiteX1" fmla="*/ 100021 w 2264421"/>
              <a:gd name="connsiteY1" fmla="*/ 1925497 h 4873734"/>
              <a:gd name="connsiteX2" fmla="*/ 147523 w 2264421"/>
              <a:gd name="connsiteY2" fmla="*/ 1058598 h 4873734"/>
              <a:gd name="connsiteX3" fmla="*/ 64395 w 2264421"/>
              <a:gd name="connsiteY3" fmla="*/ 1040785 h 4873734"/>
              <a:gd name="connsiteX4" fmla="*/ 64856 w 2264421"/>
              <a:gd name="connsiteY4" fmla="*/ 800157 h 4873734"/>
              <a:gd name="connsiteX5" fmla="*/ 115977 w 2264421"/>
              <a:gd name="connsiteY5" fmla="*/ 413583 h 4873734"/>
              <a:gd name="connsiteX6" fmla="*/ 633180 w 2264421"/>
              <a:gd name="connsiteY6" fmla="*/ 686717 h 4873734"/>
              <a:gd name="connsiteX7" fmla="*/ 884957 w 2264421"/>
              <a:gd name="connsiteY7" fmla="*/ 286599 h 4873734"/>
              <a:gd name="connsiteX8" fmla="*/ 1049080 w 2264421"/>
              <a:gd name="connsiteY8" fmla="*/ 1338 h 4873734"/>
              <a:gd name="connsiteX9" fmla="*/ 1008708 w 2264421"/>
              <a:gd name="connsiteY9" fmla="*/ 330958 h 4873734"/>
              <a:gd name="connsiteX10" fmla="*/ 1068619 w 2264421"/>
              <a:gd name="connsiteY10" fmla="*/ 356938 h 4873734"/>
              <a:gd name="connsiteX11" fmla="*/ 1080342 w 2264421"/>
              <a:gd name="connsiteY11" fmla="*/ 552322 h 4873734"/>
              <a:gd name="connsiteX12" fmla="*/ 1181942 w 2264421"/>
              <a:gd name="connsiteY12" fmla="*/ 524969 h 4873734"/>
              <a:gd name="connsiteX13" fmla="*/ 1256188 w 2264421"/>
              <a:gd name="connsiteY13" fmla="*/ 665646 h 4873734"/>
              <a:gd name="connsiteX14" fmla="*/ 1279634 w 2264421"/>
              <a:gd name="connsiteY14" fmla="*/ 564046 h 4873734"/>
              <a:gd name="connsiteX15" fmla="*/ 1326526 w 2264421"/>
              <a:gd name="connsiteY15" fmla="*/ 673462 h 4873734"/>
              <a:gd name="connsiteX16" fmla="*/ 1432034 w 2264421"/>
              <a:gd name="connsiteY16" fmla="*/ 540600 h 4873734"/>
              <a:gd name="connsiteX17" fmla="*/ 1451572 w 2264421"/>
              <a:gd name="connsiteY17" fmla="*/ 392108 h 4873734"/>
              <a:gd name="connsiteX18" fmla="*/ 1557080 w 2264421"/>
              <a:gd name="connsiteY18" fmla="*/ 509339 h 4873734"/>
              <a:gd name="connsiteX19" fmla="*/ 1622604 w 2264421"/>
              <a:gd name="connsiteY19" fmla="*/ 506963 h 4873734"/>
              <a:gd name="connsiteX20" fmla="*/ 1740742 w 2264421"/>
              <a:gd name="connsiteY20" fmla="*/ 540600 h 4873734"/>
              <a:gd name="connsiteX21" fmla="*/ 1760280 w 2264421"/>
              <a:gd name="connsiteY21" fmla="*/ 689093 h 4873734"/>
              <a:gd name="connsiteX22" fmla="*/ 1846249 w 2264421"/>
              <a:gd name="connsiteY22" fmla="*/ 564047 h 4873734"/>
              <a:gd name="connsiteX23" fmla="*/ 1862462 w 2264421"/>
              <a:gd name="connsiteY23" fmla="*/ 667178 h 4873734"/>
              <a:gd name="connsiteX24" fmla="*/ 1928311 w 2264421"/>
              <a:gd name="connsiteY24" fmla="*/ 814139 h 4873734"/>
              <a:gd name="connsiteX25" fmla="*/ 1889234 w 2264421"/>
              <a:gd name="connsiteY25" fmla="*/ 923554 h 4873734"/>
              <a:gd name="connsiteX26" fmla="*/ 1889234 w 2264421"/>
              <a:gd name="connsiteY26" fmla="*/ 1146293 h 4873734"/>
              <a:gd name="connsiteX27" fmla="*/ 1916588 w 2264421"/>
              <a:gd name="connsiteY27" fmla="*/ 966539 h 4873734"/>
              <a:gd name="connsiteX28" fmla="*/ 2026003 w 2264421"/>
              <a:gd name="connsiteY28" fmla="*/ 919647 h 4873734"/>
              <a:gd name="connsiteX29" fmla="*/ 2022096 w 2264421"/>
              <a:gd name="connsiteY29" fmla="*/ 1021247 h 4873734"/>
              <a:gd name="connsiteX30" fmla="*/ 2119788 w 2264421"/>
              <a:gd name="connsiteY30" fmla="*/ 907923 h 4873734"/>
              <a:gd name="connsiteX31" fmla="*/ 2131511 w 2264421"/>
              <a:gd name="connsiteY31" fmla="*/ 1001708 h 4873734"/>
              <a:gd name="connsiteX32" fmla="*/ 2174496 w 2264421"/>
              <a:gd name="connsiteY32" fmla="*/ 1068139 h 4873734"/>
              <a:gd name="connsiteX33" fmla="*/ 2123696 w 2264421"/>
              <a:gd name="connsiteY33" fmla="*/ 1107216 h 4873734"/>
              <a:gd name="connsiteX34" fmla="*/ 2115880 w 2264421"/>
              <a:gd name="connsiteY34" fmla="*/ 1443277 h 4873734"/>
              <a:gd name="connsiteX35" fmla="*/ 2182310 w 2264421"/>
              <a:gd name="connsiteY35" fmla="*/ 1329954 h 4873734"/>
              <a:gd name="connsiteX36" fmla="*/ 2201848 w 2264421"/>
              <a:gd name="connsiteY36" fmla="*/ 1607400 h 4873734"/>
              <a:gd name="connsiteX37" fmla="*/ 2264371 w 2264421"/>
              <a:gd name="connsiteY37" fmla="*/ 1658200 h 4873734"/>
              <a:gd name="connsiteX38" fmla="*/ 2240925 w 2264421"/>
              <a:gd name="connsiteY38" fmla="*/ 2318600 h 4873734"/>
              <a:gd name="connsiteX39" fmla="*/ 2115879 w 2264421"/>
              <a:gd name="connsiteY39" fmla="*/ 2627308 h 4873734"/>
              <a:gd name="connsiteX40" fmla="*/ 2068988 w 2264421"/>
              <a:gd name="connsiteY40" fmla="*/ 3037616 h 4873734"/>
              <a:gd name="connsiteX41" fmla="*/ 2049449 w 2264421"/>
              <a:gd name="connsiteY41" fmla="*/ 3475277 h 4873734"/>
              <a:gd name="connsiteX42" fmla="*/ 2014280 w 2264421"/>
              <a:gd name="connsiteY42" fmla="*/ 3565154 h 4873734"/>
              <a:gd name="connsiteX43" fmla="*/ 2057266 w 2264421"/>
              <a:gd name="connsiteY43" fmla="*/ 3651123 h 4873734"/>
              <a:gd name="connsiteX44" fmla="*/ 2022097 w 2264421"/>
              <a:gd name="connsiteY44" fmla="*/ 3741000 h 4873734"/>
              <a:gd name="connsiteX45" fmla="*/ 2022097 w 2264421"/>
              <a:gd name="connsiteY45" fmla="*/ 4037985 h 4873734"/>
              <a:gd name="connsiteX46" fmla="*/ 1959573 w 2264421"/>
              <a:gd name="connsiteY46" fmla="*/ 3741000 h 4873734"/>
              <a:gd name="connsiteX47" fmla="*/ 1873604 w 2264421"/>
              <a:gd name="connsiteY47" fmla="*/ 3803523 h 4873734"/>
              <a:gd name="connsiteX48" fmla="*/ 1869697 w 2264421"/>
              <a:gd name="connsiteY48" fmla="*/ 4229462 h 4873734"/>
              <a:gd name="connsiteX49" fmla="*/ 1818898 w 2264421"/>
              <a:gd name="connsiteY49" fmla="*/ 4116139 h 4873734"/>
              <a:gd name="connsiteX50" fmla="*/ 1818898 w 2264421"/>
              <a:gd name="connsiteY50" fmla="*/ 4456108 h 4873734"/>
              <a:gd name="connsiteX51" fmla="*/ 1752468 w 2264421"/>
              <a:gd name="connsiteY51" fmla="*/ 4006724 h 4873734"/>
              <a:gd name="connsiteX52" fmla="*/ 1607883 w 2264421"/>
              <a:gd name="connsiteY52" fmla="*/ 3412755 h 4873734"/>
              <a:gd name="connsiteX53" fmla="*/ 1768099 w 2264421"/>
              <a:gd name="connsiteY53" fmla="*/ 4811708 h 4873734"/>
              <a:gd name="connsiteX54" fmla="*/ 1420315 w 2264421"/>
              <a:gd name="connsiteY54" fmla="*/ 3662847 h 4873734"/>
              <a:gd name="connsiteX55" fmla="*/ 1412500 w 2264421"/>
              <a:gd name="connsiteY55" fmla="*/ 4409216 h 4873734"/>
              <a:gd name="connsiteX56" fmla="*/ 1342161 w 2264421"/>
              <a:gd name="connsiteY56" fmla="*/ 4159123 h 4873734"/>
              <a:gd name="connsiteX57" fmla="*/ 1342160 w 2264421"/>
              <a:gd name="connsiteY57" fmla="*/ 4573339 h 4873734"/>
              <a:gd name="connsiteX58" fmla="*/ 1181946 w 2264421"/>
              <a:gd name="connsiteY58" fmla="*/ 4276354 h 4873734"/>
              <a:gd name="connsiteX59" fmla="*/ 1045176 w 2264421"/>
              <a:gd name="connsiteY59" fmla="*/ 3967647 h 4873734"/>
              <a:gd name="connsiteX60" fmla="*/ 982653 w 2264421"/>
              <a:gd name="connsiteY60" fmla="*/ 4014539 h 4873734"/>
              <a:gd name="connsiteX61" fmla="*/ 978746 w 2264421"/>
              <a:gd name="connsiteY61" fmla="*/ 4112230 h 4873734"/>
              <a:gd name="connsiteX62" fmla="*/ 897548 w 2264421"/>
              <a:gd name="connsiteY62" fmla="*/ 4098376 h 4873734"/>
              <a:gd name="connsiteX63" fmla="*/ 836293 w 2264421"/>
              <a:gd name="connsiteY63" fmla="*/ 3944302 h 4873734"/>
              <a:gd name="connsiteX64" fmla="*/ 770978 w 2264421"/>
              <a:gd name="connsiteY64" fmla="*/ 4330250 h 4873734"/>
              <a:gd name="connsiteX65" fmla="*/ 687851 w 2264421"/>
              <a:gd name="connsiteY65" fmla="*/ 3997742 h 4873734"/>
              <a:gd name="connsiteX66" fmla="*/ 616599 w 2264421"/>
              <a:gd name="connsiteY66" fmla="*/ 4377752 h 4873734"/>
              <a:gd name="connsiteX67" fmla="*/ 449113 w 2264421"/>
              <a:gd name="connsiteY67" fmla="*/ 4267752 h 4873734"/>
              <a:gd name="connsiteX68" fmla="*/ 271836 w 2264421"/>
              <a:gd name="connsiteY68" fmla="*/ 2810083 h 4873734"/>
              <a:gd name="connsiteX69" fmla="*/ 296738 w 2264421"/>
              <a:gd name="connsiteY69" fmla="*/ 4002257 h 4873734"/>
              <a:gd name="connsiteX70" fmla="*/ 199413 w 2264421"/>
              <a:gd name="connsiteY70" fmla="*/ 2643159 h 4873734"/>
              <a:gd name="connsiteX71" fmla="*/ 141200 w 2264421"/>
              <a:gd name="connsiteY71" fmla="*/ 2935399 h 4873734"/>
              <a:gd name="connsiteX72" fmla="*/ 77048 w 2264421"/>
              <a:gd name="connsiteY72" fmla="*/ 2595658 h 4873734"/>
              <a:gd name="connsiteX73" fmla="*/ 21288 w 2264421"/>
              <a:gd name="connsiteY73" fmla="*/ 2802850 h 4873734"/>
              <a:gd name="connsiteX74" fmla="*/ 52521 w 2264421"/>
              <a:gd name="connsiteY74" fmla="*/ 2044251 h 4873734"/>
              <a:gd name="connsiteX75" fmla="*/ 117443 w 2264421"/>
              <a:gd name="connsiteY75" fmla="*/ 2133190 h 4873734"/>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822434 w 2264421"/>
              <a:gd name="connsiteY7" fmla="*/ 219961 h 4873526"/>
              <a:gd name="connsiteX8" fmla="*/ 884957 w 2264421"/>
              <a:gd name="connsiteY8" fmla="*/ 286391 h 4873526"/>
              <a:gd name="connsiteX9" fmla="*/ 1049080 w 2264421"/>
              <a:gd name="connsiteY9" fmla="*/ 1130 h 4873526"/>
              <a:gd name="connsiteX10" fmla="*/ 1008708 w 2264421"/>
              <a:gd name="connsiteY10" fmla="*/ 330750 h 4873526"/>
              <a:gd name="connsiteX11" fmla="*/ 1068619 w 2264421"/>
              <a:gd name="connsiteY11" fmla="*/ 356730 h 4873526"/>
              <a:gd name="connsiteX12" fmla="*/ 1080342 w 2264421"/>
              <a:gd name="connsiteY12" fmla="*/ 552114 h 4873526"/>
              <a:gd name="connsiteX13" fmla="*/ 1181942 w 2264421"/>
              <a:gd name="connsiteY13" fmla="*/ 524761 h 4873526"/>
              <a:gd name="connsiteX14" fmla="*/ 1256188 w 2264421"/>
              <a:gd name="connsiteY14" fmla="*/ 665438 h 4873526"/>
              <a:gd name="connsiteX15" fmla="*/ 1279634 w 2264421"/>
              <a:gd name="connsiteY15" fmla="*/ 563838 h 4873526"/>
              <a:gd name="connsiteX16" fmla="*/ 1326526 w 2264421"/>
              <a:gd name="connsiteY16" fmla="*/ 673254 h 4873526"/>
              <a:gd name="connsiteX17" fmla="*/ 1432034 w 2264421"/>
              <a:gd name="connsiteY17" fmla="*/ 540392 h 4873526"/>
              <a:gd name="connsiteX18" fmla="*/ 1451572 w 2264421"/>
              <a:gd name="connsiteY18" fmla="*/ 391900 h 4873526"/>
              <a:gd name="connsiteX19" fmla="*/ 1557080 w 2264421"/>
              <a:gd name="connsiteY19" fmla="*/ 509131 h 4873526"/>
              <a:gd name="connsiteX20" fmla="*/ 1622604 w 2264421"/>
              <a:gd name="connsiteY20" fmla="*/ 506755 h 4873526"/>
              <a:gd name="connsiteX21" fmla="*/ 1740742 w 2264421"/>
              <a:gd name="connsiteY21" fmla="*/ 540392 h 4873526"/>
              <a:gd name="connsiteX22" fmla="*/ 1760280 w 2264421"/>
              <a:gd name="connsiteY22" fmla="*/ 688885 h 4873526"/>
              <a:gd name="connsiteX23" fmla="*/ 1846249 w 2264421"/>
              <a:gd name="connsiteY23" fmla="*/ 563839 h 4873526"/>
              <a:gd name="connsiteX24" fmla="*/ 1862462 w 2264421"/>
              <a:gd name="connsiteY24" fmla="*/ 666970 h 4873526"/>
              <a:gd name="connsiteX25" fmla="*/ 1928311 w 2264421"/>
              <a:gd name="connsiteY25" fmla="*/ 813931 h 4873526"/>
              <a:gd name="connsiteX26" fmla="*/ 1889234 w 2264421"/>
              <a:gd name="connsiteY26" fmla="*/ 923346 h 4873526"/>
              <a:gd name="connsiteX27" fmla="*/ 1889234 w 2264421"/>
              <a:gd name="connsiteY27" fmla="*/ 1146085 h 4873526"/>
              <a:gd name="connsiteX28" fmla="*/ 1916588 w 2264421"/>
              <a:gd name="connsiteY28" fmla="*/ 966331 h 4873526"/>
              <a:gd name="connsiteX29" fmla="*/ 2026003 w 2264421"/>
              <a:gd name="connsiteY29" fmla="*/ 919439 h 4873526"/>
              <a:gd name="connsiteX30" fmla="*/ 2022096 w 2264421"/>
              <a:gd name="connsiteY30" fmla="*/ 1021039 h 4873526"/>
              <a:gd name="connsiteX31" fmla="*/ 2119788 w 2264421"/>
              <a:gd name="connsiteY31" fmla="*/ 907715 h 4873526"/>
              <a:gd name="connsiteX32" fmla="*/ 2131511 w 2264421"/>
              <a:gd name="connsiteY32" fmla="*/ 1001500 h 4873526"/>
              <a:gd name="connsiteX33" fmla="*/ 2174496 w 2264421"/>
              <a:gd name="connsiteY33" fmla="*/ 1067931 h 4873526"/>
              <a:gd name="connsiteX34" fmla="*/ 2123696 w 2264421"/>
              <a:gd name="connsiteY34" fmla="*/ 1107008 h 4873526"/>
              <a:gd name="connsiteX35" fmla="*/ 2115880 w 2264421"/>
              <a:gd name="connsiteY35" fmla="*/ 1443069 h 4873526"/>
              <a:gd name="connsiteX36" fmla="*/ 2182310 w 2264421"/>
              <a:gd name="connsiteY36" fmla="*/ 1329746 h 4873526"/>
              <a:gd name="connsiteX37" fmla="*/ 2201848 w 2264421"/>
              <a:gd name="connsiteY37" fmla="*/ 1607192 h 4873526"/>
              <a:gd name="connsiteX38" fmla="*/ 2264371 w 2264421"/>
              <a:gd name="connsiteY38" fmla="*/ 1657992 h 4873526"/>
              <a:gd name="connsiteX39" fmla="*/ 2240925 w 2264421"/>
              <a:gd name="connsiteY39" fmla="*/ 2318392 h 4873526"/>
              <a:gd name="connsiteX40" fmla="*/ 2115879 w 2264421"/>
              <a:gd name="connsiteY40" fmla="*/ 2627100 h 4873526"/>
              <a:gd name="connsiteX41" fmla="*/ 2068988 w 2264421"/>
              <a:gd name="connsiteY41" fmla="*/ 3037408 h 4873526"/>
              <a:gd name="connsiteX42" fmla="*/ 2049449 w 2264421"/>
              <a:gd name="connsiteY42" fmla="*/ 3475069 h 4873526"/>
              <a:gd name="connsiteX43" fmla="*/ 2014280 w 2264421"/>
              <a:gd name="connsiteY43" fmla="*/ 3564946 h 4873526"/>
              <a:gd name="connsiteX44" fmla="*/ 2057266 w 2264421"/>
              <a:gd name="connsiteY44" fmla="*/ 3650915 h 4873526"/>
              <a:gd name="connsiteX45" fmla="*/ 2022097 w 2264421"/>
              <a:gd name="connsiteY45" fmla="*/ 3740792 h 4873526"/>
              <a:gd name="connsiteX46" fmla="*/ 2022097 w 2264421"/>
              <a:gd name="connsiteY46" fmla="*/ 4037777 h 4873526"/>
              <a:gd name="connsiteX47" fmla="*/ 1959573 w 2264421"/>
              <a:gd name="connsiteY47" fmla="*/ 3740792 h 4873526"/>
              <a:gd name="connsiteX48" fmla="*/ 1873604 w 2264421"/>
              <a:gd name="connsiteY48" fmla="*/ 3803315 h 4873526"/>
              <a:gd name="connsiteX49" fmla="*/ 1869697 w 2264421"/>
              <a:gd name="connsiteY49" fmla="*/ 4229254 h 4873526"/>
              <a:gd name="connsiteX50" fmla="*/ 1818898 w 2264421"/>
              <a:gd name="connsiteY50" fmla="*/ 4115931 h 4873526"/>
              <a:gd name="connsiteX51" fmla="*/ 1818898 w 2264421"/>
              <a:gd name="connsiteY51" fmla="*/ 4455900 h 4873526"/>
              <a:gd name="connsiteX52" fmla="*/ 1752468 w 2264421"/>
              <a:gd name="connsiteY52" fmla="*/ 4006516 h 4873526"/>
              <a:gd name="connsiteX53" fmla="*/ 1607883 w 2264421"/>
              <a:gd name="connsiteY53" fmla="*/ 3412547 h 4873526"/>
              <a:gd name="connsiteX54" fmla="*/ 1768099 w 2264421"/>
              <a:gd name="connsiteY54" fmla="*/ 4811500 h 4873526"/>
              <a:gd name="connsiteX55" fmla="*/ 1420315 w 2264421"/>
              <a:gd name="connsiteY55" fmla="*/ 3662639 h 4873526"/>
              <a:gd name="connsiteX56" fmla="*/ 1412500 w 2264421"/>
              <a:gd name="connsiteY56" fmla="*/ 4409008 h 4873526"/>
              <a:gd name="connsiteX57" fmla="*/ 1342161 w 2264421"/>
              <a:gd name="connsiteY57" fmla="*/ 4158915 h 4873526"/>
              <a:gd name="connsiteX58" fmla="*/ 1342160 w 2264421"/>
              <a:gd name="connsiteY58" fmla="*/ 4573131 h 4873526"/>
              <a:gd name="connsiteX59" fmla="*/ 1181946 w 2264421"/>
              <a:gd name="connsiteY59" fmla="*/ 4276146 h 4873526"/>
              <a:gd name="connsiteX60" fmla="*/ 1045176 w 2264421"/>
              <a:gd name="connsiteY60" fmla="*/ 3967439 h 4873526"/>
              <a:gd name="connsiteX61" fmla="*/ 982653 w 2264421"/>
              <a:gd name="connsiteY61" fmla="*/ 4014331 h 4873526"/>
              <a:gd name="connsiteX62" fmla="*/ 978746 w 2264421"/>
              <a:gd name="connsiteY62" fmla="*/ 4112022 h 4873526"/>
              <a:gd name="connsiteX63" fmla="*/ 897548 w 2264421"/>
              <a:gd name="connsiteY63" fmla="*/ 4098168 h 4873526"/>
              <a:gd name="connsiteX64" fmla="*/ 836293 w 2264421"/>
              <a:gd name="connsiteY64" fmla="*/ 3944094 h 4873526"/>
              <a:gd name="connsiteX65" fmla="*/ 770978 w 2264421"/>
              <a:gd name="connsiteY65" fmla="*/ 4330042 h 4873526"/>
              <a:gd name="connsiteX66" fmla="*/ 687851 w 2264421"/>
              <a:gd name="connsiteY66" fmla="*/ 3997534 h 4873526"/>
              <a:gd name="connsiteX67" fmla="*/ 616599 w 2264421"/>
              <a:gd name="connsiteY67" fmla="*/ 4377544 h 4873526"/>
              <a:gd name="connsiteX68" fmla="*/ 449113 w 2264421"/>
              <a:gd name="connsiteY68" fmla="*/ 4267544 h 4873526"/>
              <a:gd name="connsiteX69" fmla="*/ 271836 w 2264421"/>
              <a:gd name="connsiteY69" fmla="*/ 2809875 h 4873526"/>
              <a:gd name="connsiteX70" fmla="*/ 296738 w 2264421"/>
              <a:gd name="connsiteY70" fmla="*/ 4002049 h 4873526"/>
              <a:gd name="connsiteX71" fmla="*/ 199413 w 2264421"/>
              <a:gd name="connsiteY71" fmla="*/ 2642951 h 4873526"/>
              <a:gd name="connsiteX72" fmla="*/ 141200 w 2264421"/>
              <a:gd name="connsiteY72" fmla="*/ 2935191 h 4873526"/>
              <a:gd name="connsiteX73" fmla="*/ 77048 w 2264421"/>
              <a:gd name="connsiteY73" fmla="*/ 2595450 h 4873526"/>
              <a:gd name="connsiteX74" fmla="*/ 21288 w 2264421"/>
              <a:gd name="connsiteY74" fmla="*/ 2802642 h 4873526"/>
              <a:gd name="connsiteX75" fmla="*/ 52521 w 2264421"/>
              <a:gd name="connsiteY75" fmla="*/ 2044043 h 4873526"/>
              <a:gd name="connsiteX76" fmla="*/ 117443 w 2264421"/>
              <a:gd name="connsiteY76"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71634 w 2264421"/>
              <a:gd name="connsiteY7" fmla="*/ 352822 h 4873526"/>
              <a:gd name="connsiteX8" fmla="*/ 822434 w 2264421"/>
              <a:gd name="connsiteY8" fmla="*/ 219961 h 4873526"/>
              <a:gd name="connsiteX9" fmla="*/ 884957 w 2264421"/>
              <a:gd name="connsiteY9" fmla="*/ 286391 h 4873526"/>
              <a:gd name="connsiteX10" fmla="*/ 1049080 w 2264421"/>
              <a:gd name="connsiteY10" fmla="*/ 1130 h 4873526"/>
              <a:gd name="connsiteX11" fmla="*/ 1008708 w 2264421"/>
              <a:gd name="connsiteY11" fmla="*/ 330750 h 4873526"/>
              <a:gd name="connsiteX12" fmla="*/ 1068619 w 2264421"/>
              <a:gd name="connsiteY12" fmla="*/ 356730 h 4873526"/>
              <a:gd name="connsiteX13" fmla="*/ 1080342 w 2264421"/>
              <a:gd name="connsiteY13" fmla="*/ 552114 h 4873526"/>
              <a:gd name="connsiteX14" fmla="*/ 1181942 w 2264421"/>
              <a:gd name="connsiteY14" fmla="*/ 524761 h 4873526"/>
              <a:gd name="connsiteX15" fmla="*/ 1256188 w 2264421"/>
              <a:gd name="connsiteY15" fmla="*/ 665438 h 4873526"/>
              <a:gd name="connsiteX16" fmla="*/ 1279634 w 2264421"/>
              <a:gd name="connsiteY16" fmla="*/ 563838 h 4873526"/>
              <a:gd name="connsiteX17" fmla="*/ 1326526 w 2264421"/>
              <a:gd name="connsiteY17" fmla="*/ 673254 h 4873526"/>
              <a:gd name="connsiteX18" fmla="*/ 1432034 w 2264421"/>
              <a:gd name="connsiteY18" fmla="*/ 540392 h 4873526"/>
              <a:gd name="connsiteX19" fmla="*/ 1451572 w 2264421"/>
              <a:gd name="connsiteY19" fmla="*/ 391900 h 4873526"/>
              <a:gd name="connsiteX20" fmla="*/ 1557080 w 2264421"/>
              <a:gd name="connsiteY20" fmla="*/ 509131 h 4873526"/>
              <a:gd name="connsiteX21" fmla="*/ 1622604 w 2264421"/>
              <a:gd name="connsiteY21" fmla="*/ 506755 h 4873526"/>
              <a:gd name="connsiteX22" fmla="*/ 1740742 w 2264421"/>
              <a:gd name="connsiteY22" fmla="*/ 540392 h 4873526"/>
              <a:gd name="connsiteX23" fmla="*/ 1760280 w 2264421"/>
              <a:gd name="connsiteY23" fmla="*/ 688885 h 4873526"/>
              <a:gd name="connsiteX24" fmla="*/ 1846249 w 2264421"/>
              <a:gd name="connsiteY24" fmla="*/ 563839 h 4873526"/>
              <a:gd name="connsiteX25" fmla="*/ 1862462 w 2264421"/>
              <a:gd name="connsiteY25" fmla="*/ 666970 h 4873526"/>
              <a:gd name="connsiteX26" fmla="*/ 1928311 w 2264421"/>
              <a:gd name="connsiteY26" fmla="*/ 813931 h 4873526"/>
              <a:gd name="connsiteX27" fmla="*/ 1889234 w 2264421"/>
              <a:gd name="connsiteY27" fmla="*/ 923346 h 4873526"/>
              <a:gd name="connsiteX28" fmla="*/ 1889234 w 2264421"/>
              <a:gd name="connsiteY28" fmla="*/ 1146085 h 4873526"/>
              <a:gd name="connsiteX29" fmla="*/ 1916588 w 2264421"/>
              <a:gd name="connsiteY29" fmla="*/ 966331 h 4873526"/>
              <a:gd name="connsiteX30" fmla="*/ 2026003 w 2264421"/>
              <a:gd name="connsiteY30" fmla="*/ 919439 h 4873526"/>
              <a:gd name="connsiteX31" fmla="*/ 2022096 w 2264421"/>
              <a:gd name="connsiteY31" fmla="*/ 1021039 h 4873526"/>
              <a:gd name="connsiteX32" fmla="*/ 2119788 w 2264421"/>
              <a:gd name="connsiteY32" fmla="*/ 907715 h 4873526"/>
              <a:gd name="connsiteX33" fmla="*/ 2131511 w 2264421"/>
              <a:gd name="connsiteY33" fmla="*/ 1001500 h 4873526"/>
              <a:gd name="connsiteX34" fmla="*/ 2174496 w 2264421"/>
              <a:gd name="connsiteY34" fmla="*/ 1067931 h 4873526"/>
              <a:gd name="connsiteX35" fmla="*/ 2123696 w 2264421"/>
              <a:gd name="connsiteY35" fmla="*/ 1107008 h 4873526"/>
              <a:gd name="connsiteX36" fmla="*/ 2115880 w 2264421"/>
              <a:gd name="connsiteY36" fmla="*/ 1443069 h 4873526"/>
              <a:gd name="connsiteX37" fmla="*/ 2182310 w 2264421"/>
              <a:gd name="connsiteY37" fmla="*/ 1329746 h 4873526"/>
              <a:gd name="connsiteX38" fmla="*/ 2201848 w 2264421"/>
              <a:gd name="connsiteY38" fmla="*/ 1607192 h 4873526"/>
              <a:gd name="connsiteX39" fmla="*/ 2264371 w 2264421"/>
              <a:gd name="connsiteY39" fmla="*/ 1657992 h 4873526"/>
              <a:gd name="connsiteX40" fmla="*/ 2240925 w 2264421"/>
              <a:gd name="connsiteY40" fmla="*/ 2318392 h 4873526"/>
              <a:gd name="connsiteX41" fmla="*/ 2115879 w 2264421"/>
              <a:gd name="connsiteY41" fmla="*/ 2627100 h 4873526"/>
              <a:gd name="connsiteX42" fmla="*/ 2068988 w 2264421"/>
              <a:gd name="connsiteY42" fmla="*/ 3037408 h 4873526"/>
              <a:gd name="connsiteX43" fmla="*/ 2049449 w 2264421"/>
              <a:gd name="connsiteY43" fmla="*/ 3475069 h 4873526"/>
              <a:gd name="connsiteX44" fmla="*/ 2014280 w 2264421"/>
              <a:gd name="connsiteY44" fmla="*/ 3564946 h 4873526"/>
              <a:gd name="connsiteX45" fmla="*/ 2057266 w 2264421"/>
              <a:gd name="connsiteY45" fmla="*/ 3650915 h 4873526"/>
              <a:gd name="connsiteX46" fmla="*/ 2022097 w 2264421"/>
              <a:gd name="connsiteY46" fmla="*/ 3740792 h 4873526"/>
              <a:gd name="connsiteX47" fmla="*/ 2022097 w 2264421"/>
              <a:gd name="connsiteY47" fmla="*/ 4037777 h 4873526"/>
              <a:gd name="connsiteX48" fmla="*/ 1959573 w 2264421"/>
              <a:gd name="connsiteY48" fmla="*/ 3740792 h 4873526"/>
              <a:gd name="connsiteX49" fmla="*/ 1873604 w 2264421"/>
              <a:gd name="connsiteY49" fmla="*/ 3803315 h 4873526"/>
              <a:gd name="connsiteX50" fmla="*/ 1869697 w 2264421"/>
              <a:gd name="connsiteY50" fmla="*/ 4229254 h 4873526"/>
              <a:gd name="connsiteX51" fmla="*/ 1818898 w 2264421"/>
              <a:gd name="connsiteY51" fmla="*/ 4115931 h 4873526"/>
              <a:gd name="connsiteX52" fmla="*/ 1818898 w 2264421"/>
              <a:gd name="connsiteY52" fmla="*/ 4455900 h 4873526"/>
              <a:gd name="connsiteX53" fmla="*/ 1752468 w 2264421"/>
              <a:gd name="connsiteY53" fmla="*/ 4006516 h 4873526"/>
              <a:gd name="connsiteX54" fmla="*/ 1607883 w 2264421"/>
              <a:gd name="connsiteY54" fmla="*/ 3412547 h 4873526"/>
              <a:gd name="connsiteX55" fmla="*/ 1768099 w 2264421"/>
              <a:gd name="connsiteY55" fmla="*/ 4811500 h 4873526"/>
              <a:gd name="connsiteX56" fmla="*/ 1420315 w 2264421"/>
              <a:gd name="connsiteY56" fmla="*/ 3662639 h 4873526"/>
              <a:gd name="connsiteX57" fmla="*/ 1412500 w 2264421"/>
              <a:gd name="connsiteY57" fmla="*/ 4409008 h 4873526"/>
              <a:gd name="connsiteX58" fmla="*/ 1342161 w 2264421"/>
              <a:gd name="connsiteY58" fmla="*/ 4158915 h 4873526"/>
              <a:gd name="connsiteX59" fmla="*/ 1342160 w 2264421"/>
              <a:gd name="connsiteY59" fmla="*/ 4573131 h 4873526"/>
              <a:gd name="connsiteX60" fmla="*/ 1181946 w 2264421"/>
              <a:gd name="connsiteY60" fmla="*/ 4276146 h 4873526"/>
              <a:gd name="connsiteX61" fmla="*/ 1045176 w 2264421"/>
              <a:gd name="connsiteY61" fmla="*/ 3967439 h 4873526"/>
              <a:gd name="connsiteX62" fmla="*/ 982653 w 2264421"/>
              <a:gd name="connsiteY62" fmla="*/ 4014331 h 4873526"/>
              <a:gd name="connsiteX63" fmla="*/ 978746 w 2264421"/>
              <a:gd name="connsiteY63" fmla="*/ 4112022 h 4873526"/>
              <a:gd name="connsiteX64" fmla="*/ 897548 w 2264421"/>
              <a:gd name="connsiteY64" fmla="*/ 4098168 h 4873526"/>
              <a:gd name="connsiteX65" fmla="*/ 836293 w 2264421"/>
              <a:gd name="connsiteY65" fmla="*/ 3944094 h 4873526"/>
              <a:gd name="connsiteX66" fmla="*/ 770978 w 2264421"/>
              <a:gd name="connsiteY66" fmla="*/ 4330042 h 4873526"/>
              <a:gd name="connsiteX67" fmla="*/ 687851 w 2264421"/>
              <a:gd name="connsiteY67" fmla="*/ 3997534 h 4873526"/>
              <a:gd name="connsiteX68" fmla="*/ 616599 w 2264421"/>
              <a:gd name="connsiteY68" fmla="*/ 4377544 h 4873526"/>
              <a:gd name="connsiteX69" fmla="*/ 449113 w 2264421"/>
              <a:gd name="connsiteY69" fmla="*/ 4267544 h 4873526"/>
              <a:gd name="connsiteX70" fmla="*/ 271836 w 2264421"/>
              <a:gd name="connsiteY70" fmla="*/ 2809875 h 4873526"/>
              <a:gd name="connsiteX71" fmla="*/ 296738 w 2264421"/>
              <a:gd name="connsiteY71" fmla="*/ 4002049 h 4873526"/>
              <a:gd name="connsiteX72" fmla="*/ 199413 w 2264421"/>
              <a:gd name="connsiteY72" fmla="*/ 2642951 h 4873526"/>
              <a:gd name="connsiteX73" fmla="*/ 141200 w 2264421"/>
              <a:gd name="connsiteY73" fmla="*/ 2935191 h 4873526"/>
              <a:gd name="connsiteX74" fmla="*/ 77048 w 2264421"/>
              <a:gd name="connsiteY74" fmla="*/ 2595450 h 4873526"/>
              <a:gd name="connsiteX75" fmla="*/ 21288 w 2264421"/>
              <a:gd name="connsiteY75" fmla="*/ 2802642 h 4873526"/>
              <a:gd name="connsiteX76" fmla="*/ 52521 w 2264421"/>
              <a:gd name="connsiteY76" fmla="*/ 2044043 h 4873526"/>
              <a:gd name="connsiteX77" fmla="*/ 117443 w 2264421"/>
              <a:gd name="connsiteY77"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3180 w 2264421"/>
              <a:gd name="connsiteY6" fmla="*/ 6865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7087 w 2264421"/>
              <a:gd name="connsiteY6" fmla="*/ 534109 h 4873526"/>
              <a:gd name="connsiteX7" fmla="*/ 716926 w 2264421"/>
              <a:gd name="connsiteY7" fmla="*/ 286391 h 4873526"/>
              <a:gd name="connsiteX8" fmla="*/ 771634 w 2264421"/>
              <a:gd name="connsiteY8" fmla="*/ 352822 h 4873526"/>
              <a:gd name="connsiteX9" fmla="*/ 822434 w 2264421"/>
              <a:gd name="connsiteY9" fmla="*/ 219961 h 4873526"/>
              <a:gd name="connsiteX10" fmla="*/ 884957 w 2264421"/>
              <a:gd name="connsiteY10" fmla="*/ 286391 h 4873526"/>
              <a:gd name="connsiteX11" fmla="*/ 1049080 w 2264421"/>
              <a:gd name="connsiteY11" fmla="*/ 1130 h 4873526"/>
              <a:gd name="connsiteX12" fmla="*/ 1008708 w 2264421"/>
              <a:gd name="connsiteY12" fmla="*/ 330750 h 4873526"/>
              <a:gd name="connsiteX13" fmla="*/ 1068619 w 2264421"/>
              <a:gd name="connsiteY13" fmla="*/ 356730 h 4873526"/>
              <a:gd name="connsiteX14" fmla="*/ 1080342 w 2264421"/>
              <a:gd name="connsiteY14" fmla="*/ 552114 h 4873526"/>
              <a:gd name="connsiteX15" fmla="*/ 1181942 w 2264421"/>
              <a:gd name="connsiteY15" fmla="*/ 524761 h 4873526"/>
              <a:gd name="connsiteX16" fmla="*/ 1256188 w 2264421"/>
              <a:gd name="connsiteY16" fmla="*/ 665438 h 4873526"/>
              <a:gd name="connsiteX17" fmla="*/ 1279634 w 2264421"/>
              <a:gd name="connsiteY17" fmla="*/ 563838 h 4873526"/>
              <a:gd name="connsiteX18" fmla="*/ 1326526 w 2264421"/>
              <a:gd name="connsiteY18" fmla="*/ 673254 h 4873526"/>
              <a:gd name="connsiteX19" fmla="*/ 1432034 w 2264421"/>
              <a:gd name="connsiteY19" fmla="*/ 540392 h 4873526"/>
              <a:gd name="connsiteX20" fmla="*/ 1451572 w 2264421"/>
              <a:gd name="connsiteY20" fmla="*/ 391900 h 4873526"/>
              <a:gd name="connsiteX21" fmla="*/ 1557080 w 2264421"/>
              <a:gd name="connsiteY21" fmla="*/ 509131 h 4873526"/>
              <a:gd name="connsiteX22" fmla="*/ 1622604 w 2264421"/>
              <a:gd name="connsiteY22" fmla="*/ 506755 h 4873526"/>
              <a:gd name="connsiteX23" fmla="*/ 1740742 w 2264421"/>
              <a:gd name="connsiteY23" fmla="*/ 540392 h 4873526"/>
              <a:gd name="connsiteX24" fmla="*/ 1760280 w 2264421"/>
              <a:gd name="connsiteY24" fmla="*/ 688885 h 4873526"/>
              <a:gd name="connsiteX25" fmla="*/ 1846249 w 2264421"/>
              <a:gd name="connsiteY25" fmla="*/ 563839 h 4873526"/>
              <a:gd name="connsiteX26" fmla="*/ 1862462 w 2264421"/>
              <a:gd name="connsiteY26" fmla="*/ 666970 h 4873526"/>
              <a:gd name="connsiteX27" fmla="*/ 1928311 w 2264421"/>
              <a:gd name="connsiteY27" fmla="*/ 813931 h 4873526"/>
              <a:gd name="connsiteX28" fmla="*/ 1889234 w 2264421"/>
              <a:gd name="connsiteY28" fmla="*/ 923346 h 4873526"/>
              <a:gd name="connsiteX29" fmla="*/ 1889234 w 2264421"/>
              <a:gd name="connsiteY29" fmla="*/ 1146085 h 4873526"/>
              <a:gd name="connsiteX30" fmla="*/ 1916588 w 2264421"/>
              <a:gd name="connsiteY30" fmla="*/ 966331 h 4873526"/>
              <a:gd name="connsiteX31" fmla="*/ 2026003 w 2264421"/>
              <a:gd name="connsiteY31" fmla="*/ 919439 h 4873526"/>
              <a:gd name="connsiteX32" fmla="*/ 2022096 w 2264421"/>
              <a:gd name="connsiteY32" fmla="*/ 1021039 h 4873526"/>
              <a:gd name="connsiteX33" fmla="*/ 2119788 w 2264421"/>
              <a:gd name="connsiteY33" fmla="*/ 907715 h 4873526"/>
              <a:gd name="connsiteX34" fmla="*/ 2131511 w 2264421"/>
              <a:gd name="connsiteY34" fmla="*/ 1001500 h 4873526"/>
              <a:gd name="connsiteX35" fmla="*/ 2174496 w 2264421"/>
              <a:gd name="connsiteY35" fmla="*/ 1067931 h 4873526"/>
              <a:gd name="connsiteX36" fmla="*/ 2123696 w 2264421"/>
              <a:gd name="connsiteY36" fmla="*/ 1107008 h 4873526"/>
              <a:gd name="connsiteX37" fmla="*/ 2115880 w 2264421"/>
              <a:gd name="connsiteY37" fmla="*/ 1443069 h 4873526"/>
              <a:gd name="connsiteX38" fmla="*/ 2182310 w 2264421"/>
              <a:gd name="connsiteY38" fmla="*/ 1329746 h 4873526"/>
              <a:gd name="connsiteX39" fmla="*/ 2201848 w 2264421"/>
              <a:gd name="connsiteY39" fmla="*/ 1607192 h 4873526"/>
              <a:gd name="connsiteX40" fmla="*/ 2264371 w 2264421"/>
              <a:gd name="connsiteY40" fmla="*/ 1657992 h 4873526"/>
              <a:gd name="connsiteX41" fmla="*/ 2240925 w 2264421"/>
              <a:gd name="connsiteY41" fmla="*/ 2318392 h 4873526"/>
              <a:gd name="connsiteX42" fmla="*/ 2115879 w 2264421"/>
              <a:gd name="connsiteY42" fmla="*/ 2627100 h 4873526"/>
              <a:gd name="connsiteX43" fmla="*/ 2068988 w 2264421"/>
              <a:gd name="connsiteY43" fmla="*/ 3037408 h 4873526"/>
              <a:gd name="connsiteX44" fmla="*/ 2049449 w 2264421"/>
              <a:gd name="connsiteY44" fmla="*/ 3475069 h 4873526"/>
              <a:gd name="connsiteX45" fmla="*/ 2014280 w 2264421"/>
              <a:gd name="connsiteY45" fmla="*/ 3564946 h 4873526"/>
              <a:gd name="connsiteX46" fmla="*/ 2057266 w 2264421"/>
              <a:gd name="connsiteY46" fmla="*/ 3650915 h 4873526"/>
              <a:gd name="connsiteX47" fmla="*/ 2022097 w 2264421"/>
              <a:gd name="connsiteY47" fmla="*/ 3740792 h 4873526"/>
              <a:gd name="connsiteX48" fmla="*/ 2022097 w 2264421"/>
              <a:gd name="connsiteY48" fmla="*/ 4037777 h 4873526"/>
              <a:gd name="connsiteX49" fmla="*/ 1959573 w 2264421"/>
              <a:gd name="connsiteY49" fmla="*/ 3740792 h 4873526"/>
              <a:gd name="connsiteX50" fmla="*/ 1873604 w 2264421"/>
              <a:gd name="connsiteY50" fmla="*/ 3803315 h 4873526"/>
              <a:gd name="connsiteX51" fmla="*/ 1869697 w 2264421"/>
              <a:gd name="connsiteY51" fmla="*/ 4229254 h 4873526"/>
              <a:gd name="connsiteX52" fmla="*/ 1818898 w 2264421"/>
              <a:gd name="connsiteY52" fmla="*/ 4115931 h 4873526"/>
              <a:gd name="connsiteX53" fmla="*/ 1818898 w 2264421"/>
              <a:gd name="connsiteY53" fmla="*/ 4455900 h 4873526"/>
              <a:gd name="connsiteX54" fmla="*/ 1752468 w 2264421"/>
              <a:gd name="connsiteY54" fmla="*/ 4006516 h 4873526"/>
              <a:gd name="connsiteX55" fmla="*/ 1607883 w 2264421"/>
              <a:gd name="connsiteY55" fmla="*/ 3412547 h 4873526"/>
              <a:gd name="connsiteX56" fmla="*/ 1768099 w 2264421"/>
              <a:gd name="connsiteY56" fmla="*/ 4811500 h 4873526"/>
              <a:gd name="connsiteX57" fmla="*/ 1420315 w 2264421"/>
              <a:gd name="connsiteY57" fmla="*/ 3662639 h 4873526"/>
              <a:gd name="connsiteX58" fmla="*/ 1412500 w 2264421"/>
              <a:gd name="connsiteY58" fmla="*/ 4409008 h 4873526"/>
              <a:gd name="connsiteX59" fmla="*/ 1342161 w 2264421"/>
              <a:gd name="connsiteY59" fmla="*/ 4158915 h 4873526"/>
              <a:gd name="connsiteX60" fmla="*/ 1342160 w 2264421"/>
              <a:gd name="connsiteY60" fmla="*/ 4573131 h 4873526"/>
              <a:gd name="connsiteX61" fmla="*/ 1181946 w 2264421"/>
              <a:gd name="connsiteY61" fmla="*/ 4276146 h 4873526"/>
              <a:gd name="connsiteX62" fmla="*/ 1045176 w 2264421"/>
              <a:gd name="connsiteY62" fmla="*/ 3967439 h 4873526"/>
              <a:gd name="connsiteX63" fmla="*/ 982653 w 2264421"/>
              <a:gd name="connsiteY63" fmla="*/ 4014331 h 4873526"/>
              <a:gd name="connsiteX64" fmla="*/ 978746 w 2264421"/>
              <a:gd name="connsiteY64" fmla="*/ 4112022 h 4873526"/>
              <a:gd name="connsiteX65" fmla="*/ 897548 w 2264421"/>
              <a:gd name="connsiteY65" fmla="*/ 4098168 h 4873526"/>
              <a:gd name="connsiteX66" fmla="*/ 836293 w 2264421"/>
              <a:gd name="connsiteY66" fmla="*/ 3944094 h 4873526"/>
              <a:gd name="connsiteX67" fmla="*/ 770978 w 2264421"/>
              <a:gd name="connsiteY67" fmla="*/ 4330042 h 4873526"/>
              <a:gd name="connsiteX68" fmla="*/ 687851 w 2264421"/>
              <a:gd name="connsiteY68" fmla="*/ 3997534 h 4873526"/>
              <a:gd name="connsiteX69" fmla="*/ 616599 w 2264421"/>
              <a:gd name="connsiteY69" fmla="*/ 4377544 h 4873526"/>
              <a:gd name="connsiteX70" fmla="*/ 449113 w 2264421"/>
              <a:gd name="connsiteY70" fmla="*/ 4267544 h 4873526"/>
              <a:gd name="connsiteX71" fmla="*/ 271836 w 2264421"/>
              <a:gd name="connsiteY71" fmla="*/ 2809875 h 4873526"/>
              <a:gd name="connsiteX72" fmla="*/ 296738 w 2264421"/>
              <a:gd name="connsiteY72" fmla="*/ 4002049 h 4873526"/>
              <a:gd name="connsiteX73" fmla="*/ 199413 w 2264421"/>
              <a:gd name="connsiteY73" fmla="*/ 2642951 h 4873526"/>
              <a:gd name="connsiteX74" fmla="*/ 141200 w 2264421"/>
              <a:gd name="connsiteY74" fmla="*/ 2935191 h 4873526"/>
              <a:gd name="connsiteX75" fmla="*/ 77048 w 2264421"/>
              <a:gd name="connsiteY75" fmla="*/ 2595450 h 4873526"/>
              <a:gd name="connsiteX76" fmla="*/ 21288 w 2264421"/>
              <a:gd name="connsiteY76" fmla="*/ 2802642 h 4873526"/>
              <a:gd name="connsiteX77" fmla="*/ 52521 w 2264421"/>
              <a:gd name="connsiteY77" fmla="*/ 2044043 h 4873526"/>
              <a:gd name="connsiteX78" fmla="*/ 117443 w 2264421"/>
              <a:gd name="connsiteY78"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638772 w 2264421"/>
              <a:gd name="connsiteY6" fmla="*/ 278576 h 4873526"/>
              <a:gd name="connsiteX7" fmla="*/ 637087 w 2264421"/>
              <a:gd name="connsiteY7" fmla="*/ 534109 h 4873526"/>
              <a:gd name="connsiteX8" fmla="*/ 716926 w 2264421"/>
              <a:gd name="connsiteY8" fmla="*/ 286391 h 4873526"/>
              <a:gd name="connsiteX9" fmla="*/ 771634 w 2264421"/>
              <a:gd name="connsiteY9" fmla="*/ 352822 h 4873526"/>
              <a:gd name="connsiteX10" fmla="*/ 822434 w 2264421"/>
              <a:gd name="connsiteY10" fmla="*/ 219961 h 4873526"/>
              <a:gd name="connsiteX11" fmla="*/ 884957 w 2264421"/>
              <a:gd name="connsiteY11" fmla="*/ 286391 h 4873526"/>
              <a:gd name="connsiteX12" fmla="*/ 1049080 w 2264421"/>
              <a:gd name="connsiteY12" fmla="*/ 1130 h 4873526"/>
              <a:gd name="connsiteX13" fmla="*/ 1008708 w 2264421"/>
              <a:gd name="connsiteY13" fmla="*/ 330750 h 4873526"/>
              <a:gd name="connsiteX14" fmla="*/ 1068619 w 2264421"/>
              <a:gd name="connsiteY14" fmla="*/ 356730 h 4873526"/>
              <a:gd name="connsiteX15" fmla="*/ 1080342 w 2264421"/>
              <a:gd name="connsiteY15" fmla="*/ 552114 h 4873526"/>
              <a:gd name="connsiteX16" fmla="*/ 1181942 w 2264421"/>
              <a:gd name="connsiteY16" fmla="*/ 524761 h 4873526"/>
              <a:gd name="connsiteX17" fmla="*/ 1256188 w 2264421"/>
              <a:gd name="connsiteY17" fmla="*/ 665438 h 4873526"/>
              <a:gd name="connsiteX18" fmla="*/ 1279634 w 2264421"/>
              <a:gd name="connsiteY18" fmla="*/ 563838 h 4873526"/>
              <a:gd name="connsiteX19" fmla="*/ 1326526 w 2264421"/>
              <a:gd name="connsiteY19" fmla="*/ 673254 h 4873526"/>
              <a:gd name="connsiteX20" fmla="*/ 1432034 w 2264421"/>
              <a:gd name="connsiteY20" fmla="*/ 540392 h 4873526"/>
              <a:gd name="connsiteX21" fmla="*/ 1451572 w 2264421"/>
              <a:gd name="connsiteY21" fmla="*/ 391900 h 4873526"/>
              <a:gd name="connsiteX22" fmla="*/ 1557080 w 2264421"/>
              <a:gd name="connsiteY22" fmla="*/ 509131 h 4873526"/>
              <a:gd name="connsiteX23" fmla="*/ 1622604 w 2264421"/>
              <a:gd name="connsiteY23" fmla="*/ 506755 h 4873526"/>
              <a:gd name="connsiteX24" fmla="*/ 1740742 w 2264421"/>
              <a:gd name="connsiteY24" fmla="*/ 540392 h 4873526"/>
              <a:gd name="connsiteX25" fmla="*/ 1760280 w 2264421"/>
              <a:gd name="connsiteY25" fmla="*/ 688885 h 4873526"/>
              <a:gd name="connsiteX26" fmla="*/ 1846249 w 2264421"/>
              <a:gd name="connsiteY26" fmla="*/ 563839 h 4873526"/>
              <a:gd name="connsiteX27" fmla="*/ 1862462 w 2264421"/>
              <a:gd name="connsiteY27" fmla="*/ 666970 h 4873526"/>
              <a:gd name="connsiteX28" fmla="*/ 1928311 w 2264421"/>
              <a:gd name="connsiteY28" fmla="*/ 813931 h 4873526"/>
              <a:gd name="connsiteX29" fmla="*/ 1889234 w 2264421"/>
              <a:gd name="connsiteY29" fmla="*/ 923346 h 4873526"/>
              <a:gd name="connsiteX30" fmla="*/ 1889234 w 2264421"/>
              <a:gd name="connsiteY30" fmla="*/ 1146085 h 4873526"/>
              <a:gd name="connsiteX31" fmla="*/ 1916588 w 2264421"/>
              <a:gd name="connsiteY31" fmla="*/ 966331 h 4873526"/>
              <a:gd name="connsiteX32" fmla="*/ 2026003 w 2264421"/>
              <a:gd name="connsiteY32" fmla="*/ 919439 h 4873526"/>
              <a:gd name="connsiteX33" fmla="*/ 2022096 w 2264421"/>
              <a:gd name="connsiteY33" fmla="*/ 1021039 h 4873526"/>
              <a:gd name="connsiteX34" fmla="*/ 2119788 w 2264421"/>
              <a:gd name="connsiteY34" fmla="*/ 907715 h 4873526"/>
              <a:gd name="connsiteX35" fmla="*/ 2131511 w 2264421"/>
              <a:gd name="connsiteY35" fmla="*/ 1001500 h 4873526"/>
              <a:gd name="connsiteX36" fmla="*/ 2174496 w 2264421"/>
              <a:gd name="connsiteY36" fmla="*/ 1067931 h 4873526"/>
              <a:gd name="connsiteX37" fmla="*/ 2123696 w 2264421"/>
              <a:gd name="connsiteY37" fmla="*/ 1107008 h 4873526"/>
              <a:gd name="connsiteX38" fmla="*/ 2115880 w 2264421"/>
              <a:gd name="connsiteY38" fmla="*/ 1443069 h 4873526"/>
              <a:gd name="connsiteX39" fmla="*/ 2182310 w 2264421"/>
              <a:gd name="connsiteY39" fmla="*/ 1329746 h 4873526"/>
              <a:gd name="connsiteX40" fmla="*/ 2201848 w 2264421"/>
              <a:gd name="connsiteY40" fmla="*/ 1607192 h 4873526"/>
              <a:gd name="connsiteX41" fmla="*/ 2264371 w 2264421"/>
              <a:gd name="connsiteY41" fmla="*/ 1657992 h 4873526"/>
              <a:gd name="connsiteX42" fmla="*/ 2240925 w 2264421"/>
              <a:gd name="connsiteY42" fmla="*/ 2318392 h 4873526"/>
              <a:gd name="connsiteX43" fmla="*/ 2115879 w 2264421"/>
              <a:gd name="connsiteY43" fmla="*/ 2627100 h 4873526"/>
              <a:gd name="connsiteX44" fmla="*/ 2068988 w 2264421"/>
              <a:gd name="connsiteY44" fmla="*/ 3037408 h 4873526"/>
              <a:gd name="connsiteX45" fmla="*/ 2049449 w 2264421"/>
              <a:gd name="connsiteY45" fmla="*/ 3475069 h 4873526"/>
              <a:gd name="connsiteX46" fmla="*/ 2014280 w 2264421"/>
              <a:gd name="connsiteY46" fmla="*/ 3564946 h 4873526"/>
              <a:gd name="connsiteX47" fmla="*/ 2057266 w 2264421"/>
              <a:gd name="connsiteY47" fmla="*/ 3650915 h 4873526"/>
              <a:gd name="connsiteX48" fmla="*/ 2022097 w 2264421"/>
              <a:gd name="connsiteY48" fmla="*/ 3740792 h 4873526"/>
              <a:gd name="connsiteX49" fmla="*/ 2022097 w 2264421"/>
              <a:gd name="connsiteY49" fmla="*/ 4037777 h 4873526"/>
              <a:gd name="connsiteX50" fmla="*/ 1959573 w 2264421"/>
              <a:gd name="connsiteY50" fmla="*/ 3740792 h 4873526"/>
              <a:gd name="connsiteX51" fmla="*/ 1873604 w 2264421"/>
              <a:gd name="connsiteY51" fmla="*/ 3803315 h 4873526"/>
              <a:gd name="connsiteX52" fmla="*/ 1869697 w 2264421"/>
              <a:gd name="connsiteY52" fmla="*/ 4229254 h 4873526"/>
              <a:gd name="connsiteX53" fmla="*/ 1818898 w 2264421"/>
              <a:gd name="connsiteY53" fmla="*/ 4115931 h 4873526"/>
              <a:gd name="connsiteX54" fmla="*/ 1818898 w 2264421"/>
              <a:gd name="connsiteY54" fmla="*/ 4455900 h 4873526"/>
              <a:gd name="connsiteX55" fmla="*/ 1752468 w 2264421"/>
              <a:gd name="connsiteY55" fmla="*/ 4006516 h 4873526"/>
              <a:gd name="connsiteX56" fmla="*/ 1607883 w 2264421"/>
              <a:gd name="connsiteY56" fmla="*/ 3412547 h 4873526"/>
              <a:gd name="connsiteX57" fmla="*/ 1768099 w 2264421"/>
              <a:gd name="connsiteY57" fmla="*/ 4811500 h 4873526"/>
              <a:gd name="connsiteX58" fmla="*/ 1420315 w 2264421"/>
              <a:gd name="connsiteY58" fmla="*/ 3662639 h 4873526"/>
              <a:gd name="connsiteX59" fmla="*/ 1412500 w 2264421"/>
              <a:gd name="connsiteY59" fmla="*/ 4409008 h 4873526"/>
              <a:gd name="connsiteX60" fmla="*/ 1342161 w 2264421"/>
              <a:gd name="connsiteY60" fmla="*/ 4158915 h 4873526"/>
              <a:gd name="connsiteX61" fmla="*/ 1342160 w 2264421"/>
              <a:gd name="connsiteY61" fmla="*/ 4573131 h 4873526"/>
              <a:gd name="connsiteX62" fmla="*/ 1181946 w 2264421"/>
              <a:gd name="connsiteY62" fmla="*/ 4276146 h 4873526"/>
              <a:gd name="connsiteX63" fmla="*/ 1045176 w 2264421"/>
              <a:gd name="connsiteY63" fmla="*/ 3967439 h 4873526"/>
              <a:gd name="connsiteX64" fmla="*/ 982653 w 2264421"/>
              <a:gd name="connsiteY64" fmla="*/ 4014331 h 4873526"/>
              <a:gd name="connsiteX65" fmla="*/ 978746 w 2264421"/>
              <a:gd name="connsiteY65" fmla="*/ 4112022 h 4873526"/>
              <a:gd name="connsiteX66" fmla="*/ 897548 w 2264421"/>
              <a:gd name="connsiteY66" fmla="*/ 4098168 h 4873526"/>
              <a:gd name="connsiteX67" fmla="*/ 836293 w 2264421"/>
              <a:gd name="connsiteY67" fmla="*/ 3944094 h 4873526"/>
              <a:gd name="connsiteX68" fmla="*/ 770978 w 2264421"/>
              <a:gd name="connsiteY68" fmla="*/ 4330042 h 4873526"/>
              <a:gd name="connsiteX69" fmla="*/ 687851 w 2264421"/>
              <a:gd name="connsiteY69" fmla="*/ 3997534 h 4873526"/>
              <a:gd name="connsiteX70" fmla="*/ 616599 w 2264421"/>
              <a:gd name="connsiteY70" fmla="*/ 4377544 h 4873526"/>
              <a:gd name="connsiteX71" fmla="*/ 449113 w 2264421"/>
              <a:gd name="connsiteY71" fmla="*/ 4267544 h 4873526"/>
              <a:gd name="connsiteX72" fmla="*/ 271836 w 2264421"/>
              <a:gd name="connsiteY72" fmla="*/ 2809875 h 4873526"/>
              <a:gd name="connsiteX73" fmla="*/ 296738 w 2264421"/>
              <a:gd name="connsiteY73" fmla="*/ 4002049 h 4873526"/>
              <a:gd name="connsiteX74" fmla="*/ 199413 w 2264421"/>
              <a:gd name="connsiteY74" fmla="*/ 2642951 h 4873526"/>
              <a:gd name="connsiteX75" fmla="*/ 141200 w 2264421"/>
              <a:gd name="connsiteY75" fmla="*/ 2935191 h 4873526"/>
              <a:gd name="connsiteX76" fmla="*/ 77048 w 2264421"/>
              <a:gd name="connsiteY76" fmla="*/ 2595450 h 4873526"/>
              <a:gd name="connsiteX77" fmla="*/ 21288 w 2264421"/>
              <a:gd name="connsiteY77" fmla="*/ 2802642 h 4873526"/>
              <a:gd name="connsiteX78" fmla="*/ 52521 w 2264421"/>
              <a:gd name="connsiteY78" fmla="*/ 2044043 h 4873526"/>
              <a:gd name="connsiteX79" fmla="*/ 117443 w 2264421"/>
              <a:gd name="connsiteY79"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552803 w 2264421"/>
              <a:gd name="connsiteY6" fmla="*/ 298114 h 4873526"/>
              <a:gd name="connsiteX7" fmla="*/ 638772 w 2264421"/>
              <a:gd name="connsiteY7" fmla="*/ 278576 h 4873526"/>
              <a:gd name="connsiteX8" fmla="*/ 637087 w 2264421"/>
              <a:gd name="connsiteY8" fmla="*/ 534109 h 4873526"/>
              <a:gd name="connsiteX9" fmla="*/ 716926 w 2264421"/>
              <a:gd name="connsiteY9" fmla="*/ 286391 h 4873526"/>
              <a:gd name="connsiteX10" fmla="*/ 771634 w 2264421"/>
              <a:gd name="connsiteY10" fmla="*/ 352822 h 4873526"/>
              <a:gd name="connsiteX11" fmla="*/ 822434 w 2264421"/>
              <a:gd name="connsiteY11" fmla="*/ 219961 h 4873526"/>
              <a:gd name="connsiteX12" fmla="*/ 884957 w 2264421"/>
              <a:gd name="connsiteY12" fmla="*/ 286391 h 4873526"/>
              <a:gd name="connsiteX13" fmla="*/ 1049080 w 2264421"/>
              <a:gd name="connsiteY13" fmla="*/ 1130 h 4873526"/>
              <a:gd name="connsiteX14" fmla="*/ 1008708 w 2264421"/>
              <a:gd name="connsiteY14" fmla="*/ 330750 h 4873526"/>
              <a:gd name="connsiteX15" fmla="*/ 1068619 w 2264421"/>
              <a:gd name="connsiteY15" fmla="*/ 356730 h 4873526"/>
              <a:gd name="connsiteX16" fmla="*/ 1080342 w 2264421"/>
              <a:gd name="connsiteY16" fmla="*/ 552114 h 4873526"/>
              <a:gd name="connsiteX17" fmla="*/ 1181942 w 2264421"/>
              <a:gd name="connsiteY17" fmla="*/ 524761 h 4873526"/>
              <a:gd name="connsiteX18" fmla="*/ 1256188 w 2264421"/>
              <a:gd name="connsiteY18" fmla="*/ 665438 h 4873526"/>
              <a:gd name="connsiteX19" fmla="*/ 1279634 w 2264421"/>
              <a:gd name="connsiteY19" fmla="*/ 563838 h 4873526"/>
              <a:gd name="connsiteX20" fmla="*/ 1326526 w 2264421"/>
              <a:gd name="connsiteY20" fmla="*/ 673254 h 4873526"/>
              <a:gd name="connsiteX21" fmla="*/ 1432034 w 2264421"/>
              <a:gd name="connsiteY21" fmla="*/ 540392 h 4873526"/>
              <a:gd name="connsiteX22" fmla="*/ 1451572 w 2264421"/>
              <a:gd name="connsiteY22" fmla="*/ 391900 h 4873526"/>
              <a:gd name="connsiteX23" fmla="*/ 1557080 w 2264421"/>
              <a:gd name="connsiteY23" fmla="*/ 509131 h 4873526"/>
              <a:gd name="connsiteX24" fmla="*/ 1622604 w 2264421"/>
              <a:gd name="connsiteY24" fmla="*/ 506755 h 4873526"/>
              <a:gd name="connsiteX25" fmla="*/ 1740742 w 2264421"/>
              <a:gd name="connsiteY25" fmla="*/ 540392 h 4873526"/>
              <a:gd name="connsiteX26" fmla="*/ 1760280 w 2264421"/>
              <a:gd name="connsiteY26" fmla="*/ 688885 h 4873526"/>
              <a:gd name="connsiteX27" fmla="*/ 1846249 w 2264421"/>
              <a:gd name="connsiteY27" fmla="*/ 563839 h 4873526"/>
              <a:gd name="connsiteX28" fmla="*/ 1862462 w 2264421"/>
              <a:gd name="connsiteY28" fmla="*/ 666970 h 4873526"/>
              <a:gd name="connsiteX29" fmla="*/ 1928311 w 2264421"/>
              <a:gd name="connsiteY29" fmla="*/ 813931 h 4873526"/>
              <a:gd name="connsiteX30" fmla="*/ 1889234 w 2264421"/>
              <a:gd name="connsiteY30" fmla="*/ 923346 h 4873526"/>
              <a:gd name="connsiteX31" fmla="*/ 1889234 w 2264421"/>
              <a:gd name="connsiteY31" fmla="*/ 1146085 h 4873526"/>
              <a:gd name="connsiteX32" fmla="*/ 1916588 w 2264421"/>
              <a:gd name="connsiteY32" fmla="*/ 966331 h 4873526"/>
              <a:gd name="connsiteX33" fmla="*/ 2026003 w 2264421"/>
              <a:gd name="connsiteY33" fmla="*/ 919439 h 4873526"/>
              <a:gd name="connsiteX34" fmla="*/ 2022096 w 2264421"/>
              <a:gd name="connsiteY34" fmla="*/ 1021039 h 4873526"/>
              <a:gd name="connsiteX35" fmla="*/ 2119788 w 2264421"/>
              <a:gd name="connsiteY35" fmla="*/ 907715 h 4873526"/>
              <a:gd name="connsiteX36" fmla="*/ 2131511 w 2264421"/>
              <a:gd name="connsiteY36" fmla="*/ 1001500 h 4873526"/>
              <a:gd name="connsiteX37" fmla="*/ 2174496 w 2264421"/>
              <a:gd name="connsiteY37" fmla="*/ 1067931 h 4873526"/>
              <a:gd name="connsiteX38" fmla="*/ 2123696 w 2264421"/>
              <a:gd name="connsiteY38" fmla="*/ 1107008 h 4873526"/>
              <a:gd name="connsiteX39" fmla="*/ 2115880 w 2264421"/>
              <a:gd name="connsiteY39" fmla="*/ 1443069 h 4873526"/>
              <a:gd name="connsiteX40" fmla="*/ 2182310 w 2264421"/>
              <a:gd name="connsiteY40" fmla="*/ 1329746 h 4873526"/>
              <a:gd name="connsiteX41" fmla="*/ 2201848 w 2264421"/>
              <a:gd name="connsiteY41" fmla="*/ 1607192 h 4873526"/>
              <a:gd name="connsiteX42" fmla="*/ 2264371 w 2264421"/>
              <a:gd name="connsiteY42" fmla="*/ 1657992 h 4873526"/>
              <a:gd name="connsiteX43" fmla="*/ 2240925 w 2264421"/>
              <a:gd name="connsiteY43" fmla="*/ 2318392 h 4873526"/>
              <a:gd name="connsiteX44" fmla="*/ 2115879 w 2264421"/>
              <a:gd name="connsiteY44" fmla="*/ 2627100 h 4873526"/>
              <a:gd name="connsiteX45" fmla="*/ 2068988 w 2264421"/>
              <a:gd name="connsiteY45" fmla="*/ 3037408 h 4873526"/>
              <a:gd name="connsiteX46" fmla="*/ 2049449 w 2264421"/>
              <a:gd name="connsiteY46" fmla="*/ 3475069 h 4873526"/>
              <a:gd name="connsiteX47" fmla="*/ 2014280 w 2264421"/>
              <a:gd name="connsiteY47" fmla="*/ 3564946 h 4873526"/>
              <a:gd name="connsiteX48" fmla="*/ 2057266 w 2264421"/>
              <a:gd name="connsiteY48" fmla="*/ 3650915 h 4873526"/>
              <a:gd name="connsiteX49" fmla="*/ 2022097 w 2264421"/>
              <a:gd name="connsiteY49" fmla="*/ 3740792 h 4873526"/>
              <a:gd name="connsiteX50" fmla="*/ 2022097 w 2264421"/>
              <a:gd name="connsiteY50" fmla="*/ 4037777 h 4873526"/>
              <a:gd name="connsiteX51" fmla="*/ 1959573 w 2264421"/>
              <a:gd name="connsiteY51" fmla="*/ 3740792 h 4873526"/>
              <a:gd name="connsiteX52" fmla="*/ 1873604 w 2264421"/>
              <a:gd name="connsiteY52" fmla="*/ 3803315 h 4873526"/>
              <a:gd name="connsiteX53" fmla="*/ 1869697 w 2264421"/>
              <a:gd name="connsiteY53" fmla="*/ 4229254 h 4873526"/>
              <a:gd name="connsiteX54" fmla="*/ 1818898 w 2264421"/>
              <a:gd name="connsiteY54" fmla="*/ 4115931 h 4873526"/>
              <a:gd name="connsiteX55" fmla="*/ 1818898 w 2264421"/>
              <a:gd name="connsiteY55" fmla="*/ 4455900 h 4873526"/>
              <a:gd name="connsiteX56" fmla="*/ 1752468 w 2264421"/>
              <a:gd name="connsiteY56" fmla="*/ 4006516 h 4873526"/>
              <a:gd name="connsiteX57" fmla="*/ 1607883 w 2264421"/>
              <a:gd name="connsiteY57" fmla="*/ 3412547 h 4873526"/>
              <a:gd name="connsiteX58" fmla="*/ 1768099 w 2264421"/>
              <a:gd name="connsiteY58" fmla="*/ 4811500 h 4873526"/>
              <a:gd name="connsiteX59" fmla="*/ 1420315 w 2264421"/>
              <a:gd name="connsiteY59" fmla="*/ 3662639 h 4873526"/>
              <a:gd name="connsiteX60" fmla="*/ 1412500 w 2264421"/>
              <a:gd name="connsiteY60" fmla="*/ 4409008 h 4873526"/>
              <a:gd name="connsiteX61" fmla="*/ 1342161 w 2264421"/>
              <a:gd name="connsiteY61" fmla="*/ 4158915 h 4873526"/>
              <a:gd name="connsiteX62" fmla="*/ 1342160 w 2264421"/>
              <a:gd name="connsiteY62" fmla="*/ 4573131 h 4873526"/>
              <a:gd name="connsiteX63" fmla="*/ 1181946 w 2264421"/>
              <a:gd name="connsiteY63" fmla="*/ 4276146 h 4873526"/>
              <a:gd name="connsiteX64" fmla="*/ 1045176 w 2264421"/>
              <a:gd name="connsiteY64" fmla="*/ 3967439 h 4873526"/>
              <a:gd name="connsiteX65" fmla="*/ 982653 w 2264421"/>
              <a:gd name="connsiteY65" fmla="*/ 4014331 h 4873526"/>
              <a:gd name="connsiteX66" fmla="*/ 978746 w 2264421"/>
              <a:gd name="connsiteY66" fmla="*/ 4112022 h 4873526"/>
              <a:gd name="connsiteX67" fmla="*/ 897548 w 2264421"/>
              <a:gd name="connsiteY67" fmla="*/ 4098168 h 4873526"/>
              <a:gd name="connsiteX68" fmla="*/ 836293 w 2264421"/>
              <a:gd name="connsiteY68" fmla="*/ 3944094 h 4873526"/>
              <a:gd name="connsiteX69" fmla="*/ 770978 w 2264421"/>
              <a:gd name="connsiteY69" fmla="*/ 4330042 h 4873526"/>
              <a:gd name="connsiteX70" fmla="*/ 687851 w 2264421"/>
              <a:gd name="connsiteY70" fmla="*/ 3997534 h 4873526"/>
              <a:gd name="connsiteX71" fmla="*/ 616599 w 2264421"/>
              <a:gd name="connsiteY71" fmla="*/ 4377544 h 4873526"/>
              <a:gd name="connsiteX72" fmla="*/ 449113 w 2264421"/>
              <a:gd name="connsiteY72" fmla="*/ 4267544 h 4873526"/>
              <a:gd name="connsiteX73" fmla="*/ 271836 w 2264421"/>
              <a:gd name="connsiteY73" fmla="*/ 2809875 h 4873526"/>
              <a:gd name="connsiteX74" fmla="*/ 296738 w 2264421"/>
              <a:gd name="connsiteY74" fmla="*/ 4002049 h 4873526"/>
              <a:gd name="connsiteX75" fmla="*/ 199413 w 2264421"/>
              <a:gd name="connsiteY75" fmla="*/ 2642951 h 4873526"/>
              <a:gd name="connsiteX76" fmla="*/ 141200 w 2264421"/>
              <a:gd name="connsiteY76" fmla="*/ 2935191 h 4873526"/>
              <a:gd name="connsiteX77" fmla="*/ 77048 w 2264421"/>
              <a:gd name="connsiteY77" fmla="*/ 2595450 h 4873526"/>
              <a:gd name="connsiteX78" fmla="*/ 21288 w 2264421"/>
              <a:gd name="connsiteY78" fmla="*/ 2802642 h 4873526"/>
              <a:gd name="connsiteX79" fmla="*/ 52521 w 2264421"/>
              <a:gd name="connsiteY79" fmla="*/ 2044043 h 4873526"/>
              <a:gd name="connsiteX80" fmla="*/ 117443 w 2264421"/>
              <a:gd name="connsiteY80"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552803 w 2264421"/>
              <a:gd name="connsiteY7" fmla="*/ 298114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443388 w 2264421"/>
              <a:gd name="connsiteY6" fmla="*/ 387991 h 4873526"/>
              <a:gd name="connsiteX7" fmla="*/ 494188 w 2264421"/>
              <a:gd name="connsiteY7" fmla="*/ 286391 h 4873526"/>
              <a:gd name="connsiteX8" fmla="*/ 638772 w 2264421"/>
              <a:gd name="connsiteY8" fmla="*/ 278576 h 4873526"/>
              <a:gd name="connsiteX9" fmla="*/ 637087 w 2264421"/>
              <a:gd name="connsiteY9" fmla="*/ 534109 h 4873526"/>
              <a:gd name="connsiteX10" fmla="*/ 716926 w 2264421"/>
              <a:gd name="connsiteY10" fmla="*/ 286391 h 4873526"/>
              <a:gd name="connsiteX11" fmla="*/ 771634 w 2264421"/>
              <a:gd name="connsiteY11" fmla="*/ 352822 h 4873526"/>
              <a:gd name="connsiteX12" fmla="*/ 822434 w 2264421"/>
              <a:gd name="connsiteY12" fmla="*/ 219961 h 4873526"/>
              <a:gd name="connsiteX13" fmla="*/ 884957 w 2264421"/>
              <a:gd name="connsiteY13" fmla="*/ 286391 h 4873526"/>
              <a:gd name="connsiteX14" fmla="*/ 1049080 w 2264421"/>
              <a:gd name="connsiteY14" fmla="*/ 1130 h 4873526"/>
              <a:gd name="connsiteX15" fmla="*/ 1008708 w 2264421"/>
              <a:gd name="connsiteY15" fmla="*/ 330750 h 4873526"/>
              <a:gd name="connsiteX16" fmla="*/ 1068619 w 2264421"/>
              <a:gd name="connsiteY16" fmla="*/ 356730 h 4873526"/>
              <a:gd name="connsiteX17" fmla="*/ 1080342 w 2264421"/>
              <a:gd name="connsiteY17" fmla="*/ 552114 h 4873526"/>
              <a:gd name="connsiteX18" fmla="*/ 1181942 w 2264421"/>
              <a:gd name="connsiteY18" fmla="*/ 524761 h 4873526"/>
              <a:gd name="connsiteX19" fmla="*/ 1256188 w 2264421"/>
              <a:gd name="connsiteY19" fmla="*/ 665438 h 4873526"/>
              <a:gd name="connsiteX20" fmla="*/ 1279634 w 2264421"/>
              <a:gd name="connsiteY20" fmla="*/ 563838 h 4873526"/>
              <a:gd name="connsiteX21" fmla="*/ 1326526 w 2264421"/>
              <a:gd name="connsiteY21" fmla="*/ 673254 h 4873526"/>
              <a:gd name="connsiteX22" fmla="*/ 1432034 w 2264421"/>
              <a:gd name="connsiteY22" fmla="*/ 540392 h 4873526"/>
              <a:gd name="connsiteX23" fmla="*/ 1451572 w 2264421"/>
              <a:gd name="connsiteY23" fmla="*/ 391900 h 4873526"/>
              <a:gd name="connsiteX24" fmla="*/ 1557080 w 2264421"/>
              <a:gd name="connsiteY24" fmla="*/ 509131 h 4873526"/>
              <a:gd name="connsiteX25" fmla="*/ 1622604 w 2264421"/>
              <a:gd name="connsiteY25" fmla="*/ 506755 h 4873526"/>
              <a:gd name="connsiteX26" fmla="*/ 1740742 w 2264421"/>
              <a:gd name="connsiteY26" fmla="*/ 540392 h 4873526"/>
              <a:gd name="connsiteX27" fmla="*/ 1760280 w 2264421"/>
              <a:gd name="connsiteY27" fmla="*/ 688885 h 4873526"/>
              <a:gd name="connsiteX28" fmla="*/ 1846249 w 2264421"/>
              <a:gd name="connsiteY28" fmla="*/ 563839 h 4873526"/>
              <a:gd name="connsiteX29" fmla="*/ 1862462 w 2264421"/>
              <a:gd name="connsiteY29" fmla="*/ 666970 h 4873526"/>
              <a:gd name="connsiteX30" fmla="*/ 1928311 w 2264421"/>
              <a:gd name="connsiteY30" fmla="*/ 813931 h 4873526"/>
              <a:gd name="connsiteX31" fmla="*/ 1889234 w 2264421"/>
              <a:gd name="connsiteY31" fmla="*/ 923346 h 4873526"/>
              <a:gd name="connsiteX32" fmla="*/ 1889234 w 2264421"/>
              <a:gd name="connsiteY32" fmla="*/ 1146085 h 4873526"/>
              <a:gd name="connsiteX33" fmla="*/ 1916588 w 2264421"/>
              <a:gd name="connsiteY33" fmla="*/ 966331 h 4873526"/>
              <a:gd name="connsiteX34" fmla="*/ 2026003 w 2264421"/>
              <a:gd name="connsiteY34" fmla="*/ 919439 h 4873526"/>
              <a:gd name="connsiteX35" fmla="*/ 2022096 w 2264421"/>
              <a:gd name="connsiteY35" fmla="*/ 1021039 h 4873526"/>
              <a:gd name="connsiteX36" fmla="*/ 2119788 w 2264421"/>
              <a:gd name="connsiteY36" fmla="*/ 907715 h 4873526"/>
              <a:gd name="connsiteX37" fmla="*/ 2131511 w 2264421"/>
              <a:gd name="connsiteY37" fmla="*/ 1001500 h 4873526"/>
              <a:gd name="connsiteX38" fmla="*/ 2174496 w 2264421"/>
              <a:gd name="connsiteY38" fmla="*/ 1067931 h 4873526"/>
              <a:gd name="connsiteX39" fmla="*/ 2123696 w 2264421"/>
              <a:gd name="connsiteY39" fmla="*/ 1107008 h 4873526"/>
              <a:gd name="connsiteX40" fmla="*/ 2115880 w 2264421"/>
              <a:gd name="connsiteY40" fmla="*/ 1443069 h 4873526"/>
              <a:gd name="connsiteX41" fmla="*/ 2182310 w 2264421"/>
              <a:gd name="connsiteY41" fmla="*/ 1329746 h 4873526"/>
              <a:gd name="connsiteX42" fmla="*/ 2201848 w 2264421"/>
              <a:gd name="connsiteY42" fmla="*/ 1607192 h 4873526"/>
              <a:gd name="connsiteX43" fmla="*/ 2264371 w 2264421"/>
              <a:gd name="connsiteY43" fmla="*/ 1657992 h 4873526"/>
              <a:gd name="connsiteX44" fmla="*/ 2240925 w 2264421"/>
              <a:gd name="connsiteY44" fmla="*/ 2318392 h 4873526"/>
              <a:gd name="connsiteX45" fmla="*/ 2115879 w 2264421"/>
              <a:gd name="connsiteY45" fmla="*/ 2627100 h 4873526"/>
              <a:gd name="connsiteX46" fmla="*/ 2068988 w 2264421"/>
              <a:gd name="connsiteY46" fmla="*/ 3037408 h 4873526"/>
              <a:gd name="connsiteX47" fmla="*/ 2049449 w 2264421"/>
              <a:gd name="connsiteY47" fmla="*/ 3475069 h 4873526"/>
              <a:gd name="connsiteX48" fmla="*/ 2014280 w 2264421"/>
              <a:gd name="connsiteY48" fmla="*/ 3564946 h 4873526"/>
              <a:gd name="connsiteX49" fmla="*/ 2057266 w 2264421"/>
              <a:gd name="connsiteY49" fmla="*/ 3650915 h 4873526"/>
              <a:gd name="connsiteX50" fmla="*/ 2022097 w 2264421"/>
              <a:gd name="connsiteY50" fmla="*/ 3740792 h 4873526"/>
              <a:gd name="connsiteX51" fmla="*/ 2022097 w 2264421"/>
              <a:gd name="connsiteY51" fmla="*/ 4037777 h 4873526"/>
              <a:gd name="connsiteX52" fmla="*/ 1959573 w 2264421"/>
              <a:gd name="connsiteY52" fmla="*/ 3740792 h 4873526"/>
              <a:gd name="connsiteX53" fmla="*/ 1873604 w 2264421"/>
              <a:gd name="connsiteY53" fmla="*/ 3803315 h 4873526"/>
              <a:gd name="connsiteX54" fmla="*/ 1869697 w 2264421"/>
              <a:gd name="connsiteY54" fmla="*/ 4229254 h 4873526"/>
              <a:gd name="connsiteX55" fmla="*/ 1818898 w 2264421"/>
              <a:gd name="connsiteY55" fmla="*/ 4115931 h 4873526"/>
              <a:gd name="connsiteX56" fmla="*/ 1818898 w 2264421"/>
              <a:gd name="connsiteY56" fmla="*/ 4455900 h 4873526"/>
              <a:gd name="connsiteX57" fmla="*/ 1752468 w 2264421"/>
              <a:gd name="connsiteY57" fmla="*/ 4006516 h 4873526"/>
              <a:gd name="connsiteX58" fmla="*/ 1607883 w 2264421"/>
              <a:gd name="connsiteY58" fmla="*/ 3412547 h 4873526"/>
              <a:gd name="connsiteX59" fmla="*/ 1768099 w 2264421"/>
              <a:gd name="connsiteY59" fmla="*/ 4811500 h 4873526"/>
              <a:gd name="connsiteX60" fmla="*/ 1420315 w 2264421"/>
              <a:gd name="connsiteY60" fmla="*/ 3662639 h 4873526"/>
              <a:gd name="connsiteX61" fmla="*/ 1412500 w 2264421"/>
              <a:gd name="connsiteY61" fmla="*/ 4409008 h 4873526"/>
              <a:gd name="connsiteX62" fmla="*/ 1342161 w 2264421"/>
              <a:gd name="connsiteY62" fmla="*/ 4158915 h 4873526"/>
              <a:gd name="connsiteX63" fmla="*/ 1342160 w 2264421"/>
              <a:gd name="connsiteY63" fmla="*/ 4573131 h 4873526"/>
              <a:gd name="connsiteX64" fmla="*/ 1181946 w 2264421"/>
              <a:gd name="connsiteY64" fmla="*/ 4276146 h 4873526"/>
              <a:gd name="connsiteX65" fmla="*/ 1045176 w 2264421"/>
              <a:gd name="connsiteY65" fmla="*/ 3967439 h 4873526"/>
              <a:gd name="connsiteX66" fmla="*/ 982653 w 2264421"/>
              <a:gd name="connsiteY66" fmla="*/ 4014331 h 4873526"/>
              <a:gd name="connsiteX67" fmla="*/ 978746 w 2264421"/>
              <a:gd name="connsiteY67" fmla="*/ 4112022 h 4873526"/>
              <a:gd name="connsiteX68" fmla="*/ 897548 w 2264421"/>
              <a:gd name="connsiteY68" fmla="*/ 4098168 h 4873526"/>
              <a:gd name="connsiteX69" fmla="*/ 836293 w 2264421"/>
              <a:gd name="connsiteY69" fmla="*/ 3944094 h 4873526"/>
              <a:gd name="connsiteX70" fmla="*/ 770978 w 2264421"/>
              <a:gd name="connsiteY70" fmla="*/ 4330042 h 4873526"/>
              <a:gd name="connsiteX71" fmla="*/ 687851 w 2264421"/>
              <a:gd name="connsiteY71" fmla="*/ 3997534 h 4873526"/>
              <a:gd name="connsiteX72" fmla="*/ 616599 w 2264421"/>
              <a:gd name="connsiteY72" fmla="*/ 4377544 h 4873526"/>
              <a:gd name="connsiteX73" fmla="*/ 449113 w 2264421"/>
              <a:gd name="connsiteY73" fmla="*/ 4267544 h 4873526"/>
              <a:gd name="connsiteX74" fmla="*/ 271836 w 2264421"/>
              <a:gd name="connsiteY74" fmla="*/ 2809875 h 4873526"/>
              <a:gd name="connsiteX75" fmla="*/ 296738 w 2264421"/>
              <a:gd name="connsiteY75" fmla="*/ 4002049 h 4873526"/>
              <a:gd name="connsiteX76" fmla="*/ 199413 w 2264421"/>
              <a:gd name="connsiteY76" fmla="*/ 2642951 h 4873526"/>
              <a:gd name="connsiteX77" fmla="*/ 141200 w 2264421"/>
              <a:gd name="connsiteY77" fmla="*/ 2935191 h 4873526"/>
              <a:gd name="connsiteX78" fmla="*/ 77048 w 2264421"/>
              <a:gd name="connsiteY78" fmla="*/ 2595450 h 4873526"/>
              <a:gd name="connsiteX79" fmla="*/ 21288 w 2264421"/>
              <a:gd name="connsiteY79" fmla="*/ 2802642 h 4873526"/>
              <a:gd name="connsiteX80" fmla="*/ 52521 w 2264421"/>
              <a:gd name="connsiteY80" fmla="*/ 2044043 h 4873526"/>
              <a:gd name="connsiteX81" fmla="*/ 117443 w 2264421"/>
              <a:gd name="connsiteY81"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376957 w 2264421"/>
              <a:gd name="connsiteY6" fmla="*/ 282484 h 4873526"/>
              <a:gd name="connsiteX7" fmla="*/ 443388 w 2264421"/>
              <a:gd name="connsiteY7" fmla="*/ 387991 h 4873526"/>
              <a:gd name="connsiteX8" fmla="*/ 494188 w 2264421"/>
              <a:gd name="connsiteY8" fmla="*/ 286391 h 4873526"/>
              <a:gd name="connsiteX9" fmla="*/ 638772 w 2264421"/>
              <a:gd name="connsiteY9" fmla="*/ 278576 h 4873526"/>
              <a:gd name="connsiteX10" fmla="*/ 637087 w 2264421"/>
              <a:gd name="connsiteY10" fmla="*/ 534109 h 4873526"/>
              <a:gd name="connsiteX11" fmla="*/ 716926 w 2264421"/>
              <a:gd name="connsiteY11" fmla="*/ 286391 h 4873526"/>
              <a:gd name="connsiteX12" fmla="*/ 771634 w 2264421"/>
              <a:gd name="connsiteY12" fmla="*/ 352822 h 4873526"/>
              <a:gd name="connsiteX13" fmla="*/ 822434 w 2264421"/>
              <a:gd name="connsiteY13" fmla="*/ 219961 h 4873526"/>
              <a:gd name="connsiteX14" fmla="*/ 884957 w 2264421"/>
              <a:gd name="connsiteY14" fmla="*/ 286391 h 4873526"/>
              <a:gd name="connsiteX15" fmla="*/ 1049080 w 2264421"/>
              <a:gd name="connsiteY15" fmla="*/ 1130 h 4873526"/>
              <a:gd name="connsiteX16" fmla="*/ 1008708 w 2264421"/>
              <a:gd name="connsiteY16" fmla="*/ 330750 h 4873526"/>
              <a:gd name="connsiteX17" fmla="*/ 1068619 w 2264421"/>
              <a:gd name="connsiteY17" fmla="*/ 356730 h 4873526"/>
              <a:gd name="connsiteX18" fmla="*/ 1080342 w 2264421"/>
              <a:gd name="connsiteY18" fmla="*/ 552114 h 4873526"/>
              <a:gd name="connsiteX19" fmla="*/ 1181942 w 2264421"/>
              <a:gd name="connsiteY19" fmla="*/ 524761 h 4873526"/>
              <a:gd name="connsiteX20" fmla="*/ 1256188 w 2264421"/>
              <a:gd name="connsiteY20" fmla="*/ 665438 h 4873526"/>
              <a:gd name="connsiteX21" fmla="*/ 1279634 w 2264421"/>
              <a:gd name="connsiteY21" fmla="*/ 563838 h 4873526"/>
              <a:gd name="connsiteX22" fmla="*/ 1326526 w 2264421"/>
              <a:gd name="connsiteY22" fmla="*/ 673254 h 4873526"/>
              <a:gd name="connsiteX23" fmla="*/ 1432034 w 2264421"/>
              <a:gd name="connsiteY23" fmla="*/ 540392 h 4873526"/>
              <a:gd name="connsiteX24" fmla="*/ 1451572 w 2264421"/>
              <a:gd name="connsiteY24" fmla="*/ 391900 h 4873526"/>
              <a:gd name="connsiteX25" fmla="*/ 1557080 w 2264421"/>
              <a:gd name="connsiteY25" fmla="*/ 509131 h 4873526"/>
              <a:gd name="connsiteX26" fmla="*/ 1622604 w 2264421"/>
              <a:gd name="connsiteY26" fmla="*/ 506755 h 4873526"/>
              <a:gd name="connsiteX27" fmla="*/ 1740742 w 2264421"/>
              <a:gd name="connsiteY27" fmla="*/ 540392 h 4873526"/>
              <a:gd name="connsiteX28" fmla="*/ 1760280 w 2264421"/>
              <a:gd name="connsiteY28" fmla="*/ 688885 h 4873526"/>
              <a:gd name="connsiteX29" fmla="*/ 1846249 w 2264421"/>
              <a:gd name="connsiteY29" fmla="*/ 563839 h 4873526"/>
              <a:gd name="connsiteX30" fmla="*/ 1862462 w 2264421"/>
              <a:gd name="connsiteY30" fmla="*/ 666970 h 4873526"/>
              <a:gd name="connsiteX31" fmla="*/ 1928311 w 2264421"/>
              <a:gd name="connsiteY31" fmla="*/ 813931 h 4873526"/>
              <a:gd name="connsiteX32" fmla="*/ 1889234 w 2264421"/>
              <a:gd name="connsiteY32" fmla="*/ 923346 h 4873526"/>
              <a:gd name="connsiteX33" fmla="*/ 1889234 w 2264421"/>
              <a:gd name="connsiteY33" fmla="*/ 1146085 h 4873526"/>
              <a:gd name="connsiteX34" fmla="*/ 1916588 w 2264421"/>
              <a:gd name="connsiteY34" fmla="*/ 966331 h 4873526"/>
              <a:gd name="connsiteX35" fmla="*/ 2026003 w 2264421"/>
              <a:gd name="connsiteY35" fmla="*/ 919439 h 4873526"/>
              <a:gd name="connsiteX36" fmla="*/ 2022096 w 2264421"/>
              <a:gd name="connsiteY36" fmla="*/ 1021039 h 4873526"/>
              <a:gd name="connsiteX37" fmla="*/ 2119788 w 2264421"/>
              <a:gd name="connsiteY37" fmla="*/ 907715 h 4873526"/>
              <a:gd name="connsiteX38" fmla="*/ 2131511 w 2264421"/>
              <a:gd name="connsiteY38" fmla="*/ 1001500 h 4873526"/>
              <a:gd name="connsiteX39" fmla="*/ 2174496 w 2264421"/>
              <a:gd name="connsiteY39" fmla="*/ 1067931 h 4873526"/>
              <a:gd name="connsiteX40" fmla="*/ 2123696 w 2264421"/>
              <a:gd name="connsiteY40" fmla="*/ 1107008 h 4873526"/>
              <a:gd name="connsiteX41" fmla="*/ 2115880 w 2264421"/>
              <a:gd name="connsiteY41" fmla="*/ 1443069 h 4873526"/>
              <a:gd name="connsiteX42" fmla="*/ 2182310 w 2264421"/>
              <a:gd name="connsiteY42" fmla="*/ 1329746 h 4873526"/>
              <a:gd name="connsiteX43" fmla="*/ 2201848 w 2264421"/>
              <a:gd name="connsiteY43" fmla="*/ 1607192 h 4873526"/>
              <a:gd name="connsiteX44" fmla="*/ 2264371 w 2264421"/>
              <a:gd name="connsiteY44" fmla="*/ 1657992 h 4873526"/>
              <a:gd name="connsiteX45" fmla="*/ 2240925 w 2264421"/>
              <a:gd name="connsiteY45" fmla="*/ 2318392 h 4873526"/>
              <a:gd name="connsiteX46" fmla="*/ 2115879 w 2264421"/>
              <a:gd name="connsiteY46" fmla="*/ 2627100 h 4873526"/>
              <a:gd name="connsiteX47" fmla="*/ 2068988 w 2264421"/>
              <a:gd name="connsiteY47" fmla="*/ 3037408 h 4873526"/>
              <a:gd name="connsiteX48" fmla="*/ 2049449 w 2264421"/>
              <a:gd name="connsiteY48" fmla="*/ 3475069 h 4873526"/>
              <a:gd name="connsiteX49" fmla="*/ 2014280 w 2264421"/>
              <a:gd name="connsiteY49" fmla="*/ 3564946 h 4873526"/>
              <a:gd name="connsiteX50" fmla="*/ 2057266 w 2264421"/>
              <a:gd name="connsiteY50" fmla="*/ 3650915 h 4873526"/>
              <a:gd name="connsiteX51" fmla="*/ 2022097 w 2264421"/>
              <a:gd name="connsiteY51" fmla="*/ 3740792 h 4873526"/>
              <a:gd name="connsiteX52" fmla="*/ 2022097 w 2264421"/>
              <a:gd name="connsiteY52" fmla="*/ 4037777 h 4873526"/>
              <a:gd name="connsiteX53" fmla="*/ 1959573 w 2264421"/>
              <a:gd name="connsiteY53" fmla="*/ 3740792 h 4873526"/>
              <a:gd name="connsiteX54" fmla="*/ 1873604 w 2264421"/>
              <a:gd name="connsiteY54" fmla="*/ 3803315 h 4873526"/>
              <a:gd name="connsiteX55" fmla="*/ 1869697 w 2264421"/>
              <a:gd name="connsiteY55" fmla="*/ 4229254 h 4873526"/>
              <a:gd name="connsiteX56" fmla="*/ 1818898 w 2264421"/>
              <a:gd name="connsiteY56" fmla="*/ 4115931 h 4873526"/>
              <a:gd name="connsiteX57" fmla="*/ 1818898 w 2264421"/>
              <a:gd name="connsiteY57" fmla="*/ 4455900 h 4873526"/>
              <a:gd name="connsiteX58" fmla="*/ 1752468 w 2264421"/>
              <a:gd name="connsiteY58" fmla="*/ 4006516 h 4873526"/>
              <a:gd name="connsiteX59" fmla="*/ 1607883 w 2264421"/>
              <a:gd name="connsiteY59" fmla="*/ 3412547 h 4873526"/>
              <a:gd name="connsiteX60" fmla="*/ 1768099 w 2264421"/>
              <a:gd name="connsiteY60" fmla="*/ 4811500 h 4873526"/>
              <a:gd name="connsiteX61" fmla="*/ 1420315 w 2264421"/>
              <a:gd name="connsiteY61" fmla="*/ 3662639 h 4873526"/>
              <a:gd name="connsiteX62" fmla="*/ 1412500 w 2264421"/>
              <a:gd name="connsiteY62" fmla="*/ 4409008 h 4873526"/>
              <a:gd name="connsiteX63" fmla="*/ 1342161 w 2264421"/>
              <a:gd name="connsiteY63" fmla="*/ 4158915 h 4873526"/>
              <a:gd name="connsiteX64" fmla="*/ 1342160 w 2264421"/>
              <a:gd name="connsiteY64" fmla="*/ 4573131 h 4873526"/>
              <a:gd name="connsiteX65" fmla="*/ 1181946 w 2264421"/>
              <a:gd name="connsiteY65" fmla="*/ 4276146 h 4873526"/>
              <a:gd name="connsiteX66" fmla="*/ 1045176 w 2264421"/>
              <a:gd name="connsiteY66" fmla="*/ 3967439 h 4873526"/>
              <a:gd name="connsiteX67" fmla="*/ 982653 w 2264421"/>
              <a:gd name="connsiteY67" fmla="*/ 4014331 h 4873526"/>
              <a:gd name="connsiteX68" fmla="*/ 978746 w 2264421"/>
              <a:gd name="connsiteY68" fmla="*/ 4112022 h 4873526"/>
              <a:gd name="connsiteX69" fmla="*/ 897548 w 2264421"/>
              <a:gd name="connsiteY69" fmla="*/ 4098168 h 4873526"/>
              <a:gd name="connsiteX70" fmla="*/ 836293 w 2264421"/>
              <a:gd name="connsiteY70" fmla="*/ 3944094 h 4873526"/>
              <a:gd name="connsiteX71" fmla="*/ 770978 w 2264421"/>
              <a:gd name="connsiteY71" fmla="*/ 4330042 h 4873526"/>
              <a:gd name="connsiteX72" fmla="*/ 687851 w 2264421"/>
              <a:gd name="connsiteY72" fmla="*/ 3997534 h 4873526"/>
              <a:gd name="connsiteX73" fmla="*/ 616599 w 2264421"/>
              <a:gd name="connsiteY73" fmla="*/ 4377544 h 4873526"/>
              <a:gd name="connsiteX74" fmla="*/ 449113 w 2264421"/>
              <a:gd name="connsiteY74" fmla="*/ 4267544 h 4873526"/>
              <a:gd name="connsiteX75" fmla="*/ 271836 w 2264421"/>
              <a:gd name="connsiteY75" fmla="*/ 2809875 h 4873526"/>
              <a:gd name="connsiteX76" fmla="*/ 296738 w 2264421"/>
              <a:gd name="connsiteY76" fmla="*/ 4002049 h 4873526"/>
              <a:gd name="connsiteX77" fmla="*/ 199413 w 2264421"/>
              <a:gd name="connsiteY77" fmla="*/ 2642951 h 4873526"/>
              <a:gd name="connsiteX78" fmla="*/ 141200 w 2264421"/>
              <a:gd name="connsiteY78" fmla="*/ 2935191 h 4873526"/>
              <a:gd name="connsiteX79" fmla="*/ 77048 w 2264421"/>
              <a:gd name="connsiteY79" fmla="*/ 2595450 h 4873526"/>
              <a:gd name="connsiteX80" fmla="*/ 21288 w 2264421"/>
              <a:gd name="connsiteY80" fmla="*/ 2802642 h 4873526"/>
              <a:gd name="connsiteX81" fmla="*/ 52521 w 2264421"/>
              <a:gd name="connsiteY81" fmla="*/ 2044043 h 4873526"/>
              <a:gd name="connsiteX82" fmla="*/ 117443 w 2264421"/>
              <a:gd name="connsiteY82"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 name="connsiteX0" fmla="*/ 117443 w 2264421"/>
              <a:gd name="connsiteY0" fmla="*/ 2132982 h 4873526"/>
              <a:gd name="connsiteX1" fmla="*/ 100021 w 2264421"/>
              <a:gd name="connsiteY1" fmla="*/ 1925289 h 4873526"/>
              <a:gd name="connsiteX2" fmla="*/ 147523 w 2264421"/>
              <a:gd name="connsiteY2" fmla="*/ 1058390 h 4873526"/>
              <a:gd name="connsiteX3" fmla="*/ 64395 w 2264421"/>
              <a:gd name="connsiteY3" fmla="*/ 1040577 h 4873526"/>
              <a:gd name="connsiteX4" fmla="*/ 64856 w 2264421"/>
              <a:gd name="connsiteY4" fmla="*/ 799949 h 4873526"/>
              <a:gd name="connsiteX5" fmla="*/ 115977 w 2264421"/>
              <a:gd name="connsiteY5" fmla="*/ 413375 h 4873526"/>
              <a:gd name="connsiteX6" fmla="*/ 275357 w 2264421"/>
              <a:gd name="connsiteY6" fmla="*/ 266853 h 4873526"/>
              <a:gd name="connsiteX7" fmla="*/ 376957 w 2264421"/>
              <a:gd name="connsiteY7" fmla="*/ 282484 h 4873526"/>
              <a:gd name="connsiteX8" fmla="*/ 443388 w 2264421"/>
              <a:gd name="connsiteY8" fmla="*/ 387991 h 4873526"/>
              <a:gd name="connsiteX9" fmla="*/ 494188 w 2264421"/>
              <a:gd name="connsiteY9" fmla="*/ 286391 h 4873526"/>
              <a:gd name="connsiteX10" fmla="*/ 638772 w 2264421"/>
              <a:gd name="connsiteY10" fmla="*/ 278576 h 4873526"/>
              <a:gd name="connsiteX11" fmla="*/ 637087 w 2264421"/>
              <a:gd name="connsiteY11" fmla="*/ 534109 h 4873526"/>
              <a:gd name="connsiteX12" fmla="*/ 716926 w 2264421"/>
              <a:gd name="connsiteY12" fmla="*/ 286391 h 4873526"/>
              <a:gd name="connsiteX13" fmla="*/ 771634 w 2264421"/>
              <a:gd name="connsiteY13" fmla="*/ 352822 h 4873526"/>
              <a:gd name="connsiteX14" fmla="*/ 822434 w 2264421"/>
              <a:gd name="connsiteY14" fmla="*/ 219961 h 4873526"/>
              <a:gd name="connsiteX15" fmla="*/ 884957 w 2264421"/>
              <a:gd name="connsiteY15" fmla="*/ 286391 h 4873526"/>
              <a:gd name="connsiteX16" fmla="*/ 1049080 w 2264421"/>
              <a:gd name="connsiteY16" fmla="*/ 1130 h 4873526"/>
              <a:gd name="connsiteX17" fmla="*/ 1008708 w 2264421"/>
              <a:gd name="connsiteY17" fmla="*/ 330750 h 4873526"/>
              <a:gd name="connsiteX18" fmla="*/ 1068619 w 2264421"/>
              <a:gd name="connsiteY18" fmla="*/ 356730 h 4873526"/>
              <a:gd name="connsiteX19" fmla="*/ 1080342 w 2264421"/>
              <a:gd name="connsiteY19" fmla="*/ 552114 h 4873526"/>
              <a:gd name="connsiteX20" fmla="*/ 1181942 w 2264421"/>
              <a:gd name="connsiteY20" fmla="*/ 524761 h 4873526"/>
              <a:gd name="connsiteX21" fmla="*/ 1256188 w 2264421"/>
              <a:gd name="connsiteY21" fmla="*/ 665438 h 4873526"/>
              <a:gd name="connsiteX22" fmla="*/ 1279634 w 2264421"/>
              <a:gd name="connsiteY22" fmla="*/ 563838 h 4873526"/>
              <a:gd name="connsiteX23" fmla="*/ 1326526 w 2264421"/>
              <a:gd name="connsiteY23" fmla="*/ 673254 h 4873526"/>
              <a:gd name="connsiteX24" fmla="*/ 1432034 w 2264421"/>
              <a:gd name="connsiteY24" fmla="*/ 540392 h 4873526"/>
              <a:gd name="connsiteX25" fmla="*/ 1451572 w 2264421"/>
              <a:gd name="connsiteY25" fmla="*/ 391900 h 4873526"/>
              <a:gd name="connsiteX26" fmla="*/ 1557080 w 2264421"/>
              <a:gd name="connsiteY26" fmla="*/ 509131 h 4873526"/>
              <a:gd name="connsiteX27" fmla="*/ 1622604 w 2264421"/>
              <a:gd name="connsiteY27" fmla="*/ 506755 h 4873526"/>
              <a:gd name="connsiteX28" fmla="*/ 1740742 w 2264421"/>
              <a:gd name="connsiteY28" fmla="*/ 540392 h 4873526"/>
              <a:gd name="connsiteX29" fmla="*/ 1760280 w 2264421"/>
              <a:gd name="connsiteY29" fmla="*/ 688885 h 4873526"/>
              <a:gd name="connsiteX30" fmla="*/ 1846249 w 2264421"/>
              <a:gd name="connsiteY30" fmla="*/ 563839 h 4873526"/>
              <a:gd name="connsiteX31" fmla="*/ 1862462 w 2264421"/>
              <a:gd name="connsiteY31" fmla="*/ 666970 h 4873526"/>
              <a:gd name="connsiteX32" fmla="*/ 1928311 w 2264421"/>
              <a:gd name="connsiteY32" fmla="*/ 813931 h 4873526"/>
              <a:gd name="connsiteX33" fmla="*/ 1889234 w 2264421"/>
              <a:gd name="connsiteY33" fmla="*/ 923346 h 4873526"/>
              <a:gd name="connsiteX34" fmla="*/ 1889234 w 2264421"/>
              <a:gd name="connsiteY34" fmla="*/ 1146085 h 4873526"/>
              <a:gd name="connsiteX35" fmla="*/ 1916588 w 2264421"/>
              <a:gd name="connsiteY35" fmla="*/ 966331 h 4873526"/>
              <a:gd name="connsiteX36" fmla="*/ 2026003 w 2264421"/>
              <a:gd name="connsiteY36" fmla="*/ 919439 h 4873526"/>
              <a:gd name="connsiteX37" fmla="*/ 2022096 w 2264421"/>
              <a:gd name="connsiteY37" fmla="*/ 1021039 h 4873526"/>
              <a:gd name="connsiteX38" fmla="*/ 2119788 w 2264421"/>
              <a:gd name="connsiteY38" fmla="*/ 907715 h 4873526"/>
              <a:gd name="connsiteX39" fmla="*/ 2131511 w 2264421"/>
              <a:gd name="connsiteY39" fmla="*/ 1001500 h 4873526"/>
              <a:gd name="connsiteX40" fmla="*/ 2174496 w 2264421"/>
              <a:gd name="connsiteY40" fmla="*/ 1067931 h 4873526"/>
              <a:gd name="connsiteX41" fmla="*/ 2123696 w 2264421"/>
              <a:gd name="connsiteY41" fmla="*/ 1107008 h 4873526"/>
              <a:gd name="connsiteX42" fmla="*/ 2115880 w 2264421"/>
              <a:gd name="connsiteY42" fmla="*/ 1443069 h 4873526"/>
              <a:gd name="connsiteX43" fmla="*/ 2182310 w 2264421"/>
              <a:gd name="connsiteY43" fmla="*/ 1329746 h 4873526"/>
              <a:gd name="connsiteX44" fmla="*/ 2201848 w 2264421"/>
              <a:gd name="connsiteY44" fmla="*/ 1607192 h 4873526"/>
              <a:gd name="connsiteX45" fmla="*/ 2264371 w 2264421"/>
              <a:gd name="connsiteY45" fmla="*/ 1657992 h 4873526"/>
              <a:gd name="connsiteX46" fmla="*/ 2240925 w 2264421"/>
              <a:gd name="connsiteY46" fmla="*/ 2318392 h 4873526"/>
              <a:gd name="connsiteX47" fmla="*/ 2115879 w 2264421"/>
              <a:gd name="connsiteY47" fmla="*/ 2627100 h 4873526"/>
              <a:gd name="connsiteX48" fmla="*/ 2068988 w 2264421"/>
              <a:gd name="connsiteY48" fmla="*/ 3037408 h 4873526"/>
              <a:gd name="connsiteX49" fmla="*/ 2049449 w 2264421"/>
              <a:gd name="connsiteY49" fmla="*/ 3475069 h 4873526"/>
              <a:gd name="connsiteX50" fmla="*/ 2014280 w 2264421"/>
              <a:gd name="connsiteY50" fmla="*/ 3564946 h 4873526"/>
              <a:gd name="connsiteX51" fmla="*/ 2057266 w 2264421"/>
              <a:gd name="connsiteY51" fmla="*/ 3650915 h 4873526"/>
              <a:gd name="connsiteX52" fmla="*/ 2022097 w 2264421"/>
              <a:gd name="connsiteY52" fmla="*/ 3740792 h 4873526"/>
              <a:gd name="connsiteX53" fmla="*/ 2022097 w 2264421"/>
              <a:gd name="connsiteY53" fmla="*/ 4037777 h 4873526"/>
              <a:gd name="connsiteX54" fmla="*/ 1959573 w 2264421"/>
              <a:gd name="connsiteY54" fmla="*/ 3740792 h 4873526"/>
              <a:gd name="connsiteX55" fmla="*/ 1873604 w 2264421"/>
              <a:gd name="connsiteY55" fmla="*/ 3803315 h 4873526"/>
              <a:gd name="connsiteX56" fmla="*/ 1869697 w 2264421"/>
              <a:gd name="connsiteY56" fmla="*/ 4229254 h 4873526"/>
              <a:gd name="connsiteX57" fmla="*/ 1818898 w 2264421"/>
              <a:gd name="connsiteY57" fmla="*/ 4115931 h 4873526"/>
              <a:gd name="connsiteX58" fmla="*/ 1818898 w 2264421"/>
              <a:gd name="connsiteY58" fmla="*/ 4455900 h 4873526"/>
              <a:gd name="connsiteX59" fmla="*/ 1752468 w 2264421"/>
              <a:gd name="connsiteY59" fmla="*/ 4006516 h 4873526"/>
              <a:gd name="connsiteX60" fmla="*/ 1607883 w 2264421"/>
              <a:gd name="connsiteY60" fmla="*/ 3412547 h 4873526"/>
              <a:gd name="connsiteX61" fmla="*/ 1768099 w 2264421"/>
              <a:gd name="connsiteY61" fmla="*/ 4811500 h 4873526"/>
              <a:gd name="connsiteX62" fmla="*/ 1420315 w 2264421"/>
              <a:gd name="connsiteY62" fmla="*/ 3662639 h 4873526"/>
              <a:gd name="connsiteX63" fmla="*/ 1412500 w 2264421"/>
              <a:gd name="connsiteY63" fmla="*/ 4409008 h 4873526"/>
              <a:gd name="connsiteX64" fmla="*/ 1342161 w 2264421"/>
              <a:gd name="connsiteY64" fmla="*/ 4158915 h 4873526"/>
              <a:gd name="connsiteX65" fmla="*/ 1342160 w 2264421"/>
              <a:gd name="connsiteY65" fmla="*/ 4573131 h 4873526"/>
              <a:gd name="connsiteX66" fmla="*/ 1181946 w 2264421"/>
              <a:gd name="connsiteY66" fmla="*/ 4276146 h 4873526"/>
              <a:gd name="connsiteX67" fmla="*/ 1045176 w 2264421"/>
              <a:gd name="connsiteY67" fmla="*/ 3967439 h 4873526"/>
              <a:gd name="connsiteX68" fmla="*/ 982653 w 2264421"/>
              <a:gd name="connsiteY68" fmla="*/ 4014331 h 4873526"/>
              <a:gd name="connsiteX69" fmla="*/ 978746 w 2264421"/>
              <a:gd name="connsiteY69" fmla="*/ 4112022 h 4873526"/>
              <a:gd name="connsiteX70" fmla="*/ 897548 w 2264421"/>
              <a:gd name="connsiteY70" fmla="*/ 4098168 h 4873526"/>
              <a:gd name="connsiteX71" fmla="*/ 836293 w 2264421"/>
              <a:gd name="connsiteY71" fmla="*/ 3944094 h 4873526"/>
              <a:gd name="connsiteX72" fmla="*/ 770978 w 2264421"/>
              <a:gd name="connsiteY72" fmla="*/ 4330042 h 4873526"/>
              <a:gd name="connsiteX73" fmla="*/ 687851 w 2264421"/>
              <a:gd name="connsiteY73" fmla="*/ 3997534 h 4873526"/>
              <a:gd name="connsiteX74" fmla="*/ 616599 w 2264421"/>
              <a:gd name="connsiteY74" fmla="*/ 4377544 h 4873526"/>
              <a:gd name="connsiteX75" fmla="*/ 449113 w 2264421"/>
              <a:gd name="connsiteY75" fmla="*/ 4267544 h 4873526"/>
              <a:gd name="connsiteX76" fmla="*/ 271836 w 2264421"/>
              <a:gd name="connsiteY76" fmla="*/ 2809875 h 4873526"/>
              <a:gd name="connsiteX77" fmla="*/ 296738 w 2264421"/>
              <a:gd name="connsiteY77" fmla="*/ 4002049 h 4873526"/>
              <a:gd name="connsiteX78" fmla="*/ 199413 w 2264421"/>
              <a:gd name="connsiteY78" fmla="*/ 2642951 h 4873526"/>
              <a:gd name="connsiteX79" fmla="*/ 141200 w 2264421"/>
              <a:gd name="connsiteY79" fmla="*/ 2935191 h 4873526"/>
              <a:gd name="connsiteX80" fmla="*/ 77048 w 2264421"/>
              <a:gd name="connsiteY80" fmla="*/ 2595450 h 4873526"/>
              <a:gd name="connsiteX81" fmla="*/ 21288 w 2264421"/>
              <a:gd name="connsiteY81" fmla="*/ 2802642 h 4873526"/>
              <a:gd name="connsiteX82" fmla="*/ 52521 w 2264421"/>
              <a:gd name="connsiteY82" fmla="*/ 2044043 h 4873526"/>
              <a:gd name="connsiteX83" fmla="*/ 117443 w 2264421"/>
              <a:gd name="connsiteY83" fmla="*/ 2132982 h 487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264421" h="4873526">
                <a:moveTo>
                  <a:pt x="117443" y="2132982"/>
                </a:moveTo>
                <a:cubicBezTo>
                  <a:pt x="159264" y="2172804"/>
                  <a:pt x="76205" y="1977718"/>
                  <a:pt x="100021" y="1925289"/>
                </a:cubicBezTo>
                <a:cubicBezTo>
                  <a:pt x="100086" y="1552227"/>
                  <a:pt x="126741" y="1114798"/>
                  <a:pt x="147523" y="1058390"/>
                </a:cubicBezTo>
                <a:cubicBezTo>
                  <a:pt x="168305" y="1001982"/>
                  <a:pt x="40568" y="1131152"/>
                  <a:pt x="64395" y="1040577"/>
                </a:cubicBezTo>
                <a:cubicBezTo>
                  <a:pt x="11110" y="930680"/>
                  <a:pt x="64702" y="880158"/>
                  <a:pt x="64856" y="799949"/>
                </a:cubicBezTo>
                <a:cubicBezTo>
                  <a:pt x="44292" y="613694"/>
                  <a:pt x="94978" y="409625"/>
                  <a:pt x="115977" y="413375"/>
                </a:cubicBezTo>
                <a:cubicBezTo>
                  <a:pt x="149758" y="331690"/>
                  <a:pt x="231860" y="366822"/>
                  <a:pt x="275357" y="266853"/>
                </a:cubicBezTo>
                <a:cubicBezTo>
                  <a:pt x="318854" y="245038"/>
                  <a:pt x="347649" y="269459"/>
                  <a:pt x="376957" y="282484"/>
                </a:cubicBezTo>
                <a:cubicBezTo>
                  <a:pt x="406265" y="295509"/>
                  <a:pt x="414080" y="402970"/>
                  <a:pt x="443388" y="387991"/>
                </a:cubicBezTo>
                <a:cubicBezTo>
                  <a:pt x="472696" y="373012"/>
                  <a:pt x="453809" y="293555"/>
                  <a:pt x="494188" y="286391"/>
                </a:cubicBezTo>
                <a:cubicBezTo>
                  <a:pt x="597090" y="373012"/>
                  <a:pt x="607791" y="240546"/>
                  <a:pt x="638772" y="278576"/>
                </a:cubicBezTo>
                <a:cubicBezTo>
                  <a:pt x="638210" y="363754"/>
                  <a:pt x="637649" y="448931"/>
                  <a:pt x="637087" y="534109"/>
                </a:cubicBezTo>
                <a:cubicBezTo>
                  <a:pt x="739199" y="552022"/>
                  <a:pt x="693850" y="342006"/>
                  <a:pt x="716926" y="286391"/>
                </a:cubicBezTo>
                <a:cubicBezTo>
                  <a:pt x="740002" y="230777"/>
                  <a:pt x="756003" y="402971"/>
                  <a:pt x="771634" y="352822"/>
                </a:cubicBezTo>
                <a:cubicBezTo>
                  <a:pt x="787265" y="302673"/>
                  <a:pt x="802244" y="246012"/>
                  <a:pt x="822434" y="219961"/>
                </a:cubicBezTo>
                <a:cubicBezTo>
                  <a:pt x="842624" y="193910"/>
                  <a:pt x="843275" y="361940"/>
                  <a:pt x="884957" y="286391"/>
                </a:cubicBezTo>
                <a:cubicBezTo>
                  <a:pt x="926639" y="210842"/>
                  <a:pt x="1024547" y="-17986"/>
                  <a:pt x="1049080" y="1130"/>
                </a:cubicBezTo>
                <a:lnTo>
                  <a:pt x="1008708" y="330750"/>
                </a:lnTo>
                <a:cubicBezTo>
                  <a:pt x="1085189" y="267320"/>
                  <a:pt x="1064495" y="288575"/>
                  <a:pt x="1068619" y="356730"/>
                </a:cubicBezTo>
                <a:cubicBezTo>
                  <a:pt x="1072743" y="424885"/>
                  <a:pt x="1065363" y="515642"/>
                  <a:pt x="1080342" y="552114"/>
                </a:cubicBezTo>
                <a:cubicBezTo>
                  <a:pt x="1095321" y="588586"/>
                  <a:pt x="1165009" y="475915"/>
                  <a:pt x="1181942" y="524761"/>
                </a:cubicBezTo>
                <a:cubicBezTo>
                  <a:pt x="1198875" y="573607"/>
                  <a:pt x="1243162" y="649807"/>
                  <a:pt x="1256188" y="665438"/>
                </a:cubicBezTo>
                <a:cubicBezTo>
                  <a:pt x="1269214" y="681069"/>
                  <a:pt x="1261398" y="518248"/>
                  <a:pt x="1279634" y="563838"/>
                </a:cubicBezTo>
                <a:cubicBezTo>
                  <a:pt x="1297870" y="609428"/>
                  <a:pt x="1293311" y="657623"/>
                  <a:pt x="1326526" y="673254"/>
                </a:cubicBezTo>
                <a:cubicBezTo>
                  <a:pt x="1359741" y="688885"/>
                  <a:pt x="1407285" y="535833"/>
                  <a:pt x="1432034" y="540392"/>
                </a:cubicBezTo>
                <a:cubicBezTo>
                  <a:pt x="1456783" y="544951"/>
                  <a:pt x="1413798" y="353474"/>
                  <a:pt x="1451572" y="391900"/>
                </a:cubicBezTo>
                <a:cubicBezTo>
                  <a:pt x="1489346" y="430326"/>
                  <a:pt x="1512944" y="486081"/>
                  <a:pt x="1557080" y="509131"/>
                </a:cubicBezTo>
                <a:lnTo>
                  <a:pt x="1622604" y="506755"/>
                </a:lnTo>
                <a:cubicBezTo>
                  <a:pt x="1718558" y="603567"/>
                  <a:pt x="1693699" y="539996"/>
                  <a:pt x="1740742" y="540392"/>
                </a:cubicBezTo>
                <a:cubicBezTo>
                  <a:pt x="1787785" y="540788"/>
                  <a:pt x="1724460" y="715588"/>
                  <a:pt x="1760280" y="688885"/>
                </a:cubicBezTo>
                <a:cubicBezTo>
                  <a:pt x="1796101" y="662183"/>
                  <a:pt x="1816193" y="555768"/>
                  <a:pt x="1846249" y="563839"/>
                </a:cubicBezTo>
                <a:lnTo>
                  <a:pt x="1862462" y="666970"/>
                </a:lnTo>
                <a:cubicBezTo>
                  <a:pt x="1888013" y="623730"/>
                  <a:pt x="1972695" y="774458"/>
                  <a:pt x="1928311" y="813931"/>
                </a:cubicBezTo>
                <a:cubicBezTo>
                  <a:pt x="1883927" y="853404"/>
                  <a:pt x="1908772" y="877756"/>
                  <a:pt x="1889234" y="923346"/>
                </a:cubicBezTo>
                <a:cubicBezTo>
                  <a:pt x="1883927" y="1011666"/>
                  <a:pt x="1867091" y="1159762"/>
                  <a:pt x="1889234" y="1146085"/>
                </a:cubicBezTo>
                <a:cubicBezTo>
                  <a:pt x="1895748" y="1136316"/>
                  <a:pt x="1917891" y="956562"/>
                  <a:pt x="1916588" y="966331"/>
                </a:cubicBezTo>
                <a:cubicBezTo>
                  <a:pt x="1915285" y="976100"/>
                  <a:pt x="2040982" y="886224"/>
                  <a:pt x="2026003" y="919439"/>
                </a:cubicBezTo>
                <a:cubicBezTo>
                  <a:pt x="2011024" y="952655"/>
                  <a:pt x="2025352" y="1008665"/>
                  <a:pt x="2022096" y="1021039"/>
                </a:cubicBezTo>
                <a:cubicBezTo>
                  <a:pt x="2018840" y="1033413"/>
                  <a:pt x="2126301" y="873197"/>
                  <a:pt x="2119788" y="907715"/>
                </a:cubicBezTo>
                <a:cubicBezTo>
                  <a:pt x="2113275" y="942233"/>
                  <a:pt x="2132162" y="964377"/>
                  <a:pt x="2131511" y="1001500"/>
                </a:cubicBezTo>
                <a:cubicBezTo>
                  <a:pt x="2130860" y="1038623"/>
                  <a:pt x="2186219" y="1035367"/>
                  <a:pt x="2174496" y="1067931"/>
                </a:cubicBezTo>
                <a:cubicBezTo>
                  <a:pt x="2162773" y="1100495"/>
                  <a:pt x="2132163" y="1020387"/>
                  <a:pt x="2123696" y="1107008"/>
                </a:cubicBezTo>
                <a:cubicBezTo>
                  <a:pt x="2115229" y="1193629"/>
                  <a:pt x="2115229" y="1398131"/>
                  <a:pt x="2115880" y="1443069"/>
                </a:cubicBezTo>
                <a:cubicBezTo>
                  <a:pt x="2116531" y="1488007"/>
                  <a:pt x="2182961" y="1239218"/>
                  <a:pt x="2182310" y="1329746"/>
                </a:cubicBezTo>
                <a:cubicBezTo>
                  <a:pt x="2181659" y="1420274"/>
                  <a:pt x="2192730" y="1537505"/>
                  <a:pt x="2201848" y="1607192"/>
                </a:cubicBezTo>
                <a:cubicBezTo>
                  <a:pt x="2210966" y="1676879"/>
                  <a:pt x="2266325" y="1483449"/>
                  <a:pt x="2264371" y="1657992"/>
                </a:cubicBezTo>
                <a:cubicBezTo>
                  <a:pt x="2262417" y="1832535"/>
                  <a:pt x="2261115" y="2171202"/>
                  <a:pt x="2240925" y="2318392"/>
                </a:cubicBezTo>
                <a:cubicBezTo>
                  <a:pt x="2220735" y="2465582"/>
                  <a:pt x="2125648" y="2529408"/>
                  <a:pt x="2115879" y="2627100"/>
                </a:cubicBezTo>
                <a:cubicBezTo>
                  <a:pt x="2156161" y="3405779"/>
                  <a:pt x="2083967" y="2902593"/>
                  <a:pt x="2068988" y="3037408"/>
                </a:cubicBezTo>
                <a:cubicBezTo>
                  <a:pt x="2047399" y="3193460"/>
                  <a:pt x="2059218" y="3393008"/>
                  <a:pt x="2049449" y="3475069"/>
                </a:cubicBezTo>
                <a:cubicBezTo>
                  <a:pt x="2053259" y="3614840"/>
                  <a:pt x="2008418" y="3523915"/>
                  <a:pt x="2014280" y="3564946"/>
                </a:cubicBezTo>
                <a:cubicBezTo>
                  <a:pt x="2033071" y="3621352"/>
                  <a:pt x="2064430" y="3609233"/>
                  <a:pt x="2057266" y="3650915"/>
                </a:cubicBezTo>
                <a:cubicBezTo>
                  <a:pt x="2042842" y="3859069"/>
                  <a:pt x="2026005" y="3621607"/>
                  <a:pt x="2022097" y="3740792"/>
                </a:cubicBezTo>
                <a:cubicBezTo>
                  <a:pt x="2003765" y="3795245"/>
                  <a:pt x="2039030" y="3982418"/>
                  <a:pt x="2022097" y="4037777"/>
                </a:cubicBezTo>
                <a:cubicBezTo>
                  <a:pt x="2005164" y="4093136"/>
                  <a:pt x="1984973" y="3613141"/>
                  <a:pt x="1959573" y="3740792"/>
                </a:cubicBezTo>
                <a:cubicBezTo>
                  <a:pt x="1934173" y="3868443"/>
                  <a:pt x="1887281" y="3613792"/>
                  <a:pt x="1873604" y="3803315"/>
                </a:cubicBezTo>
                <a:cubicBezTo>
                  <a:pt x="1861133" y="3881866"/>
                  <a:pt x="1880769" y="4187572"/>
                  <a:pt x="1869697" y="4229254"/>
                </a:cubicBezTo>
                <a:cubicBezTo>
                  <a:pt x="1852667" y="4413962"/>
                  <a:pt x="1822154" y="4028008"/>
                  <a:pt x="1818898" y="4115931"/>
                </a:cubicBezTo>
                <a:cubicBezTo>
                  <a:pt x="1817499" y="4193179"/>
                  <a:pt x="1835180" y="4439617"/>
                  <a:pt x="1818898" y="4455900"/>
                </a:cubicBezTo>
                <a:cubicBezTo>
                  <a:pt x="1759535" y="4477789"/>
                  <a:pt x="1744001" y="4084669"/>
                  <a:pt x="1752468" y="4006516"/>
                </a:cubicBezTo>
                <a:cubicBezTo>
                  <a:pt x="1723715" y="3706671"/>
                  <a:pt x="1597462" y="3084301"/>
                  <a:pt x="1607883" y="3412547"/>
                </a:cubicBezTo>
                <a:cubicBezTo>
                  <a:pt x="1637094" y="4182108"/>
                  <a:pt x="1831273" y="4855787"/>
                  <a:pt x="1768099" y="4811500"/>
                </a:cubicBezTo>
                <a:cubicBezTo>
                  <a:pt x="1751070" y="5225460"/>
                  <a:pt x="1450925" y="3422967"/>
                  <a:pt x="1420315" y="3662639"/>
                </a:cubicBezTo>
                <a:cubicBezTo>
                  <a:pt x="1405890" y="3696902"/>
                  <a:pt x="1398824" y="3935526"/>
                  <a:pt x="1412500" y="4409008"/>
                </a:cubicBezTo>
                <a:cubicBezTo>
                  <a:pt x="1417613" y="4737650"/>
                  <a:pt x="1355838" y="4029961"/>
                  <a:pt x="1342161" y="4158915"/>
                </a:cubicBezTo>
                <a:cubicBezTo>
                  <a:pt x="1327737" y="4259609"/>
                  <a:pt x="1336950" y="4332808"/>
                  <a:pt x="1342160" y="4573131"/>
                </a:cubicBezTo>
                <a:cubicBezTo>
                  <a:pt x="1340111" y="5097158"/>
                  <a:pt x="1206044" y="4519074"/>
                  <a:pt x="1181946" y="4276146"/>
                </a:cubicBezTo>
                <a:cubicBezTo>
                  <a:pt x="1098485" y="3705368"/>
                  <a:pt x="1092720" y="3854116"/>
                  <a:pt x="1045176" y="3967439"/>
                </a:cubicBezTo>
                <a:cubicBezTo>
                  <a:pt x="1051591" y="3287247"/>
                  <a:pt x="997632" y="3953111"/>
                  <a:pt x="982653" y="4014331"/>
                </a:cubicBezTo>
                <a:cubicBezTo>
                  <a:pt x="1052244" y="4077251"/>
                  <a:pt x="1013120" y="4078511"/>
                  <a:pt x="978746" y="4112022"/>
                </a:cubicBezTo>
                <a:cubicBezTo>
                  <a:pt x="952743" y="4407093"/>
                  <a:pt x="961669" y="4056469"/>
                  <a:pt x="897548" y="4098168"/>
                </a:cubicBezTo>
                <a:cubicBezTo>
                  <a:pt x="817692" y="4202017"/>
                  <a:pt x="866591" y="3896492"/>
                  <a:pt x="836293" y="3944094"/>
                </a:cubicBezTo>
                <a:cubicBezTo>
                  <a:pt x="753670" y="4093288"/>
                  <a:pt x="820078" y="4332021"/>
                  <a:pt x="770978" y="4330042"/>
                </a:cubicBezTo>
                <a:cubicBezTo>
                  <a:pt x="662929" y="4359365"/>
                  <a:pt x="757124" y="3806539"/>
                  <a:pt x="687851" y="3997534"/>
                </a:cubicBezTo>
                <a:cubicBezTo>
                  <a:pt x="704493" y="4456348"/>
                  <a:pt x="668264" y="4417649"/>
                  <a:pt x="616599" y="4377544"/>
                </a:cubicBezTo>
                <a:cubicBezTo>
                  <a:pt x="554832" y="4249833"/>
                  <a:pt x="499005" y="4341815"/>
                  <a:pt x="449113" y="4267544"/>
                </a:cubicBezTo>
                <a:cubicBezTo>
                  <a:pt x="399917" y="4167601"/>
                  <a:pt x="261655" y="2731687"/>
                  <a:pt x="271836" y="2809875"/>
                </a:cubicBezTo>
                <a:cubicBezTo>
                  <a:pt x="238573" y="3088513"/>
                  <a:pt x="288437" y="3604658"/>
                  <a:pt x="296738" y="4002049"/>
                </a:cubicBezTo>
                <a:cubicBezTo>
                  <a:pt x="232629" y="4057676"/>
                  <a:pt x="198208" y="2498259"/>
                  <a:pt x="199413" y="2642951"/>
                </a:cubicBezTo>
                <a:cubicBezTo>
                  <a:pt x="124590" y="2576089"/>
                  <a:pt x="174459" y="3156433"/>
                  <a:pt x="141200" y="2935191"/>
                </a:cubicBezTo>
                <a:cubicBezTo>
                  <a:pt x="129712" y="2540895"/>
                  <a:pt x="88536" y="2485045"/>
                  <a:pt x="77048" y="2595450"/>
                </a:cubicBezTo>
                <a:cubicBezTo>
                  <a:pt x="88150" y="2686285"/>
                  <a:pt x="99252" y="2872124"/>
                  <a:pt x="21288" y="2802642"/>
                </a:cubicBezTo>
                <a:cubicBezTo>
                  <a:pt x="-21740" y="2630924"/>
                  <a:pt x="6483" y="1960442"/>
                  <a:pt x="52521" y="2044043"/>
                </a:cubicBezTo>
                <a:cubicBezTo>
                  <a:pt x="84058" y="2038063"/>
                  <a:pt x="79968" y="2192401"/>
                  <a:pt x="117443" y="2132982"/>
                </a:cubicBezTo>
                <a:close/>
              </a:path>
            </a:pathLst>
          </a:cu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3828253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2010653"/>
            <a:ext cx="3301432" cy="1746962"/>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6"/>
          </p:nvPr>
        </p:nvSpPr>
        <p:spPr>
          <a:xfrm>
            <a:off x="8191135" y="2010653"/>
            <a:ext cx="3301432" cy="1746962"/>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7"/>
          </p:nvPr>
        </p:nvSpPr>
        <p:spPr>
          <a:xfrm>
            <a:off x="4452245" y="2010653"/>
            <a:ext cx="3301432" cy="1746962"/>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0583336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56" y="1847665"/>
            <a:ext cx="3301432" cy="2366127"/>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6"/>
          </p:nvPr>
        </p:nvSpPr>
        <p:spPr>
          <a:xfrm>
            <a:off x="8191135" y="1847665"/>
            <a:ext cx="3301432" cy="2366127"/>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7"/>
          </p:nvPr>
        </p:nvSpPr>
        <p:spPr>
          <a:xfrm>
            <a:off x="4452245" y="1847665"/>
            <a:ext cx="3301432" cy="236612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7836712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19" name="Rectangle 18"/>
          <p:cNvSpPr/>
          <p:nvPr userDrawn="1"/>
        </p:nvSpPr>
        <p:spPr>
          <a:xfrm>
            <a:off x="5445238" y="4338330"/>
            <a:ext cx="2615879" cy="25196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10" y="1724628"/>
            <a:ext cx="5335911" cy="2513460"/>
          </a:xfr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15"/>
          </p:nvPr>
        </p:nvSpPr>
        <p:spPr>
          <a:xfrm>
            <a:off x="5451667" y="1724628"/>
            <a:ext cx="2615879" cy="251346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42751515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4"/>
          </p:nvPr>
        </p:nvSpPr>
        <p:spPr>
          <a:xfrm>
            <a:off x="-3996257" y="-12182"/>
            <a:ext cx="12547600" cy="6904583"/>
          </a:xfrm>
          <a:prstGeom prst="parallelogram">
            <a:avLst>
              <a:gd name="adj" fmla="val 55355"/>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1086649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13355" y="2116670"/>
            <a:ext cx="5696863" cy="353906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6087867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7361787" y="2116670"/>
            <a:ext cx="4129458" cy="353906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0776589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Header">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05034286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4"/>
          </p:nvPr>
        </p:nvSpPr>
        <p:spPr>
          <a:xfrm>
            <a:off x="-16924" y="1811870"/>
            <a:ext cx="3454400" cy="2167464"/>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5"/>
          </p:nvPr>
        </p:nvSpPr>
        <p:spPr>
          <a:xfrm>
            <a:off x="5469478" y="1811870"/>
            <a:ext cx="2353734" cy="2167464"/>
          </a:xfrm>
        </p:spPr>
        <p:txBody>
          <a:bodyPr anchor="ctr">
            <a:normAutofit/>
          </a:bodyPr>
          <a:lstStyle>
            <a:lvl1pPr algn="ctr">
              <a:defRPr sz="1500">
                <a:solidFill>
                  <a:schemeClr val="tx2"/>
                </a:solidFill>
              </a:defRPr>
            </a:lvl1pPr>
          </a:lstStyle>
          <a:p>
            <a:endParaRPr lang="en-US"/>
          </a:p>
        </p:txBody>
      </p:sp>
      <p:sp>
        <p:nvSpPr>
          <p:cNvPr id="22" name="Picture Placeholder 2"/>
          <p:cNvSpPr>
            <a:spLocks noGrp="1"/>
          </p:cNvSpPr>
          <p:nvPr>
            <p:ph type="pic" sz="quarter" idx="16"/>
          </p:nvPr>
        </p:nvSpPr>
        <p:spPr>
          <a:xfrm>
            <a:off x="7823200" y="1811870"/>
            <a:ext cx="4368800" cy="2167464"/>
          </a:xfrm>
        </p:spPr>
        <p:txBody>
          <a:bodyPr anchor="ctr">
            <a:normAutofit/>
          </a:bodyPr>
          <a:lstStyle>
            <a:lvl1pPr algn="ctr">
              <a:defRPr sz="1500">
                <a:solidFill>
                  <a:schemeClr val="tx2"/>
                </a:solidFill>
              </a:defRPr>
            </a:lvl1pPr>
          </a:lstStyle>
          <a:p>
            <a:endParaRPr lang="en-US"/>
          </a:p>
        </p:txBody>
      </p:sp>
      <p:sp>
        <p:nvSpPr>
          <p:cNvPr id="23" name="Picture Placeholder 2"/>
          <p:cNvSpPr>
            <a:spLocks noGrp="1"/>
          </p:cNvSpPr>
          <p:nvPr>
            <p:ph type="pic" sz="quarter" idx="17"/>
          </p:nvPr>
        </p:nvSpPr>
        <p:spPr>
          <a:xfrm>
            <a:off x="2360439" y="3979334"/>
            <a:ext cx="3109039" cy="2167464"/>
          </a:xfrm>
        </p:spPr>
        <p:txBody>
          <a:bodyPr anchor="ctr">
            <a:normAutofit/>
          </a:bodyPr>
          <a:lstStyle>
            <a:lvl1pPr algn="ctr">
              <a:defRPr sz="1500">
                <a:solidFill>
                  <a:schemeClr val="tx2"/>
                </a:solidFill>
              </a:defRPr>
            </a:lvl1pPr>
          </a:lstStyle>
          <a:p>
            <a:endParaRPr lang="en-US"/>
          </a:p>
        </p:txBody>
      </p:sp>
      <p:sp>
        <p:nvSpPr>
          <p:cNvPr id="24" name="Picture Placeholder 2"/>
          <p:cNvSpPr>
            <a:spLocks noGrp="1"/>
          </p:cNvSpPr>
          <p:nvPr>
            <p:ph type="pic" sz="quarter" idx="18"/>
          </p:nvPr>
        </p:nvSpPr>
        <p:spPr>
          <a:xfrm>
            <a:off x="7823211" y="3979334"/>
            <a:ext cx="2171405" cy="2167464"/>
          </a:xfr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19"/>
          </p:nvPr>
        </p:nvSpPr>
        <p:spPr>
          <a:xfrm>
            <a:off x="9994616" y="3979334"/>
            <a:ext cx="2197395" cy="216746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9520294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7" y="1811870"/>
            <a:ext cx="3085769" cy="2167464"/>
          </a:xfrm>
        </p:spPr>
        <p:txBody>
          <a:bodyPr anchor="ctr">
            <a:normAutofit/>
          </a:bodyPr>
          <a:lstStyle>
            <a:lvl1pPr algn="ctr">
              <a:defRPr sz="1500">
                <a:solidFill>
                  <a:schemeClr val="tx2"/>
                </a:solidFill>
              </a:defRPr>
            </a:lvl1pPr>
          </a:lstStyle>
          <a:p>
            <a:endParaRPr lang="en-US"/>
          </a:p>
        </p:txBody>
      </p:sp>
      <p:sp>
        <p:nvSpPr>
          <p:cNvPr id="35" name="Picture Placeholder 2"/>
          <p:cNvSpPr>
            <a:spLocks noGrp="1"/>
          </p:cNvSpPr>
          <p:nvPr>
            <p:ph type="pic" sz="quarter" idx="16"/>
          </p:nvPr>
        </p:nvSpPr>
        <p:spPr>
          <a:xfrm>
            <a:off x="3009013" y="1811870"/>
            <a:ext cx="3085769" cy="2167464"/>
          </a:xfrm>
        </p:spPr>
        <p:txBody>
          <a:bodyPr anchor="ctr">
            <a:normAutofit/>
          </a:bodyPr>
          <a:lstStyle>
            <a:lvl1pPr algn="ctr">
              <a:defRPr sz="1500">
                <a:solidFill>
                  <a:schemeClr val="tx2"/>
                </a:solidFill>
              </a:defRPr>
            </a:lvl1pPr>
          </a:lstStyle>
          <a:p>
            <a:endParaRPr lang="en-US"/>
          </a:p>
        </p:txBody>
      </p:sp>
      <p:sp>
        <p:nvSpPr>
          <p:cNvPr id="36" name="Picture Placeholder 2"/>
          <p:cNvSpPr>
            <a:spLocks noGrp="1"/>
          </p:cNvSpPr>
          <p:nvPr>
            <p:ph type="pic" sz="quarter" idx="17"/>
          </p:nvPr>
        </p:nvSpPr>
        <p:spPr>
          <a:xfrm>
            <a:off x="6094781" y="1811870"/>
            <a:ext cx="3085769" cy="2167464"/>
          </a:xfrm>
        </p:spPr>
        <p:txBody>
          <a:bodyPr anchor="ctr">
            <a:normAutofit/>
          </a:bodyPr>
          <a:lstStyle>
            <a:lvl1pPr algn="ctr">
              <a:defRPr sz="1500">
                <a:solidFill>
                  <a:schemeClr val="tx2"/>
                </a:solidFill>
              </a:defRPr>
            </a:lvl1pPr>
          </a:lstStyle>
          <a:p>
            <a:endParaRPr lang="en-US"/>
          </a:p>
        </p:txBody>
      </p:sp>
      <p:sp>
        <p:nvSpPr>
          <p:cNvPr id="37" name="Picture Placeholder 2"/>
          <p:cNvSpPr>
            <a:spLocks noGrp="1"/>
          </p:cNvSpPr>
          <p:nvPr>
            <p:ph type="pic" sz="quarter" idx="18"/>
          </p:nvPr>
        </p:nvSpPr>
        <p:spPr>
          <a:xfrm>
            <a:off x="9180550" y="1811870"/>
            <a:ext cx="3085769" cy="2167464"/>
          </a:xfrm>
        </p:spPr>
        <p:txBody>
          <a:bodyPr anchor="ctr">
            <a:normAutofit/>
          </a:bodyPr>
          <a:lstStyle>
            <a:lvl1pPr algn="ctr">
              <a:defRPr sz="1500">
                <a:solidFill>
                  <a:schemeClr val="tx2"/>
                </a:solidFill>
              </a:defRPr>
            </a:lvl1pPr>
          </a:lstStyle>
          <a:p>
            <a:endParaRPr lang="en-US"/>
          </a:p>
        </p:txBody>
      </p:sp>
      <p:sp>
        <p:nvSpPr>
          <p:cNvPr id="38" name="Picture Placeholder 2"/>
          <p:cNvSpPr>
            <a:spLocks noGrp="1"/>
          </p:cNvSpPr>
          <p:nvPr>
            <p:ph type="pic" sz="quarter" idx="19"/>
          </p:nvPr>
        </p:nvSpPr>
        <p:spPr>
          <a:xfrm>
            <a:off x="-76757" y="3979334"/>
            <a:ext cx="3085769" cy="2167464"/>
          </a:xfrm>
        </p:spPr>
        <p:txBody>
          <a:bodyPr anchor="ctr">
            <a:normAutofit/>
          </a:bodyPr>
          <a:lstStyle>
            <a:lvl1pPr algn="ctr">
              <a:defRPr sz="1500">
                <a:solidFill>
                  <a:schemeClr val="tx2"/>
                </a:solidFill>
              </a:defRPr>
            </a:lvl1pPr>
          </a:lstStyle>
          <a:p>
            <a:endParaRPr lang="en-US"/>
          </a:p>
        </p:txBody>
      </p:sp>
      <p:sp>
        <p:nvSpPr>
          <p:cNvPr id="39" name="Picture Placeholder 2"/>
          <p:cNvSpPr>
            <a:spLocks noGrp="1"/>
          </p:cNvSpPr>
          <p:nvPr>
            <p:ph type="pic" sz="quarter" idx="20"/>
          </p:nvPr>
        </p:nvSpPr>
        <p:spPr>
          <a:xfrm>
            <a:off x="3009013" y="3979334"/>
            <a:ext cx="3085769" cy="2167464"/>
          </a:xfrm>
        </p:spPr>
        <p:txBody>
          <a:bodyPr anchor="ctr">
            <a:normAutofit/>
          </a:bodyPr>
          <a:lstStyle>
            <a:lvl1pPr algn="ctr">
              <a:defRPr sz="1500">
                <a:solidFill>
                  <a:schemeClr val="tx2"/>
                </a:solidFill>
              </a:defRPr>
            </a:lvl1pPr>
          </a:lstStyle>
          <a:p>
            <a:endParaRPr lang="en-US"/>
          </a:p>
        </p:txBody>
      </p:sp>
      <p:sp>
        <p:nvSpPr>
          <p:cNvPr id="40" name="Picture Placeholder 2"/>
          <p:cNvSpPr>
            <a:spLocks noGrp="1"/>
          </p:cNvSpPr>
          <p:nvPr>
            <p:ph type="pic" sz="quarter" idx="21"/>
          </p:nvPr>
        </p:nvSpPr>
        <p:spPr>
          <a:xfrm>
            <a:off x="6094781" y="3979334"/>
            <a:ext cx="3085769" cy="2167464"/>
          </a:xfrm>
        </p:spPr>
        <p:txBody>
          <a:bodyPr anchor="ctr">
            <a:normAutofit/>
          </a:bodyPr>
          <a:lstStyle>
            <a:lvl1pPr algn="ctr">
              <a:defRPr sz="1500">
                <a:solidFill>
                  <a:schemeClr val="tx2"/>
                </a:solidFill>
              </a:defRPr>
            </a:lvl1pPr>
          </a:lstStyle>
          <a:p>
            <a:endParaRPr lang="en-US"/>
          </a:p>
        </p:txBody>
      </p:sp>
      <p:sp>
        <p:nvSpPr>
          <p:cNvPr id="41" name="Picture Placeholder 2"/>
          <p:cNvSpPr>
            <a:spLocks noGrp="1"/>
          </p:cNvSpPr>
          <p:nvPr>
            <p:ph type="pic" sz="quarter" idx="22"/>
          </p:nvPr>
        </p:nvSpPr>
        <p:spPr>
          <a:xfrm>
            <a:off x="9180550" y="3979334"/>
            <a:ext cx="3085769" cy="216746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403950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0" name="Picture Placeholder 2"/>
          <p:cNvSpPr>
            <a:spLocks noGrp="1"/>
          </p:cNvSpPr>
          <p:nvPr>
            <p:ph type="pic" sz="quarter" idx="15"/>
          </p:nvPr>
        </p:nvSpPr>
        <p:spPr>
          <a:xfrm>
            <a:off x="-76759" y="1811879"/>
            <a:ext cx="6171538" cy="4334927"/>
          </a:xfrm>
        </p:spPr>
        <p:txBody>
          <a:bodyPr anchor="ctr">
            <a:normAutofit/>
          </a:bodyPr>
          <a:lstStyle>
            <a:lvl1pPr algn="ctr">
              <a:defRPr sz="1500">
                <a:solidFill>
                  <a:schemeClr val="tx2"/>
                </a:solidFill>
              </a:defRPr>
            </a:lvl1pPr>
          </a:lstStyle>
          <a:p>
            <a:endParaRPr lang="en-US"/>
          </a:p>
        </p:txBody>
      </p:sp>
      <p:sp>
        <p:nvSpPr>
          <p:cNvPr id="37" name="Picture Placeholder 2"/>
          <p:cNvSpPr>
            <a:spLocks noGrp="1"/>
          </p:cNvSpPr>
          <p:nvPr>
            <p:ph type="pic" sz="quarter" idx="18"/>
          </p:nvPr>
        </p:nvSpPr>
        <p:spPr>
          <a:xfrm>
            <a:off x="9180550" y="1811870"/>
            <a:ext cx="3085769" cy="2167464"/>
          </a:xfrm>
        </p:spPr>
        <p:txBody>
          <a:bodyPr anchor="ctr">
            <a:normAutofit/>
          </a:bodyPr>
          <a:lstStyle>
            <a:lvl1pPr algn="ctr">
              <a:defRPr sz="1500">
                <a:solidFill>
                  <a:schemeClr val="tx2"/>
                </a:solidFill>
              </a:defRPr>
            </a:lvl1pPr>
          </a:lstStyle>
          <a:p>
            <a:endParaRPr lang="en-US"/>
          </a:p>
        </p:txBody>
      </p:sp>
      <p:sp>
        <p:nvSpPr>
          <p:cNvPr id="40" name="Picture Placeholder 2"/>
          <p:cNvSpPr>
            <a:spLocks noGrp="1"/>
          </p:cNvSpPr>
          <p:nvPr>
            <p:ph type="pic" sz="quarter" idx="21"/>
          </p:nvPr>
        </p:nvSpPr>
        <p:spPr>
          <a:xfrm>
            <a:off x="6094781" y="3979334"/>
            <a:ext cx="3085769" cy="2167464"/>
          </a:xfrm>
        </p:spPr>
        <p:txBody>
          <a:bodyPr anchor="ctr">
            <a:normAutofit/>
          </a:bodyPr>
          <a:lstStyle>
            <a:lvl1pPr algn="ctr">
              <a:defRPr sz="1500">
                <a:solidFill>
                  <a:schemeClr val="tx2"/>
                </a:solidFill>
              </a:defRPr>
            </a:lvl1pPr>
          </a:lstStyle>
          <a:p>
            <a:endParaRPr lang="en-US"/>
          </a:p>
        </p:txBody>
      </p:sp>
      <p:sp>
        <p:nvSpPr>
          <p:cNvPr id="41" name="Picture Placeholder 2"/>
          <p:cNvSpPr>
            <a:spLocks noGrp="1"/>
          </p:cNvSpPr>
          <p:nvPr>
            <p:ph type="pic" sz="quarter" idx="22"/>
          </p:nvPr>
        </p:nvSpPr>
        <p:spPr>
          <a:xfrm>
            <a:off x="9180550" y="3979334"/>
            <a:ext cx="3085769" cy="216746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5314047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20"/>
          </p:nvPr>
        </p:nvSpPr>
        <p:spPr>
          <a:xfrm>
            <a:off x="8115089" y="1811879"/>
            <a:ext cx="3376154" cy="2930251"/>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21"/>
          </p:nvPr>
        </p:nvSpPr>
        <p:spPr>
          <a:xfrm>
            <a:off x="713358" y="1811879"/>
            <a:ext cx="3376154" cy="2930251"/>
          </a:xfrm>
        </p:spPr>
        <p:txBody>
          <a:bodyPr anchor="ctr">
            <a:normAutofit/>
          </a:bodyPr>
          <a:lstStyle>
            <a:lvl1pPr algn="ctr">
              <a:defRPr sz="1500">
                <a:solidFill>
                  <a:schemeClr val="tx2"/>
                </a:solidFill>
              </a:defRPr>
            </a:lvl1pPr>
          </a:lstStyle>
          <a:p>
            <a:endParaRPr lang="en-US"/>
          </a:p>
        </p:txBody>
      </p:sp>
      <p:sp>
        <p:nvSpPr>
          <p:cNvPr id="22" name="Picture Placeholder 2"/>
          <p:cNvSpPr>
            <a:spLocks noGrp="1"/>
          </p:cNvSpPr>
          <p:nvPr>
            <p:ph type="pic" sz="quarter" idx="22"/>
          </p:nvPr>
        </p:nvSpPr>
        <p:spPr>
          <a:xfrm>
            <a:off x="4414223" y="1811879"/>
            <a:ext cx="3376154" cy="2930251"/>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804234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8" y="1811879"/>
            <a:ext cx="2444512" cy="4334927"/>
          </a:xfrm>
        </p:spPr>
        <p:txBody>
          <a:bodyPr anchor="ctr">
            <a:normAutofit/>
          </a:bodyPr>
          <a:lstStyle>
            <a:lvl1pPr algn="ctr">
              <a:defRPr sz="1500">
                <a:solidFill>
                  <a:schemeClr val="tx2"/>
                </a:solidFill>
              </a:defRPr>
            </a:lvl1pPr>
          </a:lstStyle>
          <a:p>
            <a:endParaRPr lang="en-US"/>
          </a:p>
        </p:txBody>
      </p:sp>
      <p:sp>
        <p:nvSpPr>
          <p:cNvPr id="33" name="Picture Placeholder 2"/>
          <p:cNvSpPr>
            <a:spLocks noGrp="1"/>
          </p:cNvSpPr>
          <p:nvPr>
            <p:ph type="pic" sz="quarter" idx="22"/>
          </p:nvPr>
        </p:nvSpPr>
        <p:spPr>
          <a:xfrm>
            <a:off x="9048055" y="1811879"/>
            <a:ext cx="2444512" cy="4334927"/>
          </a:xfrm>
        </p:spPr>
        <p:txBody>
          <a:bodyPr anchor="ctr">
            <a:normAutofit/>
          </a:bodyPr>
          <a:lstStyle>
            <a:lvl1pPr algn="ctr">
              <a:defRPr sz="1500">
                <a:solidFill>
                  <a:schemeClr val="tx2"/>
                </a:solidFill>
              </a:defRPr>
            </a:lvl1pPr>
          </a:lstStyle>
          <a:p>
            <a:endParaRPr lang="en-US"/>
          </a:p>
        </p:txBody>
      </p:sp>
      <p:sp>
        <p:nvSpPr>
          <p:cNvPr id="34" name="Picture Placeholder 2"/>
          <p:cNvSpPr>
            <a:spLocks noGrp="1"/>
          </p:cNvSpPr>
          <p:nvPr>
            <p:ph type="pic" sz="quarter" idx="23"/>
          </p:nvPr>
        </p:nvSpPr>
        <p:spPr>
          <a:xfrm>
            <a:off x="6269822" y="1811879"/>
            <a:ext cx="2444512" cy="4334927"/>
          </a:xfrm>
        </p:spPr>
        <p:txBody>
          <a:bodyPr anchor="ctr">
            <a:normAutofit/>
          </a:bodyPr>
          <a:lstStyle>
            <a:lvl1pPr algn="ctr">
              <a:defRPr sz="1500">
                <a:solidFill>
                  <a:schemeClr val="tx2"/>
                </a:solidFill>
              </a:defRPr>
            </a:lvl1pPr>
          </a:lstStyle>
          <a:p>
            <a:endParaRPr lang="en-US"/>
          </a:p>
        </p:txBody>
      </p:sp>
      <p:sp>
        <p:nvSpPr>
          <p:cNvPr id="35" name="Picture Placeholder 2"/>
          <p:cNvSpPr>
            <a:spLocks noGrp="1"/>
          </p:cNvSpPr>
          <p:nvPr>
            <p:ph type="pic" sz="quarter" idx="24"/>
          </p:nvPr>
        </p:nvSpPr>
        <p:spPr>
          <a:xfrm>
            <a:off x="3491591" y="1811879"/>
            <a:ext cx="2444512" cy="433492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3272743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60" y="1811870"/>
            <a:ext cx="3454606" cy="2058382"/>
          </a:xfrm>
        </p:spPr>
        <p:txBody>
          <a:bodyPr anchor="ctr">
            <a:normAutofit/>
          </a:bodyPr>
          <a:lstStyle>
            <a:lvl1pPr algn="ctr">
              <a:defRPr sz="1500">
                <a:solidFill>
                  <a:schemeClr val="tx2"/>
                </a:solidFill>
              </a:defRPr>
            </a:lvl1pPr>
          </a:lstStyle>
          <a:p>
            <a:endParaRPr lang="en-US"/>
          </a:p>
        </p:txBody>
      </p:sp>
      <p:sp>
        <p:nvSpPr>
          <p:cNvPr id="27" name="Picture Placeholder 2"/>
          <p:cNvSpPr>
            <a:spLocks noGrp="1"/>
          </p:cNvSpPr>
          <p:nvPr>
            <p:ph type="pic" sz="quarter" idx="22"/>
          </p:nvPr>
        </p:nvSpPr>
        <p:spPr>
          <a:xfrm>
            <a:off x="8037962" y="1811870"/>
            <a:ext cx="3454606" cy="2058382"/>
          </a:xfrm>
        </p:spPr>
        <p:txBody>
          <a:bodyPr anchor="ctr">
            <a:normAutofit/>
          </a:bodyPr>
          <a:lstStyle>
            <a:lvl1pPr algn="ctr">
              <a:defRPr sz="1500">
                <a:solidFill>
                  <a:schemeClr val="tx2"/>
                </a:solidFill>
              </a:defRPr>
            </a:lvl1pPr>
          </a:lstStyle>
          <a:p>
            <a:endParaRPr lang="en-US"/>
          </a:p>
        </p:txBody>
      </p:sp>
      <p:sp>
        <p:nvSpPr>
          <p:cNvPr id="28" name="Picture Placeholder 2"/>
          <p:cNvSpPr>
            <a:spLocks noGrp="1"/>
          </p:cNvSpPr>
          <p:nvPr>
            <p:ph type="pic" sz="quarter" idx="23"/>
          </p:nvPr>
        </p:nvSpPr>
        <p:spPr>
          <a:xfrm>
            <a:off x="4375660" y="1811870"/>
            <a:ext cx="3454606" cy="2058382"/>
          </a:xfrm>
        </p:spPr>
        <p:txBody>
          <a:bodyPr anchor="ctr">
            <a:normAutofit/>
          </a:bodyPr>
          <a:lstStyle>
            <a:lvl1pPr algn="ctr">
              <a:defRPr sz="1500">
                <a:solidFill>
                  <a:schemeClr val="tx2"/>
                </a:solidFill>
              </a:defRPr>
            </a:lvl1pPr>
          </a:lstStyle>
          <a:p>
            <a:endParaRPr lang="en-US"/>
          </a:p>
        </p:txBody>
      </p:sp>
      <p:sp>
        <p:nvSpPr>
          <p:cNvPr id="29" name="Picture Placeholder 2"/>
          <p:cNvSpPr>
            <a:spLocks noGrp="1"/>
          </p:cNvSpPr>
          <p:nvPr>
            <p:ph type="pic" sz="quarter" idx="24"/>
          </p:nvPr>
        </p:nvSpPr>
        <p:spPr>
          <a:xfrm>
            <a:off x="713360" y="4087237"/>
            <a:ext cx="3454606" cy="2058382"/>
          </a:xfrm>
        </p:spPr>
        <p:txBody>
          <a:bodyPr anchor="ctr">
            <a:normAutofit/>
          </a:bodyPr>
          <a:lstStyle>
            <a:lvl1pPr algn="ctr">
              <a:defRPr sz="1500">
                <a:solidFill>
                  <a:schemeClr val="tx2"/>
                </a:solidFill>
              </a:defRPr>
            </a:lvl1pPr>
          </a:lstStyle>
          <a:p>
            <a:endParaRPr lang="en-US"/>
          </a:p>
        </p:txBody>
      </p:sp>
      <p:sp>
        <p:nvSpPr>
          <p:cNvPr id="30" name="Picture Placeholder 2"/>
          <p:cNvSpPr>
            <a:spLocks noGrp="1"/>
          </p:cNvSpPr>
          <p:nvPr>
            <p:ph type="pic" sz="quarter" idx="25"/>
          </p:nvPr>
        </p:nvSpPr>
        <p:spPr>
          <a:xfrm>
            <a:off x="8037962" y="4087237"/>
            <a:ext cx="3454606" cy="2058382"/>
          </a:xfrm>
        </p:spPr>
        <p:txBody>
          <a:bodyPr anchor="ctr">
            <a:normAutofit/>
          </a:bodyPr>
          <a:lstStyle>
            <a:lvl1pPr algn="ctr">
              <a:defRPr sz="1500">
                <a:solidFill>
                  <a:schemeClr val="tx2"/>
                </a:solidFill>
              </a:defRPr>
            </a:lvl1pPr>
          </a:lstStyle>
          <a:p>
            <a:endParaRPr lang="en-US"/>
          </a:p>
        </p:txBody>
      </p:sp>
      <p:sp>
        <p:nvSpPr>
          <p:cNvPr id="31" name="Picture Placeholder 2"/>
          <p:cNvSpPr>
            <a:spLocks noGrp="1"/>
          </p:cNvSpPr>
          <p:nvPr>
            <p:ph type="pic" sz="quarter" idx="26"/>
          </p:nvPr>
        </p:nvSpPr>
        <p:spPr>
          <a:xfrm>
            <a:off x="4375660" y="4087237"/>
            <a:ext cx="3454606" cy="2058382"/>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5349020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9" y="1811868"/>
            <a:ext cx="2593370" cy="4333749"/>
          </a:xfrm>
        </p:spPr>
        <p:txBody>
          <a:bodyPr anchor="ctr">
            <a:normAutofit/>
          </a:bodyPr>
          <a:lstStyle>
            <a:lvl1pPr algn="ctr">
              <a:defRPr sz="1500">
                <a:solidFill>
                  <a:schemeClr val="tx2"/>
                </a:solidFill>
              </a:defRPr>
            </a:lvl1pPr>
          </a:lstStyle>
          <a:p>
            <a:endParaRPr lang="en-US"/>
          </a:p>
        </p:txBody>
      </p:sp>
      <p:sp>
        <p:nvSpPr>
          <p:cNvPr id="27" name="Picture Placeholder 2"/>
          <p:cNvSpPr>
            <a:spLocks noGrp="1"/>
          </p:cNvSpPr>
          <p:nvPr>
            <p:ph type="pic" sz="quarter" idx="22"/>
          </p:nvPr>
        </p:nvSpPr>
        <p:spPr>
          <a:xfrm>
            <a:off x="6093433" y="1811870"/>
            <a:ext cx="5399134" cy="2972782"/>
          </a:xfr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27"/>
          </p:nvPr>
        </p:nvSpPr>
        <p:spPr>
          <a:xfrm>
            <a:off x="3403404" y="1811868"/>
            <a:ext cx="2593370" cy="4333749"/>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556977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13357" y="1811880"/>
            <a:ext cx="10777885" cy="2835307"/>
          </a:xfrm>
        </p:spPr>
        <p:txBody>
          <a:bodyPr anchor="ctr">
            <a:normAutofit/>
          </a:bodyPr>
          <a:lstStyle>
            <a:lvl1pPr algn="ctr">
              <a:defRPr sz="1500">
                <a:solidFill>
                  <a:schemeClr val="tx2"/>
                </a:solidFill>
              </a:defRPr>
            </a:lvl1pPr>
          </a:lstStyle>
          <a:p>
            <a:endParaRPr lang="en-US"/>
          </a:p>
        </p:txBody>
      </p:sp>
      <p:sp>
        <p:nvSpPr>
          <p:cNvPr id="18" name="Picture Placeholder 2"/>
          <p:cNvSpPr>
            <a:spLocks noGrp="1"/>
          </p:cNvSpPr>
          <p:nvPr>
            <p:ph type="pic" sz="quarter" idx="25"/>
          </p:nvPr>
        </p:nvSpPr>
        <p:spPr>
          <a:xfrm>
            <a:off x="713370" y="4718493"/>
            <a:ext cx="1604540" cy="1428304"/>
          </a:xfr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26"/>
          </p:nvPr>
        </p:nvSpPr>
        <p:spPr>
          <a:xfrm>
            <a:off x="2393304" y="4718493"/>
            <a:ext cx="1604540" cy="1428304"/>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27"/>
          </p:nvPr>
        </p:nvSpPr>
        <p:spPr>
          <a:xfrm>
            <a:off x="4073258" y="4718493"/>
            <a:ext cx="1604540" cy="1428304"/>
          </a:xfrm>
        </p:spPr>
        <p:txBody>
          <a:bodyPr anchor="ctr">
            <a:normAutofit/>
          </a:bodyPr>
          <a:lstStyle>
            <a:lvl1pPr algn="ctr">
              <a:defRPr sz="1500">
                <a:solidFill>
                  <a:schemeClr val="tx2"/>
                </a:solidFill>
              </a:defRPr>
            </a:lvl1pPr>
          </a:lstStyle>
          <a:p>
            <a:endParaRPr lang="en-US"/>
          </a:p>
        </p:txBody>
      </p:sp>
      <p:sp>
        <p:nvSpPr>
          <p:cNvPr id="22" name="Picture Placeholder 2"/>
          <p:cNvSpPr>
            <a:spLocks noGrp="1"/>
          </p:cNvSpPr>
          <p:nvPr>
            <p:ph type="pic" sz="quarter" idx="28"/>
          </p:nvPr>
        </p:nvSpPr>
        <p:spPr>
          <a:xfrm>
            <a:off x="5753193" y="4718493"/>
            <a:ext cx="1604540" cy="142830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82506917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1"/>
          </p:nvPr>
        </p:nvSpPr>
        <p:spPr>
          <a:xfrm>
            <a:off x="713358" y="2727449"/>
            <a:ext cx="2444512" cy="2248590"/>
          </a:xfrm>
        </p:spPr>
        <p:txBody>
          <a:bodyPr anchor="ctr">
            <a:normAutofit/>
          </a:bodyPr>
          <a:lstStyle>
            <a:lvl1pPr algn="ctr">
              <a:defRPr sz="1500">
                <a:solidFill>
                  <a:schemeClr val="tx2"/>
                </a:solidFill>
              </a:defRPr>
            </a:lvl1pPr>
          </a:lstStyle>
          <a:p>
            <a:endParaRPr lang="en-US"/>
          </a:p>
        </p:txBody>
      </p:sp>
      <p:sp>
        <p:nvSpPr>
          <p:cNvPr id="24" name="Picture Placeholder 2"/>
          <p:cNvSpPr>
            <a:spLocks noGrp="1"/>
          </p:cNvSpPr>
          <p:nvPr>
            <p:ph type="pic" sz="quarter" idx="22"/>
          </p:nvPr>
        </p:nvSpPr>
        <p:spPr>
          <a:xfrm>
            <a:off x="9048055" y="2727449"/>
            <a:ext cx="2444512" cy="2248590"/>
          </a:xfr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23"/>
          </p:nvPr>
        </p:nvSpPr>
        <p:spPr>
          <a:xfrm>
            <a:off x="6269822" y="2727449"/>
            <a:ext cx="2444512" cy="2248590"/>
          </a:xfrm>
        </p:spPr>
        <p:txBody>
          <a:bodyPr anchor="ctr">
            <a:normAutofit/>
          </a:bodyPr>
          <a:lstStyle>
            <a:lvl1pPr algn="ctr">
              <a:defRPr sz="1500">
                <a:solidFill>
                  <a:schemeClr val="tx2"/>
                </a:solidFill>
              </a:defRPr>
            </a:lvl1pPr>
          </a:lstStyle>
          <a:p>
            <a:endParaRPr lang="en-US"/>
          </a:p>
        </p:txBody>
      </p:sp>
      <p:sp>
        <p:nvSpPr>
          <p:cNvPr id="26" name="Picture Placeholder 2"/>
          <p:cNvSpPr>
            <a:spLocks noGrp="1"/>
          </p:cNvSpPr>
          <p:nvPr>
            <p:ph type="pic" sz="quarter" idx="24"/>
          </p:nvPr>
        </p:nvSpPr>
        <p:spPr>
          <a:xfrm>
            <a:off x="3491591" y="2727449"/>
            <a:ext cx="2444512" cy="224859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7501411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 14">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4"/>
          </p:nvPr>
        </p:nvSpPr>
        <p:spPr>
          <a:xfrm>
            <a:off x="728013" y="2948633"/>
            <a:ext cx="6855411" cy="2769426"/>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873823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378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ortfolio 16">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6028319" y="2145274"/>
            <a:ext cx="1703712" cy="1703712"/>
          </a:xfrm>
          <a:prstGeom prst="ellipse">
            <a:avLst/>
          </a:prstGeom>
        </p:spPr>
        <p:txBody>
          <a:bodyPr anchor="ctr">
            <a:normAutofit/>
          </a:bodyPr>
          <a:lstStyle>
            <a:lvl1pPr algn="ctr">
              <a:defRPr sz="1500">
                <a:solidFill>
                  <a:schemeClr val="tx2"/>
                </a:solidFill>
              </a:defRPr>
            </a:lvl1pPr>
          </a:lstStyle>
          <a:p>
            <a:endParaRPr lang="en-US"/>
          </a:p>
        </p:txBody>
      </p:sp>
      <p:sp>
        <p:nvSpPr>
          <p:cNvPr id="22" name="Picture Placeholder 2"/>
          <p:cNvSpPr>
            <a:spLocks noGrp="1"/>
          </p:cNvSpPr>
          <p:nvPr>
            <p:ph type="pic" sz="quarter" idx="16"/>
          </p:nvPr>
        </p:nvSpPr>
        <p:spPr>
          <a:xfrm>
            <a:off x="7896187" y="2145274"/>
            <a:ext cx="1703712" cy="1703712"/>
          </a:xfrm>
          <a:prstGeom prst="ellipse">
            <a:avLst/>
          </a:prstGeom>
        </p:spPr>
        <p:txBody>
          <a:bodyPr anchor="ctr">
            <a:normAutofit/>
          </a:bodyPr>
          <a:lstStyle>
            <a:lvl1pPr algn="ctr">
              <a:defRPr sz="1500">
                <a:solidFill>
                  <a:schemeClr val="tx2"/>
                </a:solidFill>
              </a:defRPr>
            </a:lvl1pPr>
          </a:lstStyle>
          <a:p>
            <a:endParaRPr lang="en-US"/>
          </a:p>
        </p:txBody>
      </p:sp>
      <p:sp>
        <p:nvSpPr>
          <p:cNvPr id="23" name="Picture Placeholder 2"/>
          <p:cNvSpPr>
            <a:spLocks noGrp="1"/>
          </p:cNvSpPr>
          <p:nvPr>
            <p:ph type="pic" sz="quarter" idx="17"/>
          </p:nvPr>
        </p:nvSpPr>
        <p:spPr>
          <a:xfrm>
            <a:off x="9787531" y="2145274"/>
            <a:ext cx="1703712" cy="1703712"/>
          </a:xfrm>
          <a:prstGeom prst="ellipse">
            <a:avLst/>
          </a:prstGeo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4"/>
          </p:nvPr>
        </p:nvSpPr>
        <p:spPr>
          <a:xfrm>
            <a:off x="-2677583" y="2160062"/>
            <a:ext cx="8386387" cy="3387905"/>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7529 w 23757"/>
              <a:gd name="connsiteY24" fmla="*/ 7817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6659 w 23757"/>
              <a:gd name="connsiteY25" fmla="*/ 3625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707 w 23757"/>
              <a:gd name="connsiteY26" fmla="*/ 6382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6092 w 23757"/>
              <a:gd name="connsiteY22" fmla="*/ 11592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2157 w 23757"/>
              <a:gd name="connsiteY21" fmla="*/ 12877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5487 w 23757"/>
              <a:gd name="connsiteY20" fmla="*/ 15370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2052 w 23757"/>
              <a:gd name="connsiteY20" fmla="*/ 6981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3619 w 23757"/>
              <a:gd name="connsiteY0" fmla="*/ 4342 h 21600"/>
              <a:gd name="connsiteX1" fmla="*/ 16947 w 23757"/>
              <a:gd name="connsiteY1" fmla="*/ 0 h 21600"/>
              <a:gd name="connsiteX2" fmla="*/ 16682 w 23757"/>
              <a:gd name="connsiteY2" fmla="*/ 5777 h 21600"/>
              <a:gd name="connsiteX3" fmla="*/ 20164 w 23757"/>
              <a:gd name="connsiteY3" fmla="*/ 3172 h 21600"/>
              <a:gd name="connsiteX4" fmla="*/ 18537 w 23757"/>
              <a:gd name="connsiteY4" fmla="*/ 6532 h 21600"/>
              <a:gd name="connsiteX5" fmla="*/ 23757 w 23757"/>
              <a:gd name="connsiteY5" fmla="*/ 6645 h 21600"/>
              <a:gd name="connsiteX6" fmla="*/ 19142 w 23757"/>
              <a:gd name="connsiteY6" fmla="*/ 9402 h 21600"/>
              <a:gd name="connsiteX7" fmla="*/ 20427 w 23757"/>
              <a:gd name="connsiteY7" fmla="*/ 11290 h 21600"/>
              <a:gd name="connsiteX8" fmla="*/ 18537 w 23757"/>
              <a:gd name="connsiteY8" fmla="*/ 12310 h 21600"/>
              <a:gd name="connsiteX9" fmla="*/ 21034 w 23757"/>
              <a:gd name="connsiteY9" fmla="*/ 15632 h 21600"/>
              <a:gd name="connsiteX10" fmla="*/ 16797 w 23757"/>
              <a:gd name="connsiteY10" fmla="*/ 14350 h 21600"/>
              <a:gd name="connsiteX11" fmla="*/ 17099 w 23757"/>
              <a:gd name="connsiteY11" fmla="*/ 17370 h 21600"/>
              <a:gd name="connsiteX12" fmla="*/ 14337 w 23757"/>
              <a:gd name="connsiteY12" fmla="*/ 15935 h 21600"/>
              <a:gd name="connsiteX13" fmla="*/ 13769 w 23757"/>
              <a:gd name="connsiteY13" fmla="*/ 18842 h 21600"/>
              <a:gd name="connsiteX14" fmla="*/ 12029 w 23757"/>
              <a:gd name="connsiteY14" fmla="*/ 17370 h 21600"/>
              <a:gd name="connsiteX15" fmla="*/ 10857 w 23757"/>
              <a:gd name="connsiteY15" fmla="*/ 19712 h 21600"/>
              <a:gd name="connsiteX16" fmla="*/ 9684 w 23757"/>
              <a:gd name="connsiteY16" fmla="*/ 18125 h 21600"/>
              <a:gd name="connsiteX17" fmla="*/ 7074 w 23757"/>
              <a:gd name="connsiteY17" fmla="*/ 21600 h 21600"/>
              <a:gd name="connsiteX18" fmla="*/ 6962 w 23757"/>
              <a:gd name="connsiteY18" fmla="*/ 18240 h 21600"/>
              <a:gd name="connsiteX19" fmla="*/ 3442 w 23757"/>
              <a:gd name="connsiteY19" fmla="*/ 17825 h 21600"/>
              <a:gd name="connsiteX20" fmla="*/ 1982 w 23757"/>
              <a:gd name="connsiteY20" fmla="*/ 7172 h 21600"/>
              <a:gd name="connsiteX21" fmla="*/ 1211 w 23757"/>
              <a:gd name="connsiteY21" fmla="*/ 6061 h 21600"/>
              <a:gd name="connsiteX22" fmla="*/ 975 w 23757"/>
              <a:gd name="connsiteY22" fmla="*/ 5491 h 21600"/>
              <a:gd name="connsiteX23" fmla="*/ 0 w 23757"/>
              <a:gd name="connsiteY23" fmla="*/ 5220 h 21600"/>
              <a:gd name="connsiteX24" fmla="*/ 3429 w 23757"/>
              <a:gd name="connsiteY24" fmla="*/ 3241 h 21600"/>
              <a:gd name="connsiteX25" fmla="*/ 8306 w 23757"/>
              <a:gd name="connsiteY25" fmla="*/ 2100 h 21600"/>
              <a:gd name="connsiteX26" fmla="*/ 10427 w 23757"/>
              <a:gd name="connsiteY26" fmla="*/ 1759 h 21600"/>
              <a:gd name="connsiteX27" fmla="*/ 11879 w 23757"/>
              <a:gd name="connsiteY27" fmla="*/ 1887 h 21600"/>
              <a:gd name="connsiteX28" fmla="*/ 13619 w 23757"/>
              <a:gd name="connsiteY28" fmla="*/ 4342 h 21600"/>
              <a:gd name="connsiteX0" fmla="*/ 14032 w 24170"/>
              <a:gd name="connsiteY0" fmla="*/ 4342 h 21600"/>
              <a:gd name="connsiteX1" fmla="*/ 17360 w 24170"/>
              <a:gd name="connsiteY1" fmla="*/ 0 h 21600"/>
              <a:gd name="connsiteX2" fmla="*/ 17095 w 24170"/>
              <a:gd name="connsiteY2" fmla="*/ 5777 h 21600"/>
              <a:gd name="connsiteX3" fmla="*/ 20577 w 24170"/>
              <a:gd name="connsiteY3" fmla="*/ 3172 h 21600"/>
              <a:gd name="connsiteX4" fmla="*/ 18950 w 24170"/>
              <a:gd name="connsiteY4" fmla="*/ 6532 h 21600"/>
              <a:gd name="connsiteX5" fmla="*/ 24170 w 24170"/>
              <a:gd name="connsiteY5" fmla="*/ 6645 h 21600"/>
              <a:gd name="connsiteX6" fmla="*/ 19555 w 24170"/>
              <a:gd name="connsiteY6" fmla="*/ 9402 h 21600"/>
              <a:gd name="connsiteX7" fmla="*/ 20840 w 24170"/>
              <a:gd name="connsiteY7" fmla="*/ 11290 h 21600"/>
              <a:gd name="connsiteX8" fmla="*/ 18950 w 24170"/>
              <a:gd name="connsiteY8" fmla="*/ 12310 h 21600"/>
              <a:gd name="connsiteX9" fmla="*/ 21447 w 24170"/>
              <a:gd name="connsiteY9" fmla="*/ 15632 h 21600"/>
              <a:gd name="connsiteX10" fmla="*/ 17210 w 24170"/>
              <a:gd name="connsiteY10" fmla="*/ 14350 h 21600"/>
              <a:gd name="connsiteX11" fmla="*/ 17512 w 24170"/>
              <a:gd name="connsiteY11" fmla="*/ 17370 h 21600"/>
              <a:gd name="connsiteX12" fmla="*/ 14750 w 24170"/>
              <a:gd name="connsiteY12" fmla="*/ 15935 h 21600"/>
              <a:gd name="connsiteX13" fmla="*/ 14182 w 24170"/>
              <a:gd name="connsiteY13" fmla="*/ 18842 h 21600"/>
              <a:gd name="connsiteX14" fmla="*/ 12442 w 24170"/>
              <a:gd name="connsiteY14" fmla="*/ 17370 h 21600"/>
              <a:gd name="connsiteX15" fmla="*/ 11270 w 24170"/>
              <a:gd name="connsiteY15" fmla="*/ 19712 h 21600"/>
              <a:gd name="connsiteX16" fmla="*/ 10097 w 24170"/>
              <a:gd name="connsiteY16" fmla="*/ 18125 h 21600"/>
              <a:gd name="connsiteX17" fmla="*/ 7487 w 24170"/>
              <a:gd name="connsiteY17" fmla="*/ 21600 h 21600"/>
              <a:gd name="connsiteX18" fmla="*/ 7375 w 24170"/>
              <a:gd name="connsiteY18" fmla="*/ 18240 h 21600"/>
              <a:gd name="connsiteX19" fmla="*/ 210 w 24170"/>
              <a:gd name="connsiteY19" fmla="*/ 10485 h 21600"/>
              <a:gd name="connsiteX20" fmla="*/ 2395 w 24170"/>
              <a:gd name="connsiteY20" fmla="*/ 7172 h 21600"/>
              <a:gd name="connsiteX21" fmla="*/ 1624 w 24170"/>
              <a:gd name="connsiteY21" fmla="*/ 6061 h 21600"/>
              <a:gd name="connsiteX22" fmla="*/ 1388 w 24170"/>
              <a:gd name="connsiteY22" fmla="*/ 5491 h 21600"/>
              <a:gd name="connsiteX23" fmla="*/ 413 w 24170"/>
              <a:gd name="connsiteY23" fmla="*/ 5220 h 21600"/>
              <a:gd name="connsiteX24" fmla="*/ 3842 w 24170"/>
              <a:gd name="connsiteY24" fmla="*/ 3241 h 21600"/>
              <a:gd name="connsiteX25" fmla="*/ 8719 w 24170"/>
              <a:gd name="connsiteY25" fmla="*/ 2100 h 21600"/>
              <a:gd name="connsiteX26" fmla="*/ 10840 w 24170"/>
              <a:gd name="connsiteY26" fmla="*/ 1759 h 21600"/>
              <a:gd name="connsiteX27" fmla="*/ 12292 w 24170"/>
              <a:gd name="connsiteY27" fmla="*/ 1887 h 21600"/>
              <a:gd name="connsiteX28" fmla="*/ 14032 w 24170"/>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7497 w 24292"/>
              <a:gd name="connsiteY18" fmla="*/ 1824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21600"/>
              <a:gd name="connsiteX1" fmla="*/ 17482 w 24292"/>
              <a:gd name="connsiteY1" fmla="*/ 0 h 21600"/>
              <a:gd name="connsiteX2" fmla="*/ 17217 w 24292"/>
              <a:gd name="connsiteY2" fmla="*/ 5777 h 21600"/>
              <a:gd name="connsiteX3" fmla="*/ 20699 w 24292"/>
              <a:gd name="connsiteY3" fmla="*/ 3172 h 21600"/>
              <a:gd name="connsiteX4" fmla="*/ 19072 w 24292"/>
              <a:gd name="connsiteY4" fmla="*/ 6532 h 21600"/>
              <a:gd name="connsiteX5" fmla="*/ 24292 w 24292"/>
              <a:gd name="connsiteY5" fmla="*/ 6645 h 21600"/>
              <a:gd name="connsiteX6" fmla="*/ 19677 w 24292"/>
              <a:gd name="connsiteY6" fmla="*/ 9402 h 21600"/>
              <a:gd name="connsiteX7" fmla="*/ 20962 w 24292"/>
              <a:gd name="connsiteY7" fmla="*/ 11290 h 21600"/>
              <a:gd name="connsiteX8" fmla="*/ 19072 w 24292"/>
              <a:gd name="connsiteY8" fmla="*/ 12310 h 21600"/>
              <a:gd name="connsiteX9" fmla="*/ 21569 w 24292"/>
              <a:gd name="connsiteY9" fmla="*/ 15632 h 21600"/>
              <a:gd name="connsiteX10" fmla="*/ 17332 w 24292"/>
              <a:gd name="connsiteY10" fmla="*/ 14350 h 21600"/>
              <a:gd name="connsiteX11" fmla="*/ 17634 w 24292"/>
              <a:gd name="connsiteY11" fmla="*/ 17370 h 21600"/>
              <a:gd name="connsiteX12" fmla="*/ 14872 w 24292"/>
              <a:gd name="connsiteY12" fmla="*/ 15935 h 21600"/>
              <a:gd name="connsiteX13" fmla="*/ 14304 w 24292"/>
              <a:gd name="connsiteY13" fmla="*/ 18842 h 21600"/>
              <a:gd name="connsiteX14" fmla="*/ 12564 w 24292"/>
              <a:gd name="connsiteY14" fmla="*/ 17370 h 21600"/>
              <a:gd name="connsiteX15" fmla="*/ 11392 w 24292"/>
              <a:gd name="connsiteY15" fmla="*/ 19712 h 21600"/>
              <a:gd name="connsiteX16" fmla="*/ 10219 w 24292"/>
              <a:gd name="connsiteY16" fmla="*/ 18125 h 21600"/>
              <a:gd name="connsiteX17" fmla="*/ 7609 w 24292"/>
              <a:gd name="connsiteY17" fmla="*/ 21600 h 21600"/>
              <a:gd name="connsiteX18" fmla="*/ 1154 w 24292"/>
              <a:gd name="connsiteY18" fmla="*/ 11520 h 21600"/>
              <a:gd name="connsiteX19" fmla="*/ 332 w 24292"/>
              <a:gd name="connsiteY19" fmla="*/ 10485 h 21600"/>
              <a:gd name="connsiteX20" fmla="*/ 2517 w 24292"/>
              <a:gd name="connsiteY20" fmla="*/ 7172 h 21600"/>
              <a:gd name="connsiteX21" fmla="*/ 1746 w 24292"/>
              <a:gd name="connsiteY21" fmla="*/ 6061 h 21600"/>
              <a:gd name="connsiteX22" fmla="*/ 1510 w 24292"/>
              <a:gd name="connsiteY22" fmla="*/ 5491 h 21600"/>
              <a:gd name="connsiteX23" fmla="*/ 535 w 24292"/>
              <a:gd name="connsiteY23" fmla="*/ 5220 h 21600"/>
              <a:gd name="connsiteX24" fmla="*/ 3964 w 24292"/>
              <a:gd name="connsiteY24" fmla="*/ 3241 h 21600"/>
              <a:gd name="connsiteX25" fmla="*/ 8841 w 24292"/>
              <a:gd name="connsiteY25" fmla="*/ 2100 h 21600"/>
              <a:gd name="connsiteX26" fmla="*/ 10962 w 24292"/>
              <a:gd name="connsiteY26" fmla="*/ 1759 h 21600"/>
              <a:gd name="connsiteX27" fmla="*/ 12414 w 24292"/>
              <a:gd name="connsiteY27" fmla="*/ 1887 h 21600"/>
              <a:gd name="connsiteX28" fmla="*/ 14154 w 24292"/>
              <a:gd name="connsiteY28" fmla="*/ 4342 h 21600"/>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10219 w 24292"/>
              <a:gd name="connsiteY16" fmla="*/ 18125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9712"/>
              <a:gd name="connsiteX1" fmla="*/ 17482 w 24292"/>
              <a:gd name="connsiteY1" fmla="*/ 0 h 19712"/>
              <a:gd name="connsiteX2" fmla="*/ 17217 w 24292"/>
              <a:gd name="connsiteY2" fmla="*/ 5777 h 19712"/>
              <a:gd name="connsiteX3" fmla="*/ 20699 w 24292"/>
              <a:gd name="connsiteY3" fmla="*/ 3172 h 19712"/>
              <a:gd name="connsiteX4" fmla="*/ 19072 w 24292"/>
              <a:gd name="connsiteY4" fmla="*/ 6532 h 19712"/>
              <a:gd name="connsiteX5" fmla="*/ 24292 w 24292"/>
              <a:gd name="connsiteY5" fmla="*/ 6645 h 19712"/>
              <a:gd name="connsiteX6" fmla="*/ 19677 w 24292"/>
              <a:gd name="connsiteY6" fmla="*/ 9402 h 19712"/>
              <a:gd name="connsiteX7" fmla="*/ 20962 w 24292"/>
              <a:gd name="connsiteY7" fmla="*/ 11290 h 19712"/>
              <a:gd name="connsiteX8" fmla="*/ 19072 w 24292"/>
              <a:gd name="connsiteY8" fmla="*/ 12310 h 19712"/>
              <a:gd name="connsiteX9" fmla="*/ 21569 w 24292"/>
              <a:gd name="connsiteY9" fmla="*/ 15632 h 19712"/>
              <a:gd name="connsiteX10" fmla="*/ 17332 w 24292"/>
              <a:gd name="connsiteY10" fmla="*/ 14350 h 19712"/>
              <a:gd name="connsiteX11" fmla="*/ 17634 w 24292"/>
              <a:gd name="connsiteY11" fmla="*/ 17370 h 19712"/>
              <a:gd name="connsiteX12" fmla="*/ 14872 w 24292"/>
              <a:gd name="connsiteY12" fmla="*/ 15935 h 19712"/>
              <a:gd name="connsiteX13" fmla="*/ 14304 w 24292"/>
              <a:gd name="connsiteY13" fmla="*/ 18842 h 19712"/>
              <a:gd name="connsiteX14" fmla="*/ 12564 w 24292"/>
              <a:gd name="connsiteY14" fmla="*/ 17370 h 19712"/>
              <a:gd name="connsiteX15" fmla="*/ 11392 w 24292"/>
              <a:gd name="connsiteY15" fmla="*/ 19712 h 19712"/>
              <a:gd name="connsiteX16" fmla="*/ 3841 w 24292"/>
              <a:gd name="connsiteY16" fmla="*/ 14693 h 19712"/>
              <a:gd name="connsiteX17" fmla="*/ 2878 w 24292"/>
              <a:gd name="connsiteY17" fmla="*/ 12163 h 19712"/>
              <a:gd name="connsiteX18" fmla="*/ 1154 w 24292"/>
              <a:gd name="connsiteY18" fmla="*/ 11520 h 19712"/>
              <a:gd name="connsiteX19" fmla="*/ 332 w 24292"/>
              <a:gd name="connsiteY19" fmla="*/ 10485 h 19712"/>
              <a:gd name="connsiteX20" fmla="*/ 2517 w 24292"/>
              <a:gd name="connsiteY20" fmla="*/ 7172 h 19712"/>
              <a:gd name="connsiteX21" fmla="*/ 1746 w 24292"/>
              <a:gd name="connsiteY21" fmla="*/ 6061 h 19712"/>
              <a:gd name="connsiteX22" fmla="*/ 1510 w 24292"/>
              <a:gd name="connsiteY22" fmla="*/ 5491 h 19712"/>
              <a:gd name="connsiteX23" fmla="*/ 535 w 24292"/>
              <a:gd name="connsiteY23" fmla="*/ 5220 h 19712"/>
              <a:gd name="connsiteX24" fmla="*/ 3964 w 24292"/>
              <a:gd name="connsiteY24" fmla="*/ 3241 h 19712"/>
              <a:gd name="connsiteX25" fmla="*/ 8841 w 24292"/>
              <a:gd name="connsiteY25" fmla="*/ 2100 h 19712"/>
              <a:gd name="connsiteX26" fmla="*/ 10962 w 24292"/>
              <a:gd name="connsiteY26" fmla="*/ 1759 h 19712"/>
              <a:gd name="connsiteX27" fmla="*/ 12414 w 24292"/>
              <a:gd name="connsiteY27" fmla="*/ 1887 h 19712"/>
              <a:gd name="connsiteX28" fmla="*/ 14154 w 24292"/>
              <a:gd name="connsiteY28" fmla="*/ 4342 h 1971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12564 w 24292"/>
              <a:gd name="connsiteY14" fmla="*/ 17370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821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8842"/>
              <a:gd name="connsiteX1" fmla="*/ 17482 w 24292"/>
              <a:gd name="connsiteY1" fmla="*/ 0 h 18842"/>
              <a:gd name="connsiteX2" fmla="*/ 17217 w 24292"/>
              <a:gd name="connsiteY2" fmla="*/ 5777 h 18842"/>
              <a:gd name="connsiteX3" fmla="*/ 20699 w 24292"/>
              <a:gd name="connsiteY3" fmla="*/ 3172 h 18842"/>
              <a:gd name="connsiteX4" fmla="*/ 19072 w 24292"/>
              <a:gd name="connsiteY4" fmla="*/ 6532 h 18842"/>
              <a:gd name="connsiteX5" fmla="*/ 24292 w 24292"/>
              <a:gd name="connsiteY5" fmla="*/ 6645 h 18842"/>
              <a:gd name="connsiteX6" fmla="*/ 19677 w 24292"/>
              <a:gd name="connsiteY6" fmla="*/ 9402 h 18842"/>
              <a:gd name="connsiteX7" fmla="*/ 20962 w 24292"/>
              <a:gd name="connsiteY7" fmla="*/ 11290 h 18842"/>
              <a:gd name="connsiteX8" fmla="*/ 19072 w 24292"/>
              <a:gd name="connsiteY8" fmla="*/ 12310 h 18842"/>
              <a:gd name="connsiteX9" fmla="*/ 21569 w 24292"/>
              <a:gd name="connsiteY9" fmla="*/ 15632 h 18842"/>
              <a:gd name="connsiteX10" fmla="*/ 17332 w 24292"/>
              <a:gd name="connsiteY10" fmla="*/ 14350 h 18842"/>
              <a:gd name="connsiteX11" fmla="*/ 17634 w 24292"/>
              <a:gd name="connsiteY11" fmla="*/ 17370 h 18842"/>
              <a:gd name="connsiteX12" fmla="*/ 14872 w 24292"/>
              <a:gd name="connsiteY12" fmla="*/ 15935 h 18842"/>
              <a:gd name="connsiteX13" fmla="*/ 14304 w 24292"/>
              <a:gd name="connsiteY13" fmla="*/ 18842 h 18842"/>
              <a:gd name="connsiteX14" fmla="*/ 2190 w 24292"/>
              <a:gd name="connsiteY14" fmla="*/ 16321 h 18842"/>
              <a:gd name="connsiteX15" fmla="*/ 3577 w 24292"/>
              <a:gd name="connsiteY15" fmla="*/ 15899 h 18842"/>
              <a:gd name="connsiteX16" fmla="*/ 3841 w 24292"/>
              <a:gd name="connsiteY16" fmla="*/ 14693 h 18842"/>
              <a:gd name="connsiteX17" fmla="*/ 2878 w 24292"/>
              <a:gd name="connsiteY17" fmla="*/ 12163 h 18842"/>
              <a:gd name="connsiteX18" fmla="*/ 1154 w 24292"/>
              <a:gd name="connsiteY18" fmla="*/ 11520 h 18842"/>
              <a:gd name="connsiteX19" fmla="*/ 332 w 24292"/>
              <a:gd name="connsiteY19" fmla="*/ 10485 h 18842"/>
              <a:gd name="connsiteX20" fmla="*/ 2517 w 24292"/>
              <a:gd name="connsiteY20" fmla="*/ 7172 h 18842"/>
              <a:gd name="connsiteX21" fmla="*/ 1746 w 24292"/>
              <a:gd name="connsiteY21" fmla="*/ 6061 h 18842"/>
              <a:gd name="connsiteX22" fmla="*/ 1510 w 24292"/>
              <a:gd name="connsiteY22" fmla="*/ 5491 h 18842"/>
              <a:gd name="connsiteX23" fmla="*/ 535 w 24292"/>
              <a:gd name="connsiteY23" fmla="*/ 5220 h 18842"/>
              <a:gd name="connsiteX24" fmla="*/ 3964 w 24292"/>
              <a:gd name="connsiteY24" fmla="*/ 3241 h 18842"/>
              <a:gd name="connsiteX25" fmla="*/ 8841 w 24292"/>
              <a:gd name="connsiteY25" fmla="*/ 2100 h 18842"/>
              <a:gd name="connsiteX26" fmla="*/ 10962 w 24292"/>
              <a:gd name="connsiteY26" fmla="*/ 1759 h 18842"/>
              <a:gd name="connsiteX27" fmla="*/ 12414 w 24292"/>
              <a:gd name="connsiteY27" fmla="*/ 1887 h 18842"/>
              <a:gd name="connsiteX28" fmla="*/ 14154 w 24292"/>
              <a:gd name="connsiteY28" fmla="*/ 4342 h 18842"/>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14872 w 24292"/>
              <a:gd name="connsiteY12" fmla="*/ 15935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701 w 24292"/>
              <a:gd name="connsiteY13" fmla="*/ 16554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480 w 24292"/>
              <a:gd name="connsiteY12" fmla="*/ 16698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370"/>
              <a:gd name="connsiteX1" fmla="*/ 17482 w 24292"/>
              <a:gd name="connsiteY1" fmla="*/ 0 h 17370"/>
              <a:gd name="connsiteX2" fmla="*/ 17217 w 24292"/>
              <a:gd name="connsiteY2" fmla="*/ 5777 h 17370"/>
              <a:gd name="connsiteX3" fmla="*/ 20699 w 24292"/>
              <a:gd name="connsiteY3" fmla="*/ 3172 h 17370"/>
              <a:gd name="connsiteX4" fmla="*/ 19072 w 24292"/>
              <a:gd name="connsiteY4" fmla="*/ 6532 h 17370"/>
              <a:gd name="connsiteX5" fmla="*/ 24292 w 24292"/>
              <a:gd name="connsiteY5" fmla="*/ 6645 h 17370"/>
              <a:gd name="connsiteX6" fmla="*/ 19677 w 24292"/>
              <a:gd name="connsiteY6" fmla="*/ 9402 h 17370"/>
              <a:gd name="connsiteX7" fmla="*/ 20962 w 24292"/>
              <a:gd name="connsiteY7" fmla="*/ 11290 h 17370"/>
              <a:gd name="connsiteX8" fmla="*/ 19072 w 24292"/>
              <a:gd name="connsiteY8" fmla="*/ 12310 h 17370"/>
              <a:gd name="connsiteX9" fmla="*/ 21569 w 24292"/>
              <a:gd name="connsiteY9" fmla="*/ 15632 h 17370"/>
              <a:gd name="connsiteX10" fmla="*/ 17332 w 24292"/>
              <a:gd name="connsiteY10" fmla="*/ 14350 h 17370"/>
              <a:gd name="connsiteX11" fmla="*/ 17634 w 24292"/>
              <a:gd name="connsiteY11" fmla="*/ 17370 h 17370"/>
              <a:gd name="connsiteX12" fmla="*/ 5655 w 24292"/>
              <a:gd name="connsiteY12" fmla="*/ 16555 h 17370"/>
              <a:gd name="connsiteX13" fmla="*/ 4140 w 24292"/>
              <a:gd name="connsiteY13" fmla="*/ 16506 h 17370"/>
              <a:gd name="connsiteX14" fmla="*/ 2190 w 24292"/>
              <a:gd name="connsiteY14" fmla="*/ 16321 h 17370"/>
              <a:gd name="connsiteX15" fmla="*/ 3577 w 24292"/>
              <a:gd name="connsiteY15" fmla="*/ 15899 h 17370"/>
              <a:gd name="connsiteX16" fmla="*/ 3841 w 24292"/>
              <a:gd name="connsiteY16" fmla="*/ 14693 h 17370"/>
              <a:gd name="connsiteX17" fmla="*/ 2878 w 24292"/>
              <a:gd name="connsiteY17" fmla="*/ 12163 h 17370"/>
              <a:gd name="connsiteX18" fmla="*/ 1154 w 24292"/>
              <a:gd name="connsiteY18" fmla="*/ 11520 h 17370"/>
              <a:gd name="connsiteX19" fmla="*/ 332 w 24292"/>
              <a:gd name="connsiteY19" fmla="*/ 10485 h 17370"/>
              <a:gd name="connsiteX20" fmla="*/ 2517 w 24292"/>
              <a:gd name="connsiteY20" fmla="*/ 7172 h 17370"/>
              <a:gd name="connsiteX21" fmla="*/ 1746 w 24292"/>
              <a:gd name="connsiteY21" fmla="*/ 6061 h 17370"/>
              <a:gd name="connsiteX22" fmla="*/ 1510 w 24292"/>
              <a:gd name="connsiteY22" fmla="*/ 5491 h 17370"/>
              <a:gd name="connsiteX23" fmla="*/ 535 w 24292"/>
              <a:gd name="connsiteY23" fmla="*/ 5220 h 17370"/>
              <a:gd name="connsiteX24" fmla="*/ 3964 w 24292"/>
              <a:gd name="connsiteY24" fmla="*/ 3241 h 17370"/>
              <a:gd name="connsiteX25" fmla="*/ 8841 w 24292"/>
              <a:gd name="connsiteY25" fmla="*/ 2100 h 17370"/>
              <a:gd name="connsiteX26" fmla="*/ 10962 w 24292"/>
              <a:gd name="connsiteY26" fmla="*/ 1759 h 17370"/>
              <a:gd name="connsiteX27" fmla="*/ 12414 w 24292"/>
              <a:gd name="connsiteY27" fmla="*/ 1887 h 17370"/>
              <a:gd name="connsiteX28" fmla="*/ 14154 w 24292"/>
              <a:gd name="connsiteY28" fmla="*/ 4342 h 17370"/>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561"/>
              <a:gd name="connsiteX1" fmla="*/ 17482 w 24292"/>
              <a:gd name="connsiteY1" fmla="*/ 0 h 17561"/>
              <a:gd name="connsiteX2" fmla="*/ 17217 w 24292"/>
              <a:gd name="connsiteY2" fmla="*/ 5777 h 17561"/>
              <a:gd name="connsiteX3" fmla="*/ 20699 w 24292"/>
              <a:gd name="connsiteY3" fmla="*/ 3172 h 17561"/>
              <a:gd name="connsiteX4" fmla="*/ 19072 w 24292"/>
              <a:gd name="connsiteY4" fmla="*/ 6532 h 17561"/>
              <a:gd name="connsiteX5" fmla="*/ 24292 w 24292"/>
              <a:gd name="connsiteY5" fmla="*/ 6645 h 17561"/>
              <a:gd name="connsiteX6" fmla="*/ 19677 w 24292"/>
              <a:gd name="connsiteY6" fmla="*/ 9402 h 17561"/>
              <a:gd name="connsiteX7" fmla="*/ 20962 w 24292"/>
              <a:gd name="connsiteY7" fmla="*/ 11290 h 17561"/>
              <a:gd name="connsiteX8" fmla="*/ 19072 w 24292"/>
              <a:gd name="connsiteY8" fmla="*/ 12310 h 17561"/>
              <a:gd name="connsiteX9" fmla="*/ 21569 w 24292"/>
              <a:gd name="connsiteY9" fmla="*/ 15632 h 17561"/>
              <a:gd name="connsiteX10" fmla="*/ 17332 w 24292"/>
              <a:gd name="connsiteY10" fmla="*/ 14350 h 17561"/>
              <a:gd name="connsiteX11" fmla="*/ 6454 w 24292"/>
              <a:gd name="connsiteY11" fmla="*/ 17561 h 17561"/>
              <a:gd name="connsiteX12" fmla="*/ 5655 w 24292"/>
              <a:gd name="connsiteY12" fmla="*/ 16555 h 17561"/>
              <a:gd name="connsiteX13" fmla="*/ 4140 w 24292"/>
              <a:gd name="connsiteY13" fmla="*/ 16506 h 17561"/>
              <a:gd name="connsiteX14" fmla="*/ 2190 w 24292"/>
              <a:gd name="connsiteY14" fmla="*/ 16321 h 17561"/>
              <a:gd name="connsiteX15" fmla="*/ 3577 w 24292"/>
              <a:gd name="connsiteY15" fmla="*/ 15899 h 17561"/>
              <a:gd name="connsiteX16" fmla="*/ 3841 w 24292"/>
              <a:gd name="connsiteY16" fmla="*/ 14693 h 17561"/>
              <a:gd name="connsiteX17" fmla="*/ 2878 w 24292"/>
              <a:gd name="connsiteY17" fmla="*/ 12163 h 17561"/>
              <a:gd name="connsiteX18" fmla="*/ 1154 w 24292"/>
              <a:gd name="connsiteY18" fmla="*/ 11520 h 17561"/>
              <a:gd name="connsiteX19" fmla="*/ 332 w 24292"/>
              <a:gd name="connsiteY19" fmla="*/ 10485 h 17561"/>
              <a:gd name="connsiteX20" fmla="*/ 2517 w 24292"/>
              <a:gd name="connsiteY20" fmla="*/ 7172 h 17561"/>
              <a:gd name="connsiteX21" fmla="*/ 1746 w 24292"/>
              <a:gd name="connsiteY21" fmla="*/ 6061 h 17561"/>
              <a:gd name="connsiteX22" fmla="*/ 1510 w 24292"/>
              <a:gd name="connsiteY22" fmla="*/ 5491 h 17561"/>
              <a:gd name="connsiteX23" fmla="*/ 535 w 24292"/>
              <a:gd name="connsiteY23" fmla="*/ 5220 h 17561"/>
              <a:gd name="connsiteX24" fmla="*/ 3964 w 24292"/>
              <a:gd name="connsiteY24" fmla="*/ 3241 h 17561"/>
              <a:gd name="connsiteX25" fmla="*/ 8841 w 24292"/>
              <a:gd name="connsiteY25" fmla="*/ 2100 h 17561"/>
              <a:gd name="connsiteX26" fmla="*/ 10962 w 24292"/>
              <a:gd name="connsiteY26" fmla="*/ 1759 h 17561"/>
              <a:gd name="connsiteX27" fmla="*/ 12414 w 24292"/>
              <a:gd name="connsiteY27" fmla="*/ 1887 h 17561"/>
              <a:gd name="connsiteX28" fmla="*/ 14154 w 24292"/>
              <a:gd name="connsiteY28" fmla="*/ 4342 h 17561"/>
              <a:gd name="connsiteX0" fmla="*/ 14154 w 24292"/>
              <a:gd name="connsiteY0" fmla="*/ 4342 h 17779"/>
              <a:gd name="connsiteX1" fmla="*/ 17482 w 24292"/>
              <a:gd name="connsiteY1" fmla="*/ 0 h 17779"/>
              <a:gd name="connsiteX2" fmla="*/ 17217 w 24292"/>
              <a:gd name="connsiteY2" fmla="*/ 5777 h 17779"/>
              <a:gd name="connsiteX3" fmla="*/ 20699 w 24292"/>
              <a:gd name="connsiteY3" fmla="*/ 3172 h 17779"/>
              <a:gd name="connsiteX4" fmla="*/ 19072 w 24292"/>
              <a:gd name="connsiteY4" fmla="*/ 6532 h 17779"/>
              <a:gd name="connsiteX5" fmla="*/ 24292 w 24292"/>
              <a:gd name="connsiteY5" fmla="*/ 6645 h 17779"/>
              <a:gd name="connsiteX6" fmla="*/ 19677 w 24292"/>
              <a:gd name="connsiteY6" fmla="*/ 9402 h 17779"/>
              <a:gd name="connsiteX7" fmla="*/ 20962 w 24292"/>
              <a:gd name="connsiteY7" fmla="*/ 11290 h 17779"/>
              <a:gd name="connsiteX8" fmla="*/ 19072 w 24292"/>
              <a:gd name="connsiteY8" fmla="*/ 12310 h 17779"/>
              <a:gd name="connsiteX9" fmla="*/ 21569 w 24292"/>
              <a:gd name="connsiteY9" fmla="*/ 15632 h 17779"/>
              <a:gd name="connsiteX10" fmla="*/ 17332 w 24292"/>
              <a:gd name="connsiteY10" fmla="*/ 14350 h 17779"/>
              <a:gd name="connsiteX11" fmla="*/ 6454 w 24292"/>
              <a:gd name="connsiteY11" fmla="*/ 17561 h 17779"/>
              <a:gd name="connsiteX12" fmla="*/ 5655 w 24292"/>
              <a:gd name="connsiteY12" fmla="*/ 16555 h 17779"/>
              <a:gd name="connsiteX13" fmla="*/ 4140 w 24292"/>
              <a:gd name="connsiteY13" fmla="*/ 16506 h 17779"/>
              <a:gd name="connsiteX14" fmla="*/ 2190 w 24292"/>
              <a:gd name="connsiteY14" fmla="*/ 16321 h 17779"/>
              <a:gd name="connsiteX15" fmla="*/ 3577 w 24292"/>
              <a:gd name="connsiteY15" fmla="*/ 15899 h 17779"/>
              <a:gd name="connsiteX16" fmla="*/ 3841 w 24292"/>
              <a:gd name="connsiteY16" fmla="*/ 14693 h 17779"/>
              <a:gd name="connsiteX17" fmla="*/ 2878 w 24292"/>
              <a:gd name="connsiteY17" fmla="*/ 12163 h 17779"/>
              <a:gd name="connsiteX18" fmla="*/ 1154 w 24292"/>
              <a:gd name="connsiteY18" fmla="*/ 11520 h 17779"/>
              <a:gd name="connsiteX19" fmla="*/ 332 w 24292"/>
              <a:gd name="connsiteY19" fmla="*/ 10485 h 17779"/>
              <a:gd name="connsiteX20" fmla="*/ 2517 w 24292"/>
              <a:gd name="connsiteY20" fmla="*/ 7172 h 17779"/>
              <a:gd name="connsiteX21" fmla="*/ 1746 w 24292"/>
              <a:gd name="connsiteY21" fmla="*/ 6061 h 17779"/>
              <a:gd name="connsiteX22" fmla="*/ 1510 w 24292"/>
              <a:gd name="connsiteY22" fmla="*/ 5491 h 17779"/>
              <a:gd name="connsiteX23" fmla="*/ 535 w 24292"/>
              <a:gd name="connsiteY23" fmla="*/ 5220 h 17779"/>
              <a:gd name="connsiteX24" fmla="*/ 3964 w 24292"/>
              <a:gd name="connsiteY24" fmla="*/ 3241 h 17779"/>
              <a:gd name="connsiteX25" fmla="*/ 8841 w 24292"/>
              <a:gd name="connsiteY25" fmla="*/ 2100 h 17779"/>
              <a:gd name="connsiteX26" fmla="*/ 10962 w 24292"/>
              <a:gd name="connsiteY26" fmla="*/ 1759 h 17779"/>
              <a:gd name="connsiteX27" fmla="*/ 12414 w 24292"/>
              <a:gd name="connsiteY27" fmla="*/ 1887 h 17779"/>
              <a:gd name="connsiteX28" fmla="*/ 14154 w 24292"/>
              <a:gd name="connsiteY28" fmla="*/ 4342 h 17779"/>
              <a:gd name="connsiteX0" fmla="*/ 14154 w 24292"/>
              <a:gd name="connsiteY0" fmla="*/ 4342 h 18768"/>
              <a:gd name="connsiteX1" fmla="*/ 17482 w 24292"/>
              <a:gd name="connsiteY1" fmla="*/ 0 h 18768"/>
              <a:gd name="connsiteX2" fmla="*/ 17217 w 24292"/>
              <a:gd name="connsiteY2" fmla="*/ 5777 h 18768"/>
              <a:gd name="connsiteX3" fmla="*/ 20699 w 24292"/>
              <a:gd name="connsiteY3" fmla="*/ 3172 h 18768"/>
              <a:gd name="connsiteX4" fmla="*/ 19072 w 24292"/>
              <a:gd name="connsiteY4" fmla="*/ 6532 h 18768"/>
              <a:gd name="connsiteX5" fmla="*/ 24292 w 24292"/>
              <a:gd name="connsiteY5" fmla="*/ 6645 h 18768"/>
              <a:gd name="connsiteX6" fmla="*/ 19677 w 24292"/>
              <a:gd name="connsiteY6" fmla="*/ 9402 h 18768"/>
              <a:gd name="connsiteX7" fmla="*/ 20962 w 24292"/>
              <a:gd name="connsiteY7" fmla="*/ 11290 h 18768"/>
              <a:gd name="connsiteX8" fmla="*/ 19072 w 24292"/>
              <a:gd name="connsiteY8" fmla="*/ 12310 h 18768"/>
              <a:gd name="connsiteX9" fmla="*/ 21569 w 24292"/>
              <a:gd name="connsiteY9" fmla="*/ 15632 h 18768"/>
              <a:gd name="connsiteX10" fmla="*/ 8290 w 24292"/>
              <a:gd name="connsiteY10" fmla="*/ 18258 h 18768"/>
              <a:gd name="connsiteX11" fmla="*/ 6454 w 24292"/>
              <a:gd name="connsiteY11" fmla="*/ 17561 h 18768"/>
              <a:gd name="connsiteX12" fmla="*/ 5655 w 24292"/>
              <a:gd name="connsiteY12" fmla="*/ 16555 h 18768"/>
              <a:gd name="connsiteX13" fmla="*/ 4140 w 24292"/>
              <a:gd name="connsiteY13" fmla="*/ 16506 h 18768"/>
              <a:gd name="connsiteX14" fmla="*/ 2190 w 24292"/>
              <a:gd name="connsiteY14" fmla="*/ 16321 h 18768"/>
              <a:gd name="connsiteX15" fmla="*/ 3577 w 24292"/>
              <a:gd name="connsiteY15" fmla="*/ 15899 h 18768"/>
              <a:gd name="connsiteX16" fmla="*/ 3841 w 24292"/>
              <a:gd name="connsiteY16" fmla="*/ 14693 h 18768"/>
              <a:gd name="connsiteX17" fmla="*/ 2878 w 24292"/>
              <a:gd name="connsiteY17" fmla="*/ 12163 h 18768"/>
              <a:gd name="connsiteX18" fmla="*/ 1154 w 24292"/>
              <a:gd name="connsiteY18" fmla="*/ 11520 h 18768"/>
              <a:gd name="connsiteX19" fmla="*/ 332 w 24292"/>
              <a:gd name="connsiteY19" fmla="*/ 10485 h 18768"/>
              <a:gd name="connsiteX20" fmla="*/ 2517 w 24292"/>
              <a:gd name="connsiteY20" fmla="*/ 7172 h 18768"/>
              <a:gd name="connsiteX21" fmla="*/ 1746 w 24292"/>
              <a:gd name="connsiteY21" fmla="*/ 6061 h 18768"/>
              <a:gd name="connsiteX22" fmla="*/ 1510 w 24292"/>
              <a:gd name="connsiteY22" fmla="*/ 5491 h 18768"/>
              <a:gd name="connsiteX23" fmla="*/ 535 w 24292"/>
              <a:gd name="connsiteY23" fmla="*/ 5220 h 18768"/>
              <a:gd name="connsiteX24" fmla="*/ 3964 w 24292"/>
              <a:gd name="connsiteY24" fmla="*/ 3241 h 18768"/>
              <a:gd name="connsiteX25" fmla="*/ 8841 w 24292"/>
              <a:gd name="connsiteY25" fmla="*/ 2100 h 18768"/>
              <a:gd name="connsiteX26" fmla="*/ 10962 w 24292"/>
              <a:gd name="connsiteY26" fmla="*/ 1759 h 18768"/>
              <a:gd name="connsiteX27" fmla="*/ 12414 w 24292"/>
              <a:gd name="connsiteY27" fmla="*/ 1887 h 18768"/>
              <a:gd name="connsiteX28" fmla="*/ 14154 w 24292"/>
              <a:gd name="connsiteY28" fmla="*/ 4342 h 18768"/>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8390"/>
              <a:gd name="connsiteX1" fmla="*/ 17482 w 24292"/>
              <a:gd name="connsiteY1" fmla="*/ 0 h 18390"/>
              <a:gd name="connsiteX2" fmla="*/ 17217 w 24292"/>
              <a:gd name="connsiteY2" fmla="*/ 5777 h 18390"/>
              <a:gd name="connsiteX3" fmla="*/ 20699 w 24292"/>
              <a:gd name="connsiteY3" fmla="*/ 3172 h 18390"/>
              <a:gd name="connsiteX4" fmla="*/ 19072 w 24292"/>
              <a:gd name="connsiteY4" fmla="*/ 6532 h 18390"/>
              <a:gd name="connsiteX5" fmla="*/ 24292 w 24292"/>
              <a:gd name="connsiteY5" fmla="*/ 6645 h 18390"/>
              <a:gd name="connsiteX6" fmla="*/ 19677 w 24292"/>
              <a:gd name="connsiteY6" fmla="*/ 9402 h 18390"/>
              <a:gd name="connsiteX7" fmla="*/ 20962 w 24292"/>
              <a:gd name="connsiteY7" fmla="*/ 11290 h 18390"/>
              <a:gd name="connsiteX8" fmla="*/ 19072 w 24292"/>
              <a:gd name="connsiteY8" fmla="*/ 12310 h 18390"/>
              <a:gd name="connsiteX9" fmla="*/ 21569 w 24292"/>
              <a:gd name="connsiteY9" fmla="*/ 15632 h 18390"/>
              <a:gd name="connsiteX10" fmla="*/ 8290 w 24292"/>
              <a:gd name="connsiteY10" fmla="*/ 18258 h 18390"/>
              <a:gd name="connsiteX11" fmla="*/ 6454 w 24292"/>
              <a:gd name="connsiteY11" fmla="*/ 17561 h 18390"/>
              <a:gd name="connsiteX12" fmla="*/ 5655 w 24292"/>
              <a:gd name="connsiteY12" fmla="*/ 16555 h 18390"/>
              <a:gd name="connsiteX13" fmla="*/ 4140 w 24292"/>
              <a:gd name="connsiteY13" fmla="*/ 16506 h 18390"/>
              <a:gd name="connsiteX14" fmla="*/ 2190 w 24292"/>
              <a:gd name="connsiteY14" fmla="*/ 16321 h 18390"/>
              <a:gd name="connsiteX15" fmla="*/ 3577 w 24292"/>
              <a:gd name="connsiteY15" fmla="*/ 15899 h 18390"/>
              <a:gd name="connsiteX16" fmla="*/ 3841 w 24292"/>
              <a:gd name="connsiteY16" fmla="*/ 14693 h 18390"/>
              <a:gd name="connsiteX17" fmla="*/ 2878 w 24292"/>
              <a:gd name="connsiteY17" fmla="*/ 12163 h 18390"/>
              <a:gd name="connsiteX18" fmla="*/ 1154 w 24292"/>
              <a:gd name="connsiteY18" fmla="*/ 11520 h 18390"/>
              <a:gd name="connsiteX19" fmla="*/ 332 w 24292"/>
              <a:gd name="connsiteY19" fmla="*/ 10485 h 18390"/>
              <a:gd name="connsiteX20" fmla="*/ 2517 w 24292"/>
              <a:gd name="connsiteY20" fmla="*/ 7172 h 18390"/>
              <a:gd name="connsiteX21" fmla="*/ 1746 w 24292"/>
              <a:gd name="connsiteY21" fmla="*/ 6061 h 18390"/>
              <a:gd name="connsiteX22" fmla="*/ 1510 w 24292"/>
              <a:gd name="connsiteY22" fmla="*/ 5491 h 18390"/>
              <a:gd name="connsiteX23" fmla="*/ 535 w 24292"/>
              <a:gd name="connsiteY23" fmla="*/ 5220 h 18390"/>
              <a:gd name="connsiteX24" fmla="*/ 3964 w 24292"/>
              <a:gd name="connsiteY24" fmla="*/ 3241 h 18390"/>
              <a:gd name="connsiteX25" fmla="*/ 8841 w 24292"/>
              <a:gd name="connsiteY25" fmla="*/ 2100 h 18390"/>
              <a:gd name="connsiteX26" fmla="*/ 10962 w 24292"/>
              <a:gd name="connsiteY26" fmla="*/ 1759 h 18390"/>
              <a:gd name="connsiteX27" fmla="*/ 12414 w 24292"/>
              <a:gd name="connsiteY27" fmla="*/ 1887 h 18390"/>
              <a:gd name="connsiteX28" fmla="*/ 14154 w 24292"/>
              <a:gd name="connsiteY28" fmla="*/ 4342 h 18390"/>
              <a:gd name="connsiteX0" fmla="*/ 14154 w 24292"/>
              <a:gd name="connsiteY0" fmla="*/ 4342 h 19284"/>
              <a:gd name="connsiteX1" fmla="*/ 17482 w 24292"/>
              <a:gd name="connsiteY1" fmla="*/ 0 h 19284"/>
              <a:gd name="connsiteX2" fmla="*/ 17217 w 24292"/>
              <a:gd name="connsiteY2" fmla="*/ 5777 h 19284"/>
              <a:gd name="connsiteX3" fmla="*/ 20699 w 24292"/>
              <a:gd name="connsiteY3" fmla="*/ 3172 h 19284"/>
              <a:gd name="connsiteX4" fmla="*/ 19072 w 24292"/>
              <a:gd name="connsiteY4" fmla="*/ 6532 h 19284"/>
              <a:gd name="connsiteX5" fmla="*/ 24292 w 24292"/>
              <a:gd name="connsiteY5" fmla="*/ 6645 h 19284"/>
              <a:gd name="connsiteX6" fmla="*/ 19677 w 24292"/>
              <a:gd name="connsiteY6" fmla="*/ 9402 h 19284"/>
              <a:gd name="connsiteX7" fmla="*/ 20962 w 24292"/>
              <a:gd name="connsiteY7" fmla="*/ 11290 h 19284"/>
              <a:gd name="connsiteX8" fmla="*/ 19072 w 24292"/>
              <a:gd name="connsiteY8" fmla="*/ 12310 h 19284"/>
              <a:gd name="connsiteX9" fmla="*/ 15436 w 24292"/>
              <a:gd name="connsiteY9" fmla="*/ 18968 h 19284"/>
              <a:gd name="connsiteX10" fmla="*/ 8290 w 24292"/>
              <a:gd name="connsiteY10" fmla="*/ 18258 h 19284"/>
              <a:gd name="connsiteX11" fmla="*/ 6454 w 24292"/>
              <a:gd name="connsiteY11" fmla="*/ 17561 h 19284"/>
              <a:gd name="connsiteX12" fmla="*/ 5655 w 24292"/>
              <a:gd name="connsiteY12" fmla="*/ 16555 h 19284"/>
              <a:gd name="connsiteX13" fmla="*/ 4140 w 24292"/>
              <a:gd name="connsiteY13" fmla="*/ 16506 h 19284"/>
              <a:gd name="connsiteX14" fmla="*/ 2190 w 24292"/>
              <a:gd name="connsiteY14" fmla="*/ 16321 h 19284"/>
              <a:gd name="connsiteX15" fmla="*/ 3577 w 24292"/>
              <a:gd name="connsiteY15" fmla="*/ 15899 h 19284"/>
              <a:gd name="connsiteX16" fmla="*/ 3841 w 24292"/>
              <a:gd name="connsiteY16" fmla="*/ 14693 h 19284"/>
              <a:gd name="connsiteX17" fmla="*/ 2878 w 24292"/>
              <a:gd name="connsiteY17" fmla="*/ 12163 h 19284"/>
              <a:gd name="connsiteX18" fmla="*/ 1154 w 24292"/>
              <a:gd name="connsiteY18" fmla="*/ 11520 h 19284"/>
              <a:gd name="connsiteX19" fmla="*/ 332 w 24292"/>
              <a:gd name="connsiteY19" fmla="*/ 10485 h 19284"/>
              <a:gd name="connsiteX20" fmla="*/ 2517 w 24292"/>
              <a:gd name="connsiteY20" fmla="*/ 7172 h 19284"/>
              <a:gd name="connsiteX21" fmla="*/ 1746 w 24292"/>
              <a:gd name="connsiteY21" fmla="*/ 6061 h 19284"/>
              <a:gd name="connsiteX22" fmla="*/ 1510 w 24292"/>
              <a:gd name="connsiteY22" fmla="*/ 5491 h 19284"/>
              <a:gd name="connsiteX23" fmla="*/ 535 w 24292"/>
              <a:gd name="connsiteY23" fmla="*/ 5220 h 19284"/>
              <a:gd name="connsiteX24" fmla="*/ 3964 w 24292"/>
              <a:gd name="connsiteY24" fmla="*/ 3241 h 19284"/>
              <a:gd name="connsiteX25" fmla="*/ 8841 w 24292"/>
              <a:gd name="connsiteY25" fmla="*/ 2100 h 19284"/>
              <a:gd name="connsiteX26" fmla="*/ 10962 w 24292"/>
              <a:gd name="connsiteY26" fmla="*/ 1759 h 19284"/>
              <a:gd name="connsiteX27" fmla="*/ 12414 w 24292"/>
              <a:gd name="connsiteY27" fmla="*/ 1887 h 19284"/>
              <a:gd name="connsiteX28" fmla="*/ 14154 w 24292"/>
              <a:gd name="connsiteY28" fmla="*/ 4342 h 19284"/>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9072 w 24292"/>
              <a:gd name="connsiteY8" fmla="*/ 1231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9299"/>
              <a:gd name="connsiteX1" fmla="*/ 17482 w 24292"/>
              <a:gd name="connsiteY1" fmla="*/ 0 h 19299"/>
              <a:gd name="connsiteX2" fmla="*/ 17217 w 24292"/>
              <a:gd name="connsiteY2" fmla="*/ 5777 h 19299"/>
              <a:gd name="connsiteX3" fmla="*/ 20699 w 24292"/>
              <a:gd name="connsiteY3" fmla="*/ 3172 h 19299"/>
              <a:gd name="connsiteX4" fmla="*/ 19072 w 24292"/>
              <a:gd name="connsiteY4" fmla="*/ 6532 h 19299"/>
              <a:gd name="connsiteX5" fmla="*/ 24292 w 24292"/>
              <a:gd name="connsiteY5" fmla="*/ 6645 h 19299"/>
              <a:gd name="connsiteX6" fmla="*/ 19677 w 24292"/>
              <a:gd name="connsiteY6" fmla="*/ 9402 h 19299"/>
              <a:gd name="connsiteX7" fmla="*/ 20962 w 24292"/>
              <a:gd name="connsiteY7" fmla="*/ 11290 h 19299"/>
              <a:gd name="connsiteX8" fmla="*/ 15848 w 24292"/>
              <a:gd name="connsiteY8" fmla="*/ 18220 h 19299"/>
              <a:gd name="connsiteX9" fmla="*/ 15436 w 24292"/>
              <a:gd name="connsiteY9" fmla="*/ 18968 h 19299"/>
              <a:gd name="connsiteX10" fmla="*/ 8290 w 24292"/>
              <a:gd name="connsiteY10" fmla="*/ 18258 h 19299"/>
              <a:gd name="connsiteX11" fmla="*/ 6454 w 24292"/>
              <a:gd name="connsiteY11" fmla="*/ 17561 h 19299"/>
              <a:gd name="connsiteX12" fmla="*/ 5655 w 24292"/>
              <a:gd name="connsiteY12" fmla="*/ 16555 h 19299"/>
              <a:gd name="connsiteX13" fmla="*/ 4140 w 24292"/>
              <a:gd name="connsiteY13" fmla="*/ 16506 h 19299"/>
              <a:gd name="connsiteX14" fmla="*/ 2190 w 24292"/>
              <a:gd name="connsiteY14" fmla="*/ 16321 h 19299"/>
              <a:gd name="connsiteX15" fmla="*/ 3577 w 24292"/>
              <a:gd name="connsiteY15" fmla="*/ 15899 h 19299"/>
              <a:gd name="connsiteX16" fmla="*/ 3841 w 24292"/>
              <a:gd name="connsiteY16" fmla="*/ 14693 h 19299"/>
              <a:gd name="connsiteX17" fmla="*/ 2878 w 24292"/>
              <a:gd name="connsiteY17" fmla="*/ 12163 h 19299"/>
              <a:gd name="connsiteX18" fmla="*/ 1154 w 24292"/>
              <a:gd name="connsiteY18" fmla="*/ 11520 h 19299"/>
              <a:gd name="connsiteX19" fmla="*/ 332 w 24292"/>
              <a:gd name="connsiteY19" fmla="*/ 10485 h 19299"/>
              <a:gd name="connsiteX20" fmla="*/ 2517 w 24292"/>
              <a:gd name="connsiteY20" fmla="*/ 7172 h 19299"/>
              <a:gd name="connsiteX21" fmla="*/ 1746 w 24292"/>
              <a:gd name="connsiteY21" fmla="*/ 6061 h 19299"/>
              <a:gd name="connsiteX22" fmla="*/ 1510 w 24292"/>
              <a:gd name="connsiteY22" fmla="*/ 5491 h 19299"/>
              <a:gd name="connsiteX23" fmla="*/ 535 w 24292"/>
              <a:gd name="connsiteY23" fmla="*/ 5220 h 19299"/>
              <a:gd name="connsiteX24" fmla="*/ 3964 w 24292"/>
              <a:gd name="connsiteY24" fmla="*/ 3241 h 19299"/>
              <a:gd name="connsiteX25" fmla="*/ 8841 w 24292"/>
              <a:gd name="connsiteY25" fmla="*/ 2100 h 19299"/>
              <a:gd name="connsiteX26" fmla="*/ 10962 w 24292"/>
              <a:gd name="connsiteY26" fmla="*/ 1759 h 19299"/>
              <a:gd name="connsiteX27" fmla="*/ 12414 w 24292"/>
              <a:gd name="connsiteY27" fmla="*/ 1887 h 19299"/>
              <a:gd name="connsiteX28" fmla="*/ 14154 w 24292"/>
              <a:gd name="connsiteY28" fmla="*/ 4342 h 19299"/>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20962 w 24292"/>
              <a:gd name="connsiteY7" fmla="*/ 1129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9677 w 24292"/>
              <a:gd name="connsiteY6" fmla="*/ 9402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4292"/>
              <a:gd name="connsiteY0" fmla="*/ 4342 h 18968"/>
              <a:gd name="connsiteX1" fmla="*/ 17482 w 24292"/>
              <a:gd name="connsiteY1" fmla="*/ 0 h 18968"/>
              <a:gd name="connsiteX2" fmla="*/ 17217 w 24292"/>
              <a:gd name="connsiteY2" fmla="*/ 5777 h 18968"/>
              <a:gd name="connsiteX3" fmla="*/ 20699 w 24292"/>
              <a:gd name="connsiteY3" fmla="*/ 3172 h 18968"/>
              <a:gd name="connsiteX4" fmla="*/ 19072 w 24292"/>
              <a:gd name="connsiteY4" fmla="*/ 6532 h 18968"/>
              <a:gd name="connsiteX5" fmla="*/ 24292 w 24292"/>
              <a:gd name="connsiteY5" fmla="*/ 6645 h 18968"/>
              <a:gd name="connsiteX6" fmla="*/ 15401 w 24292"/>
              <a:gd name="connsiteY6" fmla="*/ 17076 h 18968"/>
              <a:gd name="connsiteX7" fmla="*/ 17002 w 24292"/>
              <a:gd name="connsiteY7" fmla="*/ 17820 h 18968"/>
              <a:gd name="connsiteX8" fmla="*/ 15848 w 24292"/>
              <a:gd name="connsiteY8" fmla="*/ 18220 h 18968"/>
              <a:gd name="connsiteX9" fmla="*/ 15436 w 24292"/>
              <a:gd name="connsiteY9" fmla="*/ 18968 h 18968"/>
              <a:gd name="connsiteX10" fmla="*/ 8290 w 24292"/>
              <a:gd name="connsiteY10" fmla="*/ 18258 h 18968"/>
              <a:gd name="connsiteX11" fmla="*/ 6454 w 24292"/>
              <a:gd name="connsiteY11" fmla="*/ 17561 h 18968"/>
              <a:gd name="connsiteX12" fmla="*/ 5655 w 24292"/>
              <a:gd name="connsiteY12" fmla="*/ 16555 h 18968"/>
              <a:gd name="connsiteX13" fmla="*/ 4140 w 24292"/>
              <a:gd name="connsiteY13" fmla="*/ 16506 h 18968"/>
              <a:gd name="connsiteX14" fmla="*/ 2190 w 24292"/>
              <a:gd name="connsiteY14" fmla="*/ 16321 h 18968"/>
              <a:gd name="connsiteX15" fmla="*/ 3577 w 24292"/>
              <a:gd name="connsiteY15" fmla="*/ 15899 h 18968"/>
              <a:gd name="connsiteX16" fmla="*/ 3841 w 24292"/>
              <a:gd name="connsiteY16" fmla="*/ 14693 h 18968"/>
              <a:gd name="connsiteX17" fmla="*/ 2878 w 24292"/>
              <a:gd name="connsiteY17" fmla="*/ 12163 h 18968"/>
              <a:gd name="connsiteX18" fmla="*/ 1154 w 24292"/>
              <a:gd name="connsiteY18" fmla="*/ 11520 h 18968"/>
              <a:gd name="connsiteX19" fmla="*/ 332 w 24292"/>
              <a:gd name="connsiteY19" fmla="*/ 10485 h 18968"/>
              <a:gd name="connsiteX20" fmla="*/ 2517 w 24292"/>
              <a:gd name="connsiteY20" fmla="*/ 7172 h 18968"/>
              <a:gd name="connsiteX21" fmla="*/ 1746 w 24292"/>
              <a:gd name="connsiteY21" fmla="*/ 6061 h 18968"/>
              <a:gd name="connsiteX22" fmla="*/ 1510 w 24292"/>
              <a:gd name="connsiteY22" fmla="*/ 5491 h 18968"/>
              <a:gd name="connsiteX23" fmla="*/ 535 w 24292"/>
              <a:gd name="connsiteY23" fmla="*/ 5220 h 18968"/>
              <a:gd name="connsiteX24" fmla="*/ 3964 w 24292"/>
              <a:gd name="connsiteY24" fmla="*/ 3241 h 18968"/>
              <a:gd name="connsiteX25" fmla="*/ 8841 w 24292"/>
              <a:gd name="connsiteY25" fmla="*/ 2100 h 18968"/>
              <a:gd name="connsiteX26" fmla="*/ 10962 w 24292"/>
              <a:gd name="connsiteY26" fmla="*/ 1759 h 18968"/>
              <a:gd name="connsiteX27" fmla="*/ 12414 w 24292"/>
              <a:gd name="connsiteY27" fmla="*/ 1887 h 18968"/>
              <a:gd name="connsiteX28" fmla="*/ 14154 w 24292"/>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9072 w 20699"/>
              <a:gd name="connsiteY4" fmla="*/ 6532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0699"/>
              <a:gd name="connsiteY0" fmla="*/ 4342 h 18968"/>
              <a:gd name="connsiteX1" fmla="*/ 17482 w 20699"/>
              <a:gd name="connsiteY1" fmla="*/ 0 h 18968"/>
              <a:gd name="connsiteX2" fmla="*/ 17217 w 20699"/>
              <a:gd name="connsiteY2" fmla="*/ 5777 h 18968"/>
              <a:gd name="connsiteX3" fmla="*/ 20699 w 20699"/>
              <a:gd name="connsiteY3" fmla="*/ 3172 h 18968"/>
              <a:gd name="connsiteX4" fmla="*/ 13219 w 20699"/>
              <a:gd name="connsiteY4" fmla="*/ 16255 h 18968"/>
              <a:gd name="connsiteX5" fmla="*/ 16266 w 20699"/>
              <a:gd name="connsiteY5" fmla="*/ 16988 h 18968"/>
              <a:gd name="connsiteX6" fmla="*/ 15401 w 20699"/>
              <a:gd name="connsiteY6" fmla="*/ 17076 h 18968"/>
              <a:gd name="connsiteX7" fmla="*/ 17002 w 20699"/>
              <a:gd name="connsiteY7" fmla="*/ 17820 h 18968"/>
              <a:gd name="connsiteX8" fmla="*/ 15848 w 20699"/>
              <a:gd name="connsiteY8" fmla="*/ 18220 h 18968"/>
              <a:gd name="connsiteX9" fmla="*/ 15436 w 20699"/>
              <a:gd name="connsiteY9" fmla="*/ 18968 h 18968"/>
              <a:gd name="connsiteX10" fmla="*/ 8290 w 20699"/>
              <a:gd name="connsiteY10" fmla="*/ 18258 h 18968"/>
              <a:gd name="connsiteX11" fmla="*/ 6454 w 20699"/>
              <a:gd name="connsiteY11" fmla="*/ 17561 h 18968"/>
              <a:gd name="connsiteX12" fmla="*/ 5655 w 20699"/>
              <a:gd name="connsiteY12" fmla="*/ 16555 h 18968"/>
              <a:gd name="connsiteX13" fmla="*/ 4140 w 20699"/>
              <a:gd name="connsiteY13" fmla="*/ 16506 h 18968"/>
              <a:gd name="connsiteX14" fmla="*/ 2190 w 20699"/>
              <a:gd name="connsiteY14" fmla="*/ 16321 h 18968"/>
              <a:gd name="connsiteX15" fmla="*/ 3577 w 20699"/>
              <a:gd name="connsiteY15" fmla="*/ 15899 h 18968"/>
              <a:gd name="connsiteX16" fmla="*/ 3841 w 20699"/>
              <a:gd name="connsiteY16" fmla="*/ 14693 h 18968"/>
              <a:gd name="connsiteX17" fmla="*/ 2878 w 20699"/>
              <a:gd name="connsiteY17" fmla="*/ 12163 h 18968"/>
              <a:gd name="connsiteX18" fmla="*/ 1154 w 20699"/>
              <a:gd name="connsiteY18" fmla="*/ 11520 h 18968"/>
              <a:gd name="connsiteX19" fmla="*/ 332 w 20699"/>
              <a:gd name="connsiteY19" fmla="*/ 10485 h 18968"/>
              <a:gd name="connsiteX20" fmla="*/ 2517 w 20699"/>
              <a:gd name="connsiteY20" fmla="*/ 7172 h 18968"/>
              <a:gd name="connsiteX21" fmla="*/ 1746 w 20699"/>
              <a:gd name="connsiteY21" fmla="*/ 6061 h 18968"/>
              <a:gd name="connsiteX22" fmla="*/ 1510 w 20699"/>
              <a:gd name="connsiteY22" fmla="*/ 5491 h 18968"/>
              <a:gd name="connsiteX23" fmla="*/ 535 w 20699"/>
              <a:gd name="connsiteY23" fmla="*/ 5220 h 18968"/>
              <a:gd name="connsiteX24" fmla="*/ 3964 w 20699"/>
              <a:gd name="connsiteY24" fmla="*/ 3241 h 18968"/>
              <a:gd name="connsiteX25" fmla="*/ 8841 w 20699"/>
              <a:gd name="connsiteY25" fmla="*/ 2100 h 18968"/>
              <a:gd name="connsiteX26" fmla="*/ 10962 w 20699"/>
              <a:gd name="connsiteY26" fmla="*/ 1759 h 18968"/>
              <a:gd name="connsiteX27" fmla="*/ 12414 w 20699"/>
              <a:gd name="connsiteY27" fmla="*/ 1887 h 18968"/>
              <a:gd name="connsiteX28" fmla="*/ 14154 w 20699"/>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17217 w 26026"/>
              <a:gd name="connsiteY2" fmla="*/ 577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6026"/>
              <a:gd name="connsiteY0" fmla="*/ 4342 h 18968"/>
              <a:gd name="connsiteX1" fmla="*/ 17482 w 26026"/>
              <a:gd name="connsiteY1" fmla="*/ 0 h 18968"/>
              <a:gd name="connsiteX2" fmla="*/ 24752 w 26026"/>
              <a:gd name="connsiteY2" fmla="*/ 17597 h 18968"/>
              <a:gd name="connsiteX3" fmla="*/ 26026 w 26026"/>
              <a:gd name="connsiteY3" fmla="*/ 18472 h 18968"/>
              <a:gd name="connsiteX4" fmla="*/ 13219 w 26026"/>
              <a:gd name="connsiteY4" fmla="*/ 16255 h 18968"/>
              <a:gd name="connsiteX5" fmla="*/ 16266 w 26026"/>
              <a:gd name="connsiteY5" fmla="*/ 16988 h 18968"/>
              <a:gd name="connsiteX6" fmla="*/ 15401 w 26026"/>
              <a:gd name="connsiteY6" fmla="*/ 17076 h 18968"/>
              <a:gd name="connsiteX7" fmla="*/ 17002 w 26026"/>
              <a:gd name="connsiteY7" fmla="*/ 17820 h 18968"/>
              <a:gd name="connsiteX8" fmla="*/ 15848 w 26026"/>
              <a:gd name="connsiteY8" fmla="*/ 18220 h 18968"/>
              <a:gd name="connsiteX9" fmla="*/ 15436 w 26026"/>
              <a:gd name="connsiteY9" fmla="*/ 18968 h 18968"/>
              <a:gd name="connsiteX10" fmla="*/ 8290 w 26026"/>
              <a:gd name="connsiteY10" fmla="*/ 18258 h 18968"/>
              <a:gd name="connsiteX11" fmla="*/ 6454 w 26026"/>
              <a:gd name="connsiteY11" fmla="*/ 17561 h 18968"/>
              <a:gd name="connsiteX12" fmla="*/ 5655 w 26026"/>
              <a:gd name="connsiteY12" fmla="*/ 16555 h 18968"/>
              <a:gd name="connsiteX13" fmla="*/ 4140 w 26026"/>
              <a:gd name="connsiteY13" fmla="*/ 16506 h 18968"/>
              <a:gd name="connsiteX14" fmla="*/ 2190 w 26026"/>
              <a:gd name="connsiteY14" fmla="*/ 16321 h 18968"/>
              <a:gd name="connsiteX15" fmla="*/ 3577 w 26026"/>
              <a:gd name="connsiteY15" fmla="*/ 15899 h 18968"/>
              <a:gd name="connsiteX16" fmla="*/ 3841 w 26026"/>
              <a:gd name="connsiteY16" fmla="*/ 14693 h 18968"/>
              <a:gd name="connsiteX17" fmla="*/ 2878 w 26026"/>
              <a:gd name="connsiteY17" fmla="*/ 12163 h 18968"/>
              <a:gd name="connsiteX18" fmla="*/ 1154 w 26026"/>
              <a:gd name="connsiteY18" fmla="*/ 11520 h 18968"/>
              <a:gd name="connsiteX19" fmla="*/ 332 w 26026"/>
              <a:gd name="connsiteY19" fmla="*/ 10485 h 18968"/>
              <a:gd name="connsiteX20" fmla="*/ 2517 w 26026"/>
              <a:gd name="connsiteY20" fmla="*/ 7172 h 18968"/>
              <a:gd name="connsiteX21" fmla="*/ 1746 w 26026"/>
              <a:gd name="connsiteY21" fmla="*/ 6061 h 18968"/>
              <a:gd name="connsiteX22" fmla="*/ 1510 w 26026"/>
              <a:gd name="connsiteY22" fmla="*/ 5491 h 18968"/>
              <a:gd name="connsiteX23" fmla="*/ 535 w 26026"/>
              <a:gd name="connsiteY23" fmla="*/ 5220 h 18968"/>
              <a:gd name="connsiteX24" fmla="*/ 3964 w 26026"/>
              <a:gd name="connsiteY24" fmla="*/ 3241 h 18968"/>
              <a:gd name="connsiteX25" fmla="*/ 8841 w 26026"/>
              <a:gd name="connsiteY25" fmla="*/ 2100 h 18968"/>
              <a:gd name="connsiteX26" fmla="*/ 10962 w 26026"/>
              <a:gd name="connsiteY26" fmla="*/ 1759 h 18968"/>
              <a:gd name="connsiteX27" fmla="*/ 12414 w 26026"/>
              <a:gd name="connsiteY27" fmla="*/ 1887 h 18968"/>
              <a:gd name="connsiteX28" fmla="*/ 14154 w 26026"/>
              <a:gd name="connsiteY28" fmla="*/ 4342 h 18968"/>
              <a:gd name="connsiteX0" fmla="*/ 14154 w 29433"/>
              <a:gd name="connsiteY0" fmla="*/ 2583 h 17778"/>
              <a:gd name="connsiteX1" fmla="*/ 29433 w 29433"/>
              <a:gd name="connsiteY1" fmla="*/ 17354 h 17778"/>
              <a:gd name="connsiteX2" fmla="*/ 24752 w 29433"/>
              <a:gd name="connsiteY2" fmla="*/ 15838 h 17778"/>
              <a:gd name="connsiteX3" fmla="*/ 26026 w 29433"/>
              <a:gd name="connsiteY3" fmla="*/ 16713 h 17778"/>
              <a:gd name="connsiteX4" fmla="*/ 13219 w 29433"/>
              <a:gd name="connsiteY4" fmla="*/ 14496 h 17778"/>
              <a:gd name="connsiteX5" fmla="*/ 16266 w 29433"/>
              <a:gd name="connsiteY5" fmla="*/ 15229 h 17778"/>
              <a:gd name="connsiteX6" fmla="*/ 15401 w 29433"/>
              <a:gd name="connsiteY6" fmla="*/ 15317 h 17778"/>
              <a:gd name="connsiteX7" fmla="*/ 17002 w 29433"/>
              <a:gd name="connsiteY7" fmla="*/ 16061 h 17778"/>
              <a:gd name="connsiteX8" fmla="*/ 15848 w 29433"/>
              <a:gd name="connsiteY8" fmla="*/ 16461 h 17778"/>
              <a:gd name="connsiteX9" fmla="*/ 15436 w 29433"/>
              <a:gd name="connsiteY9" fmla="*/ 17209 h 17778"/>
              <a:gd name="connsiteX10" fmla="*/ 8290 w 29433"/>
              <a:gd name="connsiteY10" fmla="*/ 16499 h 17778"/>
              <a:gd name="connsiteX11" fmla="*/ 6454 w 29433"/>
              <a:gd name="connsiteY11" fmla="*/ 15802 h 17778"/>
              <a:gd name="connsiteX12" fmla="*/ 5655 w 29433"/>
              <a:gd name="connsiteY12" fmla="*/ 14796 h 17778"/>
              <a:gd name="connsiteX13" fmla="*/ 4140 w 29433"/>
              <a:gd name="connsiteY13" fmla="*/ 14747 h 17778"/>
              <a:gd name="connsiteX14" fmla="*/ 2190 w 29433"/>
              <a:gd name="connsiteY14" fmla="*/ 14562 h 17778"/>
              <a:gd name="connsiteX15" fmla="*/ 3577 w 29433"/>
              <a:gd name="connsiteY15" fmla="*/ 14140 h 17778"/>
              <a:gd name="connsiteX16" fmla="*/ 3841 w 29433"/>
              <a:gd name="connsiteY16" fmla="*/ 12934 h 17778"/>
              <a:gd name="connsiteX17" fmla="*/ 2878 w 29433"/>
              <a:gd name="connsiteY17" fmla="*/ 10404 h 17778"/>
              <a:gd name="connsiteX18" fmla="*/ 1154 w 29433"/>
              <a:gd name="connsiteY18" fmla="*/ 9761 h 17778"/>
              <a:gd name="connsiteX19" fmla="*/ 332 w 29433"/>
              <a:gd name="connsiteY19" fmla="*/ 8726 h 17778"/>
              <a:gd name="connsiteX20" fmla="*/ 2517 w 29433"/>
              <a:gd name="connsiteY20" fmla="*/ 5413 h 17778"/>
              <a:gd name="connsiteX21" fmla="*/ 1746 w 29433"/>
              <a:gd name="connsiteY21" fmla="*/ 4302 h 17778"/>
              <a:gd name="connsiteX22" fmla="*/ 1510 w 29433"/>
              <a:gd name="connsiteY22" fmla="*/ 3732 h 17778"/>
              <a:gd name="connsiteX23" fmla="*/ 535 w 29433"/>
              <a:gd name="connsiteY23" fmla="*/ 3461 h 17778"/>
              <a:gd name="connsiteX24" fmla="*/ 3964 w 29433"/>
              <a:gd name="connsiteY24" fmla="*/ 1482 h 17778"/>
              <a:gd name="connsiteX25" fmla="*/ 8841 w 29433"/>
              <a:gd name="connsiteY25" fmla="*/ 341 h 17778"/>
              <a:gd name="connsiteX26" fmla="*/ 10962 w 29433"/>
              <a:gd name="connsiteY26" fmla="*/ 0 h 17778"/>
              <a:gd name="connsiteX27" fmla="*/ 12414 w 29433"/>
              <a:gd name="connsiteY27" fmla="*/ 128 h 17778"/>
              <a:gd name="connsiteX28" fmla="*/ 14154 w 29433"/>
              <a:gd name="connsiteY28" fmla="*/ 2583 h 17778"/>
              <a:gd name="connsiteX0" fmla="*/ 14154 w 29433"/>
              <a:gd name="connsiteY0" fmla="*/ 2583 h 18027"/>
              <a:gd name="connsiteX1" fmla="*/ 29433 w 29433"/>
              <a:gd name="connsiteY1" fmla="*/ 17354 h 18027"/>
              <a:gd name="connsiteX2" fmla="*/ 24752 w 29433"/>
              <a:gd name="connsiteY2" fmla="*/ 15838 h 18027"/>
              <a:gd name="connsiteX3" fmla="*/ 26026 w 29433"/>
              <a:gd name="connsiteY3" fmla="*/ 16713 h 18027"/>
              <a:gd name="connsiteX4" fmla="*/ 13219 w 29433"/>
              <a:gd name="connsiteY4" fmla="*/ 14496 h 18027"/>
              <a:gd name="connsiteX5" fmla="*/ 16266 w 29433"/>
              <a:gd name="connsiteY5" fmla="*/ 15229 h 18027"/>
              <a:gd name="connsiteX6" fmla="*/ 15401 w 29433"/>
              <a:gd name="connsiteY6" fmla="*/ 15317 h 18027"/>
              <a:gd name="connsiteX7" fmla="*/ 17002 w 29433"/>
              <a:gd name="connsiteY7" fmla="*/ 16061 h 18027"/>
              <a:gd name="connsiteX8" fmla="*/ 15848 w 29433"/>
              <a:gd name="connsiteY8" fmla="*/ 16461 h 18027"/>
              <a:gd name="connsiteX9" fmla="*/ 15436 w 29433"/>
              <a:gd name="connsiteY9" fmla="*/ 17209 h 18027"/>
              <a:gd name="connsiteX10" fmla="*/ 8290 w 29433"/>
              <a:gd name="connsiteY10" fmla="*/ 16499 h 18027"/>
              <a:gd name="connsiteX11" fmla="*/ 6454 w 29433"/>
              <a:gd name="connsiteY11" fmla="*/ 15802 h 18027"/>
              <a:gd name="connsiteX12" fmla="*/ 5655 w 29433"/>
              <a:gd name="connsiteY12" fmla="*/ 14796 h 18027"/>
              <a:gd name="connsiteX13" fmla="*/ 4140 w 29433"/>
              <a:gd name="connsiteY13" fmla="*/ 14747 h 18027"/>
              <a:gd name="connsiteX14" fmla="*/ 2190 w 29433"/>
              <a:gd name="connsiteY14" fmla="*/ 14562 h 18027"/>
              <a:gd name="connsiteX15" fmla="*/ 3577 w 29433"/>
              <a:gd name="connsiteY15" fmla="*/ 14140 h 18027"/>
              <a:gd name="connsiteX16" fmla="*/ 3841 w 29433"/>
              <a:gd name="connsiteY16" fmla="*/ 12934 h 18027"/>
              <a:gd name="connsiteX17" fmla="*/ 2878 w 29433"/>
              <a:gd name="connsiteY17" fmla="*/ 10404 h 18027"/>
              <a:gd name="connsiteX18" fmla="*/ 1154 w 29433"/>
              <a:gd name="connsiteY18" fmla="*/ 9761 h 18027"/>
              <a:gd name="connsiteX19" fmla="*/ 332 w 29433"/>
              <a:gd name="connsiteY19" fmla="*/ 8726 h 18027"/>
              <a:gd name="connsiteX20" fmla="*/ 2517 w 29433"/>
              <a:gd name="connsiteY20" fmla="*/ 5413 h 18027"/>
              <a:gd name="connsiteX21" fmla="*/ 1746 w 29433"/>
              <a:gd name="connsiteY21" fmla="*/ 4302 h 18027"/>
              <a:gd name="connsiteX22" fmla="*/ 1510 w 29433"/>
              <a:gd name="connsiteY22" fmla="*/ 3732 h 18027"/>
              <a:gd name="connsiteX23" fmla="*/ 535 w 29433"/>
              <a:gd name="connsiteY23" fmla="*/ 3461 h 18027"/>
              <a:gd name="connsiteX24" fmla="*/ 3964 w 29433"/>
              <a:gd name="connsiteY24" fmla="*/ 1482 h 18027"/>
              <a:gd name="connsiteX25" fmla="*/ 8841 w 29433"/>
              <a:gd name="connsiteY25" fmla="*/ 341 h 18027"/>
              <a:gd name="connsiteX26" fmla="*/ 10962 w 29433"/>
              <a:gd name="connsiteY26" fmla="*/ 0 h 18027"/>
              <a:gd name="connsiteX27" fmla="*/ 12414 w 29433"/>
              <a:gd name="connsiteY27" fmla="*/ 128 h 18027"/>
              <a:gd name="connsiteX28" fmla="*/ 14154 w 29433"/>
              <a:gd name="connsiteY28" fmla="*/ 2583 h 18027"/>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14154 w 29433"/>
              <a:gd name="connsiteY0" fmla="*/ 2583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14154 w 29433"/>
              <a:gd name="connsiteY28" fmla="*/ 2583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12414 w 29433"/>
              <a:gd name="connsiteY27" fmla="*/ 128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500 w 29433"/>
              <a:gd name="connsiteY27" fmla="*/ 16095 h 17354"/>
              <a:gd name="connsiteX28" fmla="*/ 22110 w 29433"/>
              <a:gd name="connsiteY28"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4082 w 29433"/>
              <a:gd name="connsiteY27" fmla="*/ 13984 h 17354"/>
              <a:gd name="connsiteX28" fmla="*/ 28500 w 29433"/>
              <a:gd name="connsiteY28" fmla="*/ 16095 h 17354"/>
              <a:gd name="connsiteX29" fmla="*/ 22110 w 29433"/>
              <a:gd name="connsiteY29"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451 h 17354"/>
              <a:gd name="connsiteX1" fmla="*/ 29433 w 29433"/>
              <a:gd name="connsiteY1" fmla="*/ 17354 h 17354"/>
              <a:gd name="connsiteX2" fmla="*/ 24752 w 29433"/>
              <a:gd name="connsiteY2" fmla="*/ 15838 h 17354"/>
              <a:gd name="connsiteX3" fmla="*/ 26026 w 29433"/>
              <a:gd name="connsiteY3" fmla="*/ 16713 h 17354"/>
              <a:gd name="connsiteX4" fmla="*/ 13219 w 29433"/>
              <a:gd name="connsiteY4" fmla="*/ 14496 h 17354"/>
              <a:gd name="connsiteX5" fmla="*/ 16266 w 29433"/>
              <a:gd name="connsiteY5" fmla="*/ 15229 h 17354"/>
              <a:gd name="connsiteX6" fmla="*/ 15401 w 29433"/>
              <a:gd name="connsiteY6" fmla="*/ 15317 h 17354"/>
              <a:gd name="connsiteX7" fmla="*/ 17002 w 29433"/>
              <a:gd name="connsiteY7" fmla="*/ 16061 h 17354"/>
              <a:gd name="connsiteX8" fmla="*/ 15848 w 29433"/>
              <a:gd name="connsiteY8" fmla="*/ 16461 h 17354"/>
              <a:gd name="connsiteX9" fmla="*/ 15436 w 29433"/>
              <a:gd name="connsiteY9" fmla="*/ 17209 h 17354"/>
              <a:gd name="connsiteX10" fmla="*/ 8290 w 29433"/>
              <a:gd name="connsiteY10" fmla="*/ 16499 h 17354"/>
              <a:gd name="connsiteX11" fmla="*/ 6454 w 29433"/>
              <a:gd name="connsiteY11" fmla="*/ 15802 h 17354"/>
              <a:gd name="connsiteX12" fmla="*/ 5655 w 29433"/>
              <a:gd name="connsiteY12" fmla="*/ 14796 h 17354"/>
              <a:gd name="connsiteX13" fmla="*/ 4140 w 29433"/>
              <a:gd name="connsiteY13" fmla="*/ 14747 h 17354"/>
              <a:gd name="connsiteX14" fmla="*/ 2190 w 29433"/>
              <a:gd name="connsiteY14" fmla="*/ 14562 h 17354"/>
              <a:gd name="connsiteX15" fmla="*/ 3577 w 29433"/>
              <a:gd name="connsiteY15" fmla="*/ 14140 h 17354"/>
              <a:gd name="connsiteX16" fmla="*/ 3841 w 29433"/>
              <a:gd name="connsiteY16" fmla="*/ 12934 h 17354"/>
              <a:gd name="connsiteX17" fmla="*/ 2878 w 29433"/>
              <a:gd name="connsiteY17" fmla="*/ 10404 h 17354"/>
              <a:gd name="connsiteX18" fmla="*/ 1154 w 29433"/>
              <a:gd name="connsiteY18" fmla="*/ 9761 h 17354"/>
              <a:gd name="connsiteX19" fmla="*/ 332 w 29433"/>
              <a:gd name="connsiteY19" fmla="*/ 8726 h 17354"/>
              <a:gd name="connsiteX20" fmla="*/ 2517 w 29433"/>
              <a:gd name="connsiteY20" fmla="*/ 5413 h 17354"/>
              <a:gd name="connsiteX21" fmla="*/ 1746 w 29433"/>
              <a:gd name="connsiteY21" fmla="*/ 4302 h 17354"/>
              <a:gd name="connsiteX22" fmla="*/ 1510 w 29433"/>
              <a:gd name="connsiteY22" fmla="*/ 3732 h 17354"/>
              <a:gd name="connsiteX23" fmla="*/ 535 w 29433"/>
              <a:gd name="connsiteY23" fmla="*/ 3461 h 17354"/>
              <a:gd name="connsiteX24" fmla="*/ 3964 w 29433"/>
              <a:gd name="connsiteY24" fmla="*/ 1482 h 17354"/>
              <a:gd name="connsiteX25" fmla="*/ 8841 w 29433"/>
              <a:gd name="connsiteY25" fmla="*/ 341 h 17354"/>
              <a:gd name="connsiteX26" fmla="*/ 10962 w 29433"/>
              <a:gd name="connsiteY26" fmla="*/ 0 h 17354"/>
              <a:gd name="connsiteX27" fmla="*/ 28427 w 29433"/>
              <a:gd name="connsiteY27" fmla="*/ 15271 h 17354"/>
              <a:gd name="connsiteX28" fmla="*/ 24082 w 29433"/>
              <a:gd name="connsiteY28" fmla="*/ 13984 h 17354"/>
              <a:gd name="connsiteX29" fmla="*/ 28500 w 29433"/>
              <a:gd name="connsiteY29" fmla="*/ 16095 h 17354"/>
              <a:gd name="connsiteX30" fmla="*/ 22110 w 29433"/>
              <a:gd name="connsiteY30" fmla="*/ 14451 h 17354"/>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29433"/>
              <a:gd name="connsiteY0" fmla="*/ 14110 h 17013"/>
              <a:gd name="connsiteX1" fmla="*/ 29433 w 29433"/>
              <a:gd name="connsiteY1" fmla="*/ 17013 h 17013"/>
              <a:gd name="connsiteX2" fmla="*/ 24752 w 29433"/>
              <a:gd name="connsiteY2" fmla="*/ 15497 h 17013"/>
              <a:gd name="connsiteX3" fmla="*/ 26026 w 29433"/>
              <a:gd name="connsiteY3" fmla="*/ 16372 h 17013"/>
              <a:gd name="connsiteX4" fmla="*/ 13219 w 29433"/>
              <a:gd name="connsiteY4" fmla="*/ 14155 h 17013"/>
              <a:gd name="connsiteX5" fmla="*/ 16266 w 29433"/>
              <a:gd name="connsiteY5" fmla="*/ 14888 h 17013"/>
              <a:gd name="connsiteX6" fmla="*/ 15401 w 29433"/>
              <a:gd name="connsiteY6" fmla="*/ 14976 h 17013"/>
              <a:gd name="connsiteX7" fmla="*/ 17002 w 29433"/>
              <a:gd name="connsiteY7" fmla="*/ 15720 h 17013"/>
              <a:gd name="connsiteX8" fmla="*/ 15848 w 29433"/>
              <a:gd name="connsiteY8" fmla="*/ 16120 h 17013"/>
              <a:gd name="connsiteX9" fmla="*/ 15436 w 29433"/>
              <a:gd name="connsiteY9" fmla="*/ 16868 h 17013"/>
              <a:gd name="connsiteX10" fmla="*/ 8290 w 29433"/>
              <a:gd name="connsiteY10" fmla="*/ 16158 h 17013"/>
              <a:gd name="connsiteX11" fmla="*/ 6454 w 29433"/>
              <a:gd name="connsiteY11" fmla="*/ 15461 h 17013"/>
              <a:gd name="connsiteX12" fmla="*/ 5655 w 29433"/>
              <a:gd name="connsiteY12" fmla="*/ 14455 h 17013"/>
              <a:gd name="connsiteX13" fmla="*/ 4140 w 29433"/>
              <a:gd name="connsiteY13" fmla="*/ 14406 h 17013"/>
              <a:gd name="connsiteX14" fmla="*/ 2190 w 29433"/>
              <a:gd name="connsiteY14" fmla="*/ 14221 h 17013"/>
              <a:gd name="connsiteX15" fmla="*/ 3577 w 29433"/>
              <a:gd name="connsiteY15" fmla="*/ 13799 h 17013"/>
              <a:gd name="connsiteX16" fmla="*/ 3841 w 29433"/>
              <a:gd name="connsiteY16" fmla="*/ 12593 h 17013"/>
              <a:gd name="connsiteX17" fmla="*/ 2878 w 29433"/>
              <a:gd name="connsiteY17" fmla="*/ 10063 h 17013"/>
              <a:gd name="connsiteX18" fmla="*/ 1154 w 29433"/>
              <a:gd name="connsiteY18" fmla="*/ 9420 h 17013"/>
              <a:gd name="connsiteX19" fmla="*/ 332 w 29433"/>
              <a:gd name="connsiteY19" fmla="*/ 8385 h 17013"/>
              <a:gd name="connsiteX20" fmla="*/ 2517 w 29433"/>
              <a:gd name="connsiteY20" fmla="*/ 5072 h 17013"/>
              <a:gd name="connsiteX21" fmla="*/ 1746 w 29433"/>
              <a:gd name="connsiteY21" fmla="*/ 3961 h 17013"/>
              <a:gd name="connsiteX22" fmla="*/ 1510 w 29433"/>
              <a:gd name="connsiteY22" fmla="*/ 3391 h 17013"/>
              <a:gd name="connsiteX23" fmla="*/ 535 w 29433"/>
              <a:gd name="connsiteY23" fmla="*/ 3120 h 17013"/>
              <a:gd name="connsiteX24" fmla="*/ 3964 w 29433"/>
              <a:gd name="connsiteY24" fmla="*/ 1141 h 17013"/>
              <a:gd name="connsiteX25" fmla="*/ 8841 w 29433"/>
              <a:gd name="connsiteY25" fmla="*/ 0 h 17013"/>
              <a:gd name="connsiteX26" fmla="*/ 21301 w 29433"/>
              <a:gd name="connsiteY26" fmla="*/ 11575 h 17013"/>
              <a:gd name="connsiteX27" fmla="*/ 28427 w 29433"/>
              <a:gd name="connsiteY27" fmla="*/ 14930 h 17013"/>
              <a:gd name="connsiteX28" fmla="*/ 24082 w 29433"/>
              <a:gd name="connsiteY28" fmla="*/ 13643 h 17013"/>
              <a:gd name="connsiteX29" fmla="*/ 28500 w 29433"/>
              <a:gd name="connsiteY29" fmla="*/ 15754 h 17013"/>
              <a:gd name="connsiteX30" fmla="*/ 22110 w 29433"/>
              <a:gd name="connsiteY30" fmla="*/ 14110 h 17013"/>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025"/>
              <a:gd name="connsiteY0" fmla="*/ 12969 h 15872"/>
              <a:gd name="connsiteX1" fmla="*/ 29433 w 31025"/>
              <a:gd name="connsiteY1" fmla="*/ 15872 h 15872"/>
              <a:gd name="connsiteX2" fmla="*/ 24752 w 31025"/>
              <a:gd name="connsiteY2" fmla="*/ 14356 h 15872"/>
              <a:gd name="connsiteX3" fmla="*/ 26026 w 31025"/>
              <a:gd name="connsiteY3" fmla="*/ 15231 h 15872"/>
              <a:gd name="connsiteX4" fmla="*/ 13219 w 31025"/>
              <a:gd name="connsiteY4" fmla="*/ 13014 h 15872"/>
              <a:gd name="connsiteX5" fmla="*/ 16266 w 31025"/>
              <a:gd name="connsiteY5" fmla="*/ 13747 h 15872"/>
              <a:gd name="connsiteX6" fmla="*/ 15401 w 31025"/>
              <a:gd name="connsiteY6" fmla="*/ 13835 h 15872"/>
              <a:gd name="connsiteX7" fmla="*/ 17002 w 31025"/>
              <a:gd name="connsiteY7" fmla="*/ 14579 h 15872"/>
              <a:gd name="connsiteX8" fmla="*/ 15848 w 31025"/>
              <a:gd name="connsiteY8" fmla="*/ 14979 h 15872"/>
              <a:gd name="connsiteX9" fmla="*/ 15436 w 31025"/>
              <a:gd name="connsiteY9" fmla="*/ 15727 h 15872"/>
              <a:gd name="connsiteX10" fmla="*/ 8290 w 31025"/>
              <a:gd name="connsiteY10" fmla="*/ 15017 h 15872"/>
              <a:gd name="connsiteX11" fmla="*/ 6454 w 31025"/>
              <a:gd name="connsiteY11" fmla="*/ 14320 h 15872"/>
              <a:gd name="connsiteX12" fmla="*/ 5655 w 31025"/>
              <a:gd name="connsiteY12" fmla="*/ 13314 h 15872"/>
              <a:gd name="connsiteX13" fmla="*/ 4140 w 31025"/>
              <a:gd name="connsiteY13" fmla="*/ 13265 h 15872"/>
              <a:gd name="connsiteX14" fmla="*/ 2190 w 31025"/>
              <a:gd name="connsiteY14" fmla="*/ 13080 h 15872"/>
              <a:gd name="connsiteX15" fmla="*/ 3577 w 31025"/>
              <a:gd name="connsiteY15" fmla="*/ 12658 h 15872"/>
              <a:gd name="connsiteX16" fmla="*/ 3841 w 31025"/>
              <a:gd name="connsiteY16" fmla="*/ 11452 h 15872"/>
              <a:gd name="connsiteX17" fmla="*/ 2878 w 31025"/>
              <a:gd name="connsiteY17" fmla="*/ 8922 h 15872"/>
              <a:gd name="connsiteX18" fmla="*/ 1154 w 31025"/>
              <a:gd name="connsiteY18" fmla="*/ 8279 h 15872"/>
              <a:gd name="connsiteX19" fmla="*/ 332 w 31025"/>
              <a:gd name="connsiteY19" fmla="*/ 7244 h 15872"/>
              <a:gd name="connsiteX20" fmla="*/ 2517 w 31025"/>
              <a:gd name="connsiteY20" fmla="*/ 3931 h 15872"/>
              <a:gd name="connsiteX21" fmla="*/ 1746 w 31025"/>
              <a:gd name="connsiteY21" fmla="*/ 2820 h 15872"/>
              <a:gd name="connsiteX22" fmla="*/ 1510 w 31025"/>
              <a:gd name="connsiteY22" fmla="*/ 2250 h 15872"/>
              <a:gd name="connsiteX23" fmla="*/ 535 w 31025"/>
              <a:gd name="connsiteY23" fmla="*/ 1979 h 15872"/>
              <a:gd name="connsiteX24" fmla="*/ 3964 w 31025"/>
              <a:gd name="connsiteY24" fmla="*/ 0 h 15872"/>
              <a:gd name="connsiteX25" fmla="*/ 31025 w 31025"/>
              <a:gd name="connsiteY25" fmla="*/ 15207 h 15872"/>
              <a:gd name="connsiteX26" fmla="*/ 21301 w 31025"/>
              <a:gd name="connsiteY26" fmla="*/ 10434 h 15872"/>
              <a:gd name="connsiteX27" fmla="*/ 28427 w 31025"/>
              <a:gd name="connsiteY27" fmla="*/ 13789 h 15872"/>
              <a:gd name="connsiteX28" fmla="*/ 24082 w 31025"/>
              <a:gd name="connsiteY28" fmla="*/ 12502 h 15872"/>
              <a:gd name="connsiteX29" fmla="*/ 28500 w 31025"/>
              <a:gd name="connsiteY29" fmla="*/ 14613 h 15872"/>
              <a:gd name="connsiteX30" fmla="*/ 22110 w 31025"/>
              <a:gd name="connsiteY30" fmla="*/ 12969 h 15872"/>
              <a:gd name="connsiteX0" fmla="*/ 22110 w 31572"/>
              <a:gd name="connsiteY0" fmla="*/ 12969 h 15872"/>
              <a:gd name="connsiteX1" fmla="*/ 29433 w 31572"/>
              <a:gd name="connsiteY1" fmla="*/ 15872 h 15872"/>
              <a:gd name="connsiteX2" fmla="*/ 24752 w 31572"/>
              <a:gd name="connsiteY2" fmla="*/ 14356 h 15872"/>
              <a:gd name="connsiteX3" fmla="*/ 26026 w 31572"/>
              <a:gd name="connsiteY3" fmla="*/ 15231 h 15872"/>
              <a:gd name="connsiteX4" fmla="*/ 13219 w 31572"/>
              <a:gd name="connsiteY4" fmla="*/ 13014 h 15872"/>
              <a:gd name="connsiteX5" fmla="*/ 16266 w 31572"/>
              <a:gd name="connsiteY5" fmla="*/ 13747 h 15872"/>
              <a:gd name="connsiteX6" fmla="*/ 15401 w 31572"/>
              <a:gd name="connsiteY6" fmla="*/ 13835 h 15872"/>
              <a:gd name="connsiteX7" fmla="*/ 17002 w 31572"/>
              <a:gd name="connsiteY7" fmla="*/ 14579 h 15872"/>
              <a:gd name="connsiteX8" fmla="*/ 15848 w 31572"/>
              <a:gd name="connsiteY8" fmla="*/ 14979 h 15872"/>
              <a:gd name="connsiteX9" fmla="*/ 15436 w 31572"/>
              <a:gd name="connsiteY9" fmla="*/ 15727 h 15872"/>
              <a:gd name="connsiteX10" fmla="*/ 8290 w 31572"/>
              <a:gd name="connsiteY10" fmla="*/ 15017 h 15872"/>
              <a:gd name="connsiteX11" fmla="*/ 6454 w 31572"/>
              <a:gd name="connsiteY11" fmla="*/ 14320 h 15872"/>
              <a:gd name="connsiteX12" fmla="*/ 5655 w 31572"/>
              <a:gd name="connsiteY12" fmla="*/ 13314 h 15872"/>
              <a:gd name="connsiteX13" fmla="*/ 4140 w 31572"/>
              <a:gd name="connsiteY13" fmla="*/ 13265 h 15872"/>
              <a:gd name="connsiteX14" fmla="*/ 2190 w 31572"/>
              <a:gd name="connsiteY14" fmla="*/ 13080 h 15872"/>
              <a:gd name="connsiteX15" fmla="*/ 3577 w 31572"/>
              <a:gd name="connsiteY15" fmla="*/ 12658 h 15872"/>
              <a:gd name="connsiteX16" fmla="*/ 3841 w 31572"/>
              <a:gd name="connsiteY16" fmla="*/ 11452 h 15872"/>
              <a:gd name="connsiteX17" fmla="*/ 2878 w 31572"/>
              <a:gd name="connsiteY17" fmla="*/ 8922 h 15872"/>
              <a:gd name="connsiteX18" fmla="*/ 1154 w 31572"/>
              <a:gd name="connsiteY18" fmla="*/ 8279 h 15872"/>
              <a:gd name="connsiteX19" fmla="*/ 332 w 31572"/>
              <a:gd name="connsiteY19" fmla="*/ 7244 h 15872"/>
              <a:gd name="connsiteX20" fmla="*/ 2517 w 31572"/>
              <a:gd name="connsiteY20" fmla="*/ 3931 h 15872"/>
              <a:gd name="connsiteX21" fmla="*/ 1746 w 31572"/>
              <a:gd name="connsiteY21" fmla="*/ 2820 h 15872"/>
              <a:gd name="connsiteX22" fmla="*/ 1510 w 31572"/>
              <a:gd name="connsiteY22" fmla="*/ 2250 h 15872"/>
              <a:gd name="connsiteX23" fmla="*/ 535 w 31572"/>
              <a:gd name="connsiteY23" fmla="*/ 1979 h 15872"/>
              <a:gd name="connsiteX24" fmla="*/ 3964 w 31572"/>
              <a:gd name="connsiteY24" fmla="*/ 0 h 15872"/>
              <a:gd name="connsiteX25" fmla="*/ 27096 w 31572"/>
              <a:gd name="connsiteY25" fmla="*/ 11644 h 15872"/>
              <a:gd name="connsiteX26" fmla="*/ 31025 w 31572"/>
              <a:gd name="connsiteY26" fmla="*/ 15207 h 15872"/>
              <a:gd name="connsiteX27" fmla="*/ 21301 w 31572"/>
              <a:gd name="connsiteY27" fmla="*/ 10434 h 15872"/>
              <a:gd name="connsiteX28" fmla="*/ 28427 w 31572"/>
              <a:gd name="connsiteY28" fmla="*/ 13789 h 15872"/>
              <a:gd name="connsiteX29" fmla="*/ 24082 w 31572"/>
              <a:gd name="connsiteY29" fmla="*/ 12502 h 15872"/>
              <a:gd name="connsiteX30" fmla="*/ 28500 w 31572"/>
              <a:gd name="connsiteY30" fmla="*/ 14613 h 15872"/>
              <a:gd name="connsiteX31" fmla="*/ 22110 w 31572"/>
              <a:gd name="connsiteY31"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7096 w 31457"/>
              <a:gd name="connsiteY25" fmla="*/ 11644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457"/>
              <a:gd name="connsiteY0" fmla="*/ 12969 h 15872"/>
              <a:gd name="connsiteX1" fmla="*/ 29433 w 31457"/>
              <a:gd name="connsiteY1" fmla="*/ 15872 h 15872"/>
              <a:gd name="connsiteX2" fmla="*/ 24752 w 31457"/>
              <a:gd name="connsiteY2" fmla="*/ 14356 h 15872"/>
              <a:gd name="connsiteX3" fmla="*/ 26026 w 31457"/>
              <a:gd name="connsiteY3" fmla="*/ 15231 h 15872"/>
              <a:gd name="connsiteX4" fmla="*/ 13219 w 31457"/>
              <a:gd name="connsiteY4" fmla="*/ 13014 h 15872"/>
              <a:gd name="connsiteX5" fmla="*/ 16266 w 31457"/>
              <a:gd name="connsiteY5" fmla="*/ 13747 h 15872"/>
              <a:gd name="connsiteX6" fmla="*/ 15401 w 31457"/>
              <a:gd name="connsiteY6" fmla="*/ 13835 h 15872"/>
              <a:gd name="connsiteX7" fmla="*/ 17002 w 31457"/>
              <a:gd name="connsiteY7" fmla="*/ 14579 h 15872"/>
              <a:gd name="connsiteX8" fmla="*/ 15848 w 31457"/>
              <a:gd name="connsiteY8" fmla="*/ 14979 h 15872"/>
              <a:gd name="connsiteX9" fmla="*/ 15436 w 31457"/>
              <a:gd name="connsiteY9" fmla="*/ 15727 h 15872"/>
              <a:gd name="connsiteX10" fmla="*/ 8290 w 31457"/>
              <a:gd name="connsiteY10" fmla="*/ 15017 h 15872"/>
              <a:gd name="connsiteX11" fmla="*/ 6454 w 31457"/>
              <a:gd name="connsiteY11" fmla="*/ 14320 h 15872"/>
              <a:gd name="connsiteX12" fmla="*/ 5655 w 31457"/>
              <a:gd name="connsiteY12" fmla="*/ 13314 h 15872"/>
              <a:gd name="connsiteX13" fmla="*/ 4140 w 31457"/>
              <a:gd name="connsiteY13" fmla="*/ 13265 h 15872"/>
              <a:gd name="connsiteX14" fmla="*/ 2190 w 31457"/>
              <a:gd name="connsiteY14" fmla="*/ 13080 h 15872"/>
              <a:gd name="connsiteX15" fmla="*/ 3577 w 31457"/>
              <a:gd name="connsiteY15" fmla="*/ 12658 h 15872"/>
              <a:gd name="connsiteX16" fmla="*/ 3841 w 31457"/>
              <a:gd name="connsiteY16" fmla="*/ 11452 h 15872"/>
              <a:gd name="connsiteX17" fmla="*/ 2878 w 31457"/>
              <a:gd name="connsiteY17" fmla="*/ 8922 h 15872"/>
              <a:gd name="connsiteX18" fmla="*/ 1154 w 31457"/>
              <a:gd name="connsiteY18" fmla="*/ 8279 h 15872"/>
              <a:gd name="connsiteX19" fmla="*/ 332 w 31457"/>
              <a:gd name="connsiteY19" fmla="*/ 7244 h 15872"/>
              <a:gd name="connsiteX20" fmla="*/ 2517 w 31457"/>
              <a:gd name="connsiteY20" fmla="*/ 3931 h 15872"/>
              <a:gd name="connsiteX21" fmla="*/ 1746 w 31457"/>
              <a:gd name="connsiteY21" fmla="*/ 2820 h 15872"/>
              <a:gd name="connsiteX22" fmla="*/ 1510 w 31457"/>
              <a:gd name="connsiteY22" fmla="*/ 2250 h 15872"/>
              <a:gd name="connsiteX23" fmla="*/ 535 w 31457"/>
              <a:gd name="connsiteY23" fmla="*/ 1979 h 15872"/>
              <a:gd name="connsiteX24" fmla="*/ 3964 w 31457"/>
              <a:gd name="connsiteY24" fmla="*/ 0 h 15872"/>
              <a:gd name="connsiteX25" fmla="*/ 28042 w 31457"/>
              <a:gd name="connsiteY25" fmla="*/ 11501 h 15872"/>
              <a:gd name="connsiteX26" fmla="*/ 28988 w 31457"/>
              <a:gd name="connsiteY26" fmla="*/ 13360 h 15872"/>
              <a:gd name="connsiteX27" fmla="*/ 31025 w 31457"/>
              <a:gd name="connsiteY27" fmla="*/ 15207 h 15872"/>
              <a:gd name="connsiteX28" fmla="*/ 21301 w 31457"/>
              <a:gd name="connsiteY28" fmla="*/ 10434 h 15872"/>
              <a:gd name="connsiteX29" fmla="*/ 28427 w 31457"/>
              <a:gd name="connsiteY29" fmla="*/ 13789 h 15872"/>
              <a:gd name="connsiteX30" fmla="*/ 24082 w 31457"/>
              <a:gd name="connsiteY30" fmla="*/ 12502 h 15872"/>
              <a:gd name="connsiteX31" fmla="*/ 28500 w 31457"/>
              <a:gd name="connsiteY31" fmla="*/ 14613 h 15872"/>
              <a:gd name="connsiteX32" fmla="*/ 22110 w 31457"/>
              <a:gd name="connsiteY32" fmla="*/ 12969 h 15872"/>
              <a:gd name="connsiteX0" fmla="*/ 22110 w 31321"/>
              <a:gd name="connsiteY0" fmla="*/ 12969 h 15872"/>
              <a:gd name="connsiteX1" fmla="*/ 29433 w 31321"/>
              <a:gd name="connsiteY1" fmla="*/ 15872 h 15872"/>
              <a:gd name="connsiteX2" fmla="*/ 24752 w 31321"/>
              <a:gd name="connsiteY2" fmla="*/ 14356 h 15872"/>
              <a:gd name="connsiteX3" fmla="*/ 26026 w 31321"/>
              <a:gd name="connsiteY3" fmla="*/ 15231 h 15872"/>
              <a:gd name="connsiteX4" fmla="*/ 13219 w 31321"/>
              <a:gd name="connsiteY4" fmla="*/ 13014 h 15872"/>
              <a:gd name="connsiteX5" fmla="*/ 16266 w 31321"/>
              <a:gd name="connsiteY5" fmla="*/ 13747 h 15872"/>
              <a:gd name="connsiteX6" fmla="*/ 15401 w 31321"/>
              <a:gd name="connsiteY6" fmla="*/ 13835 h 15872"/>
              <a:gd name="connsiteX7" fmla="*/ 17002 w 31321"/>
              <a:gd name="connsiteY7" fmla="*/ 14579 h 15872"/>
              <a:gd name="connsiteX8" fmla="*/ 15848 w 31321"/>
              <a:gd name="connsiteY8" fmla="*/ 14979 h 15872"/>
              <a:gd name="connsiteX9" fmla="*/ 15436 w 31321"/>
              <a:gd name="connsiteY9" fmla="*/ 15727 h 15872"/>
              <a:gd name="connsiteX10" fmla="*/ 8290 w 31321"/>
              <a:gd name="connsiteY10" fmla="*/ 15017 h 15872"/>
              <a:gd name="connsiteX11" fmla="*/ 6454 w 31321"/>
              <a:gd name="connsiteY11" fmla="*/ 14320 h 15872"/>
              <a:gd name="connsiteX12" fmla="*/ 5655 w 31321"/>
              <a:gd name="connsiteY12" fmla="*/ 13314 h 15872"/>
              <a:gd name="connsiteX13" fmla="*/ 4140 w 31321"/>
              <a:gd name="connsiteY13" fmla="*/ 13265 h 15872"/>
              <a:gd name="connsiteX14" fmla="*/ 2190 w 31321"/>
              <a:gd name="connsiteY14" fmla="*/ 13080 h 15872"/>
              <a:gd name="connsiteX15" fmla="*/ 3577 w 31321"/>
              <a:gd name="connsiteY15" fmla="*/ 12658 h 15872"/>
              <a:gd name="connsiteX16" fmla="*/ 3841 w 31321"/>
              <a:gd name="connsiteY16" fmla="*/ 11452 h 15872"/>
              <a:gd name="connsiteX17" fmla="*/ 2878 w 31321"/>
              <a:gd name="connsiteY17" fmla="*/ 8922 h 15872"/>
              <a:gd name="connsiteX18" fmla="*/ 1154 w 31321"/>
              <a:gd name="connsiteY18" fmla="*/ 8279 h 15872"/>
              <a:gd name="connsiteX19" fmla="*/ 332 w 31321"/>
              <a:gd name="connsiteY19" fmla="*/ 7244 h 15872"/>
              <a:gd name="connsiteX20" fmla="*/ 2517 w 31321"/>
              <a:gd name="connsiteY20" fmla="*/ 3931 h 15872"/>
              <a:gd name="connsiteX21" fmla="*/ 1746 w 31321"/>
              <a:gd name="connsiteY21" fmla="*/ 2820 h 15872"/>
              <a:gd name="connsiteX22" fmla="*/ 1510 w 31321"/>
              <a:gd name="connsiteY22" fmla="*/ 2250 h 15872"/>
              <a:gd name="connsiteX23" fmla="*/ 535 w 31321"/>
              <a:gd name="connsiteY23" fmla="*/ 1979 h 15872"/>
              <a:gd name="connsiteX24" fmla="*/ 3964 w 31321"/>
              <a:gd name="connsiteY24" fmla="*/ 0 h 15872"/>
              <a:gd name="connsiteX25" fmla="*/ 28042 w 31321"/>
              <a:gd name="connsiteY25" fmla="*/ 11501 h 15872"/>
              <a:gd name="connsiteX26" fmla="*/ 27131 w 31321"/>
              <a:gd name="connsiteY26" fmla="*/ 11597 h 15872"/>
              <a:gd name="connsiteX27" fmla="*/ 31025 w 31321"/>
              <a:gd name="connsiteY27" fmla="*/ 15207 h 15872"/>
              <a:gd name="connsiteX28" fmla="*/ 21301 w 31321"/>
              <a:gd name="connsiteY28" fmla="*/ 10434 h 15872"/>
              <a:gd name="connsiteX29" fmla="*/ 28427 w 31321"/>
              <a:gd name="connsiteY29" fmla="*/ 13789 h 15872"/>
              <a:gd name="connsiteX30" fmla="*/ 24082 w 31321"/>
              <a:gd name="connsiteY30" fmla="*/ 12502 h 15872"/>
              <a:gd name="connsiteX31" fmla="*/ 28500 w 31321"/>
              <a:gd name="connsiteY31" fmla="*/ 14613 h 15872"/>
              <a:gd name="connsiteX32" fmla="*/ 22110 w 31321"/>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11501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39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462 w 31049"/>
              <a:gd name="connsiteY25" fmla="*/ 11263 h 15872"/>
              <a:gd name="connsiteX26" fmla="*/ 27131 w 31049"/>
              <a:gd name="connsiteY26" fmla="*/ 11597 h 15872"/>
              <a:gd name="connsiteX27" fmla="*/ 31025 w 31049"/>
              <a:gd name="connsiteY27" fmla="*/ 15207 h 15872"/>
              <a:gd name="connsiteX28" fmla="*/ 21301 w 31049"/>
              <a:gd name="connsiteY28" fmla="*/ 10434 h 15872"/>
              <a:gd name="connsiteX29" fmla="*/ 28427 w 31049"/>
              <a:gd name="connsiteY29" fmla="*/ 13789 h 15872"/>
              <a:gd name="connsiteX30" fmla="*/ 24082 w 31049"/>
              <a:gd name="connsiteY30" fmla="*/ 12502 h 15872"/>
              <a:gd name="connsiteX31" fmla="*/ 28500 w 31049"/>
              <a:gd name="connsiteY31" fmla="*/ 14613 h 15872"/>
              <a:gd name="connsiteX32" fmla="*/ 22110 w 31049"/>
              <a:gd name="connsiteY32"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7376 w 31049"/>
              <a:gd name="connsiteY25" fmla="*/ 10071 h 15872"/>
              <a:gd name="connsiteX26" fmla="*/ 28462 w 31049"/>
              <a:gd name="connsiteY26" fmla="*/ 11263 h 15872"/>
              <a:gd name="connsiteX27" fmla="*/ 27131 w 31049"/>
              <a:gd name="connsiteY27" fmla="*/ 11597 h 15872"/>
              <a:gd name="connsiteX28" fmla="*/ 31025 w 31049"/>
              <a:gd name="connsiteY28" fmla="*/ 15207 h 15872"/>
              <a:gd name="connsiteX29" fmla="*/ 21301 w 31049"/>
              <a:gd name="connsiteY29" fmla="*/ 10434 h 15872"/>
              <a:gd name="connsiteX30" fmla="*/ 28427 w 31049"/>
              <a:gd name="connsiteY30" fmla="*/ 13789 h 15872"/>
              <a:gd name="connsiteX31" fmla="*/ 24082 w 31049"/>
              <a:gd name="connsiteY31" fmla="*/ 12502 h 15872"/>
              <a:gd name="connsiteX32" fmla="*/ 28500 w 31049"/>
              <a:gd name="connsiteY32" fmla="*/ 14613 h 15872"/>
              <a:gd name="connsiteX33" fmla="*/ 22110 w 31049"/>
              <a:gd name="connsiteY33" fmla="*/ 12969 h 15872"/>
              <a:gd name="connsiteX0" fmla="*/ 22110 w 31659"/>
              <a:gd name="connsiteY0" fmla="*/ 12969 h 15872"/>
              <a:gd name="connsiteX1" fmla="*/ 29433 w 31659"/>
              <a:gd name="connsiteY1" fmla="*/ 15872 h 15872"/>
              <a:gd name="connsiteX2" fmla="*/ 24752 w 31659"/>
              <a:gd name="connsiteY2" fmla="*/ 14356 h 15872"/>
              <a:gd name="connsiteX3" fmla="*/ 26026 w 31659"/>
              <a:gd name="connsiteY3" fmla="*/ 15231 h 15872"/>
              <a:gd name="connsiteX4" fmla="*/ 13219 w 31659"/>
              <a:gd name="connsiteY4" fmla="*/ 13014 h 15872"/>
              <a:gd name="connsiteX5" fmla="*/ 16266 w 31659"/>
              <a:gd name="connsiteY5" fmla="*/ 13747 h 15872"/>
              <a:gd name="connsiteX6" fmla="*/ 15401 w 31659"/>
              <a:gd name="connsiteY6" fmla="*/ 13835 h 15872"/>
              <a:gd name="connsiteX7" fmla="*/ 17002 w 31659"/>
              <a:gd name="connsiteY7" fmla="*/ 14579 h 15872"/>
              <a:gd name="connsiteX8" fmla="*/ 15848 w 31659"/>
              <a:gd name="connsiteY8" fmla="*/ 14979 h 15872"/>
              <a:gd name="connsiteX9" fmla="*/ 15436 w 31659"/>
              <a:gd name="connsiteY9" fmla="*/ 15727 h 15872"/>
              <a:gd name="connsiteX10" fmla="*/ 8290 w 31659"/>
              <a:gd name="connsiteY10" fmla="*/ 15017 h 15872"/>
              <a:gd name="connsiteX11" fmla="*/ 6454 w 31659"/>
              <a:gd name="connsiteY11" fmla="*/ 14320 h 15872"/>
              <a:gd name="connsiteX12" fmla="*/ 5655 w 31659"/>
              <a:gd name="connsiteY12" fmla="*/ 13314 h 15872"/>
              <a:gd name="connsiteX13" fmla="*/ 4140 w 31659"/>
              <a:gd name="connsiteY13" fmla="*/ 13265 h 15872"/>
              <a:gd name="connsiteX14" fmla="*/ 2190 w 31659"/>
              <a:gd name="connsiteY14" fmla="*/ 13080 h 15872"/>
              <a:gd name="connsiteX15" fmla="*/ 3577 w 31659"/>
              <a:gd name="connsiteY15" fmla="*/ 12658 h 15872"/>
              <a:gd name="connsiteX16" fmla="*/ 3841 w 31659"/>
              <a:gd name="connsiteY16" fmla="*/ 11452 h 15872"/>
              <a:gd name="connsiteX17" fmla="*/ 2878 w 31659"/>
              <a:gd name="connsiteY17" fmla="*/ 8922 h 15872"/>
              <a:gd name="connsiteX18" fmla="*/ 1154 w 31659"/>
              <a:gd name="connsiteY18" fmla="*/ 8279 h 15872"/>
              <a:gd name="connsiteX19" fmla="*/ 332 w 31659"/>
              <a:gd name="connsiteY19" fmla="*/ 7244 h 15872"/>
              <a:gd name="connsiteX20" fmla="*/ 2517 w 31659"/>
              <a:gd name="connsiteY20" fmla="*/ 3931 h 15872"/>
              <a:gd name="connsiteX21" fmla="*/ 1746 w 31659"/>
              <a:gd name="connsiteY21" fmla="*/ 2820 h 15872"/>
              <a:gd name="connsiteX22" fmla="*/ 1510 w 31659"/>
              <a:gd name="connsiteY22" fmla="*/ 2250 h 15872"/>
              <a:gd name="connsiteX23" fmla="*/ 535 w 31659"/>
              <a:gd name="connsiteY23" fmla="*/ 1979 h 15872"/>
              <a:gd name="connsiteX24" fmla="*/ 3964 w 31659"/>
              <a:gd name="connsiteY24" fmla="*/ 0 h 15872"/>
              <a:gd name="connsiteX25" fmla="*/ 30530 w 31659"/>
              <a:gd name="connsiteY25" fmla="*/ 10500 h 15872"/>
              <a:gd name="connsiteX26" fmla="*/ 27376 w 31659"/>
              <a:gd name="connsiteY26" fmla="*/ 10071 h 15872"/>
              <a:gd name="connsiteX27" fmla="*/ 28462 w 31659"/>
              <a:gd name="connsiteY27" fmla="*/ 11263 h 15872"/>
              <a:gd name="connsiteX28" fmla="*/ 27131 w 31659"/>
              <a:gd name="connsiteY28" fmla="*/ 11597 h 15872"/>
              <a:gd name="connsiteX29" fmla="*/ 31025 w 31659"/>
              <a:gd name="connsiteY29" fmla="*/ 15207 h 15872"/>
              <a:gd name="connsiteX30" fmla="*/ 21301 w 31659"/>
              <a:gd name="connsiteY30" fmla="*/ 10434 h 15872"/>
              <a:gd name="connsiteX31" fmla="*/ 28427 w 31659"/>
              <a:gd name="connsiteY31" fmla="*/ 13789 h 15872"/>
              <a:gd name="connsiteX32" fmla="*/ 24082 w 31659"/>
              <a:gd name="connsiteY32" fmla="*/ 12502 h 15872"/>
              <a:gd name="connsiteX33" fmla="*/ 28500 w 31659"/>
              <a:gd name="connsiteY33" fmla="*/ 14613 h 15872"/>
              <a:gd name="connsiteX34" fmla="*/ 22110 w 31659"/>
              <a:gd name="connsiteY34"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049"/>
              <a:gd name="connsiteY0" fmla="*/ 12969 h 15872"/>
              <a:gd name="connsiteX1" fmla="*/ 29433 w 31049"/>
              <a:gd name="connsiteY1" fmla="*/ 15872 h 15872"/>
              <a:gd name="connsiteX2" fmla="*/ 24752 w 31049"/>
              <a:gd name="connsiteY2" fmla="*/ 14356 h 15872"/>
              <a:gd name="connsiteX3" fmla="*/ 26026 w 31049"/>
              <a:gd name="connsiteY3" fmla="*/ 15231 h 15872"/>
              <a:gd name="connsiteX4" fmla="*/ 13219 w 31049"/>
              <a:gd name="connsiteY4" fmla="*/ 13014 h 15872"/>
              <a:gd name="connsiteX5" fmla="*/ 16266 w 31049"/>
              <a:gd name="connsiteY5" fmla="*/ 13747 h 15872"/>
              <a:gd name="connsiteX6" fmla="*/ 15401 w 31049"/>
              <a:gd name="connsiteY6" fmla="*/ 13835 h 15872"/>
              <a:gd name="connsiteX7" fmla="*/ 17002 w 31049"/>
              <a:gd name="connsiteY7" fmla="*/ 14579 h 15872"/>
              <a:gd name="connsiteX8" fmla="*/ 15848 w 31049"/>
              <a:gd name="connsiteY8" fmla="*/ 14979 h 15872"/>
              <a:gd name="connsiteX9" fmla="*/ 15436 w 31049"/>
              <a:gd name="connsiteY9" fmla="*/ 15727 h 15872"/>
              <a:gd name="connsiteX10" fmla="*/ 8290 w 31049"/>
              <a:gd name="connsiteY10" fmla="*/ 15017 h 15872"/>
              <a:gd name="connsiteX11" fmla="*/ 6454 w 31049"/>
              <a:gd name="connsiteY11" fmla="*/ 14320 h 15872"/>
              <a:gd name="connsiteX12" fmla="*/ 5655 w 31049"/>
              <a:gd name="connsiteY12" fmla="*/ 13314 h 15872"/>
              <a:gd name="connsiteX13" fmla="*/ 4140 w 31049"/>
              <a:gd name="connsiteY13" fmla="*/ 13265 h 15872"/>
              <a:gd name="connsiteX14" fmla="*/ 2190 w 31049"/>
              <a:gd name="connsiteY14" fmla="*/ 13080 h 15872"/>
              <a:gd name="connsiteX15" fmla="*/ 3577 w 31049"/>
              <a:gd name="connsiteY15" fmla="*/ 12658 h 15872"/>
              <a:gd name="connsiteX16" fmla="*/ 3841 w 31049"/>
              <a:gd name="connsiteY16" fmla="*/ 11452 h 15872"/>
              <a:gd name="connsiteX17" fmla="*/ 2878 w 31049"/>
              <a:gd name="connsiteY17" fmla="*/ 8922 h 15872"/>
              <a:gd name="connsiteX18" fmla="*/ 1154 w 31049"/>
              <a:gd name="connsiteY18" fmla="*/ 8279 h 15872"/>
              <a:gd name="connsiteX19" fmla="*/ 332 w 31049"/>
              <a:gd name="connsiteY19" fmla="*/ 7244 h 15872"/>
              <a:gd name="connsiteX20" fmla="*/ 2517 w 31049"/>
              <a:gd name="connsiteY20" fmla="*/ 3931 h 15872"/>
              <a:gd name="connsiteX21" fmla="*/ 1746 w 31049"/>
              <a:gd name="connsiteY21" fmla="*/ 2820 h 15872"/>
              <a:gd name="connsiteX22" fmla="*/ 1510 w 31049"/>
              <a:gd name="connsiteY22" fmla="*/ 2250 h 15872"/>
              <a:gd name="connsiteX23" fmla="*/ 535 w 31049"/>
              <a:gd name="connsiteY23" fmla="*/ 1979 h 15872"/>
              <a:gd name="connsiteX24" fmla="*/ 3964 w 31049"/>
              <a:gd name="connsiteY24" fmla="*/ 0 h 15872"/>
              <a:gd name="connsiteX25" fmla="*/ 28042 w 31049"/>
              <a:gd name="connsiteY25" fmla="*/ 8927 h 15872"/>
              <a:gd name="connsiteX26" fmla="*/ 30530 w 31049"/>
              <a:gd name="connsiteY26" fmla="*/ 10500 h 15872"/>
              <a:gd name="connsiteX27" fmla="*/ 27376 w 31049"/>
              <a:gd name="connsiteY27" fmla="*/ 10071 h 15872"/>
              <a:gd name="connsiteX28" fmla="*/ 28462 w 31049"/>
              <a:gd name="connsiteY28" fmla="*/ 11263 h 15872"/>
              <a:gd name="connsiteX29" fmla="*/ 27131 w 31049"/>
              <a:gd name="connsiteY29" fmla="*/ 11597 h 15872"/>
              <a:gd name="connsiteX30" fmla="*/ 31025 w 31049"/>
              <a:gd name="connsiteY30" fmla="*/ 15207 h 15872"/>
              <a:gd name="connsiteX31" fmla="*/ 21301 w 31049"/>
              <a:gd name="connsiteY31" fmla="*/ 10434 h 15872"/>
              <a:gd name="connsiteX32" fmla="*/ 28427 w 31049"/>
              <a:gd name="connsiteY32" fmla="*/ 13789 h 15872"/>
              <a:gd name="connsiteX33" fmla="*/ 24082 w 31049"/>
              <a:gd name="connsiteY33" fmla="*/ 12502 h 15872"/>
              <a:gd name="connsiteX34" fmla="*/ 28500 w 31049"/>
              <a:gd name="connsiteY34" fmla="*/ 14613 h 15872"/>
              <a:gd name="connsiteX35" fmla="*/ 22110 w 31049"/>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8042 w 31585"/>
              <a:gd name="connsiteY25" fmla="*/ 8927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1585"/>
              <a:gd name="connsiteY0" fmla="*/ 12969 h 15872"/>
              <a:gd name="connsiteX1" fmla="*/ 29433 w 31585"/>
              <a:gd name="connsiteY1" fmla="*/ 15872 h 15872"/>
              <a:gd name="connsiteX2" fmla="*/ 24752 w 31585"/>
              <a:gd name="connsiteY2" fmla="*/ 14356 h 15872"/>
              <a:gd name="connsiteX3" fmla="*/ 26026 w 31585"/>
              <a:gd name="connsiteY3" fmla="*/ 15231 h 15872"/>
              <a:gd name="connsiteX4" fmla="*/ 13219 w 31585"/>
              <a:gd name="connsiteY4" fmla="*/ 13014 h 15872"/>
              <a:gd name="connsiteX5" fmla="*/ 16266 w 31585"/>
              <a:gd name="connsiteY5" fmla="*/ 13747 h 15872"/>
              <a:gd name="connsiteX6" fmla="*/ 15401 w 31585"/>
              <a:gd name="connsiteY6" fmla="*/ 13835 h 15872"/>
              <a:gd name="connsiteX7" fmla="*/ 17002 w 31585"/>
              <a:gd name="connsiteY7" fmla="*/ 14579 h 15872"/>
              <a:gd name="connsiteX8" fmla="*/ 15848 w 31585"/>
              <a:gd name="connsiteY8" fmla="*/ 14979 h 15872"/>
              <a:gd name="connsiteX9" fmla="*/ 15436 w 31585"/>
              <a:gd name="connsiteY9" fmla="*/ 15727 h 15872"/>
              <a:gd name="connsiteX10" fmla="*/ 8290 w 31585"/>
              <a:gd name="connsiteY10" fmla="*/ 15017 h 15872"/>
              <a:gd name="connsiteX11" fmla="*/ 6454 w 31585"/>
              <a:gd name="connsiteY11" fmla="*/ 14320 h 15872"/>
              <a:gd name="connsiteX12" fmla="*/ 5655 w 31585"/>
              <a:gd name="connsiteY12" fmla="*/ 13314 h 15872"/>
              <a:gd name="connsiteX13" fmla="*/ 4140 w 31585"/>
              <a:gd name="connsiteY13" fmla="*/ 13265 h 15872"/>
              <a:gd name="connsiteX14" fmla="*/ 2190 w 31585"/>
              <a:gd name="connsiteY14" fmla="*/ 13080 h 15872"/>
              <a:gd name="connsiteX15" fmla="*/ 3577 w 31585"/>
              <a:gd name="connsiteY15" fmla="*/ 12658 h 15872"/>
              <a:gd name="connsiteX16" fmla="*/ 3841 w 31585"/>
              <a:gd name="connsiteY16" fmla="*/ 11452 h 15872"/>
              <a:gd name="connsiteX17" fmla="*/ 2878 w 31585"/>
              <a:gd name="connsiteY17" fmla="*/ 8922 h 15872"/>
              <a:gd name="connsiteX18" fmla="*/ 1154 w 31585"/>
              <a:gd name="connsiteY18" fmla="*/ 8279 h 15872"/>
              <a:gd name="connsiteX19" fmla="*/ 332 w 31585"/>
              <a:gd name="connsiteY19" fmla="*/ 7244 h 15872"/>
              <a:gd name="connsiteX20" fmla="*/ 2517 w 31585"/>
              <a:gd name="connsiteY20" fmla="*/ 3931 h 15872"/>
              <a:gd name="connsiteX21" fmla="*/ 1746 w 31585"/>
              <a:gd name="connsiteY21" fmla="*/ 2820 h 15872"/>
              <a:gd name="connsiteX22" fmla="*/ 1510 w 31585"/>
              <a:gd name="connsiteY22" fmla="*/ 2250 h 15872"/>
              <a:gd name="connsiteX23" fmla="*/ 535 w 31585"/>
              <a:gd name="connsiteY23" fmla="*/ 1979 h 15872"/>
              <a:gd name="connsiteX24" fmla="*/ 3964 w 31585"/>
              <a:gd name="connsiteY24" fmla="*/ 0 h 15872"/>
              <a:gd name="connsiteX25" fmla="*/ 27832 w 31585"/>
              <a:gd name="connsiteY25" fmla="*/ 8975 h 15872"/>
              <a:gd name="connsiteX26" fmla="*/ 31581 w 31585"/>
              <a:gd name="connsiteY26" fmla="*/ 10977 h 15872"/>
              <a:gd name="connsiteX27" fmla="*/ 27376 w 31585"/>
              <a:gd name="connsiteY27" fmla="*/ 10071 h 15872"/>
              <a:gd name="connsiteX28" fmla="*/ 28462 w 31585"/>
              <a:gd name="connsiteY28" fmla="*/ 11263 h 15872"/>
              <a:gd name="connsiteX29" fmla="*/ 27131 w 31585"/>
              <a:gd name="connsiteY29" fmla="*/ 11597 h 15872"/>
              <a:gd name="connsiteX30" fmla="*/ 31025 w 31585"/>
              <a:gd name="connsiteY30" fmla="*/ 15207 h 15872"/>
              <a:gd name="connsiteX31" fmla="*/ 21301 w 31585"/>
              <a:gd name="connsiteY31" fmla="*/ 10434 h 15872"/>
              <a:gd name="connsiteX32" fmla="*/ 28427 w 31585"/>
              <a:gd name="connsiteY32" fmla="*/ 13789 h 15872"/>
              <a:gd name="connsiteX33" fmla="*/ 24082 w 31585"/>
              <a:gd name="connsiteY33" fmla="*/ 12502 h 15872"/>
              <a:gd name="connsiteX34" fmla="*/ 28500 w 31585"/>
              <a:gd name="connsiteY34" fmla="*/ 14613 h 15872"/>
              <a:gd name="connsiteX35" fmla="*/ 22110 w 31585"/>
              <a:gd name="connsiteY35" fmla="*/ 12969 h 15872"/>
              <a:gd name="connsiteX0" fmla="*/ 22110 w 32743"/>
              <a:gd name="connsiteY0" fmla="*/ 12969 h 15872"/>
              <a:gd name="connsiteX1" fmla="*/ 29433 w 32743"/>
              <a:gd name="connsiteY1" fmla="*/ 15872 h 15872"/>
              <a:gd name="connsiteX2" fmla="*/ 24752 w 32743"/>
              <a:gd name="connsiteY2" fmla="*/ 14356 h 15872"/>
              <a:gd name="connsiteX3" fmla="*/ 26026 w 32743"/>
              <a:gd name="connsiteY3" fmla="*/ 15231 h 15872"/>
              <a:gd name="connsiteX4" fmla="*/ 13219 w 32743"/>
              <a:gd name="connsiteY4" fmla="*/ 13014 h 15872"/>
              <a:gd name="connsiteX5" fmla="*/ 16266 w 32743"/>
              <a:gd name="connsiteY5" fmla="*/ 13747 h 15872"/>
              <a:gd name="connsiteX6" fmla="*/ 15401 w 32743"/>
              <a:gd name="connsiteY6" fmla="*/ 13835 h 15872"/>
              <a:gd name="connsiteX7" fmla="*/ 17002 w 32743"/>
              <a:gd name="connsiteY7" fmla="*/ 14579 h 15872"/>
              <a:gd name="connsiteX8" fmla="*/ 15848 w 32743"/>
              <a:gd name="connsiteY8" fmla="*/ 14979 h 15872"/>
              <a:gd name="connsiteX9" fmla="*/ 15436 w 32743"/>
              <a:gd name="connsiteY9" fmla="*/ 15727 h 15872"/>
              <a:gd name="connsiteX10" fmla="*/ 8290 w 32743"/>
              <a:gd name="connsiteY10" fmla="*/ 15017 h 15872"/>
              <a:gd name="connsiteX11" fmla="*/ 6454 w 32743"/>
              <a:gd name="connsiteY11" fmla="*/ 14320 h 15872"/>
              <a:gd name="connsiteX12" fmla="*/ 5655 w 32743"/>
              <a:gd name="connsiteY12" fmla="*/ 13314 h 15872"/>
              <a:gd name="connsiteX13" fmla="*/ 4140 w 32743"/>
              <a:gd name="connsiteY13" fmla="*/ 13265 h 15872"/>
              <a:gd name="connsiteX14" fmla="*/ 2190 w 32743"/>
              <a:gd name="connsiteY14" fmla="*/ 13080 h 15872"/>
              <a:gd name="connsiteX15" fmla="*/ 3577 w 32743"/>
              <a:gd name="connsiteY15" fmla="*/ 12658 h 15872"/>
              <a:gd name="connsiteX16" fmla="*/ 3841 w 32743"/>
              <a:gd name="connsiteY16" fmla="*/ 11452 h 15872"/>
              <a:gd name="connsiteX17" fmla="*/ 2878 w 32743"/>
              <a:gd name="connsiteY17" fmla="*/ 8922 h 15872"/>
              <a:gd name="connsiteX18" fmla="*/ 1154 w 32743"/>
              <a:gd name="connsiteY18" fmla="*/ 8279 h 15872"/>
              <a:gd name="connsiteX19" fmla="*/ 332 w 32743"/>
              <a:gd name="connsiteY19" fmla="*/ 7244 h 15872"/>
              <a:gd name="connsiteX20" fmla="*/ 2517 w 32743"/>
              <a:gd name="connsiteY20" fmla="*/ 3931 h 15872"/>
              <a:gd name="connsiteX21" fmla="*/ 1746 w 32743"/>
              <a:gd name="connsiteY21" fmla="*/ 2820 h 15872"/>
              <a:gd name="connsiteX22" fmla="*/ 1510 w 32743"/>
              <a:gd name="connsiteY22" fmla="*/ 2250 h 15872"/>
              <a:gd name="connsiteX23" fmla="*/ 535 w 32743"/>
              <a:gd name="connsiteY23" fmla="*/ 1979 h 15872"/>
              <a:gd name="connsiteX24" fmla="*/ 3964 w 32743"/>
              <a:gd name="connsiteY24" fmla="*/ 0 h 15872"/>
              <a:gd name="connsiteX25" fmla="*/ 31757 w 32743"/>
              <a:gd name="connsiteY25" fmla="*/ 10595 h 15872"/>
              <a:gd name="connsiteX26" fmla="*/ 27832 w 32743"/>
              <a:gd name="connsiteY26" fmla="*/ 8975 h 15872"/>
              <a:gd name="connsiteX27" fmla="*/ 31581 w 32743"/>
              <a:gd name="connsiteY27" fmla="*/ 10977 h 15872"/>
              <a:gd name="connsiteX28" fmla="*/ 27376 w 32743"/>
              <a:gd name="connsiteY28" fmla="*/ 10071 h 15872"/>
              <a:gd name="connsiteX29" fmla="*/ 28462 w 32743"/>
              <a:gd name="connsiteY29" fmla="*/ 11263 h 15872"/>
              <a:gd name="connsiteX30" fmla="*/ 27131 w 32743"/>
              <a:gd name="connsiteY30" fmla="*/ 11597 h 15872"/>
              <a:gd name="connsiteX31" fmla="*/ 31025 w 32743"/>
              <a:gd name="connsiteY31" fmla="*/ 15207 h 15872"/>
              <a:gd name="connsiteX32" fmla="*/ 21301 w 32743"/>
              <a:gd name="connsiteY32" fmla="*/ 10434 h 15872"/>
              <a:gd name="connsiteX33" fmla="*/ 28427 w 32743"/>
              <a:gd name="connsiteY33" fmla="*/ 13789 h 15872"/>
              <a:gd name="connsiteX34" fmla="*/ 24082 w 32743"/>
              <a:gd name="connsiteY34" fmla="*/ 12502 h 15872"/>
              <a:gd name="connsiteX35" fmla="*/ 28500 w 32743"/>
              <a:gd name="connsiteY35" fmla="*/ 14613 h 15872"/>
              <a:gd name="connsiteX36" fmla="*/ 22110 w 32743"/>
              <a:gd name="connsiteY36"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57"/>
              <a:gd name="connsiteY0" fmla="*/ 12969 h 15872"/>
              <a:gd name="connsiteX1" fmla="*/ 29433 w 31757"/>
              <a:gd name="connsiteY1" fmla="*/ 15872 h 15872"/>
              <a:gd name="connsiteX2" fmla="*/ 24752 w 31757"/>
              <a:gd name="connsiteY2" fmla="*/ 14356 h 15872"/>
              <a:gd name="connsiteX3" fmla="*/ 26026 w 31757"/>
              <a:gd name="connsiteY3" fmla="*/ 15231 h 15872"/>
              <a:gd name="connsiteX4" fmla="*/ 13219 w 31757"/>
              <a:gd name="connsiteY4" fmla="*/ 13014 h 15872"/>
              <a:gd name="connsiteX5" fmla="*/ 16266 w 31757"/>
              <a:gd name="connsiteY5" fmla="*/ 13747 h 15872"/>
              <a:gd name="connsiteX6" fmla="*/ 15401 w 31757"/>
              <a:gd name="connsiteY6" fmla="*/ 13835 h 15872"/>
              <a:gd name="connsiteX7" fmla="*/ 17002 w 31757"/>
              <a:gd name="connsiteY7" fmla="*/ 14579 h 15872"/>
              <a:gd name="connsiteX8" fmla="*/ 15848 w 31757"/>
              <a:gd name="connsiteY8" fmla="*/ 14979 h 15872"/>
              <a:gd name="connsiteX9" fmla="*/ 15436 w 31757"/>
              <a:gd name="connsiteY9" fmla="*/ 15727 h 15872"/>
              <a:gd name="connsiteX10" fmla="*/ 8290 w 31757"/>
              <a:gd name="connsiteY10" fmla="*/ 15017 h 15872"/>
              <a:gd name="connsiteX11" fmla="*/ 6454 w 31757"/>
              <a:gd name="connsiteY11" fmla="*/ 14320 h 15872"/>
              <a:gd name="connsiteX12" fmla="*/ 5655 w 31757"/>
              <a:gd name="connsiteY12" fmla="*/ 13314 h 15872"/>
              <a:gd name="connsiteX13" fmla="*/ 4140 w 31757"/>
              <a:gd name="connsiteY13" fmla="*/ 13265 h 15872"/>
              <a:gd name="connsiteX14" fmla="*/ 2190 w 31757"/>
              <a:gd name="connsiteY14" fmla="*/ 13080 h 15872"/>
              <a:gd name="connsiteX15" fmla="*/ 3577 w 31757"/>
              <a:gd name="connsiteY15" fmla="*/ 12658 h 15872"/>
              <a:gd name="connsiteX16" fmla="*/ 3841 w 31757"/>
              <a:gd name="connsiteY16" fmla="*/ 11452 h 15872"/>
              <a:gd name="connsiteX17" fmla="*/ 2878 w 31757"/>
              <a:gd name="connsiteY17" fmla="*/ 8922 h 15872"/>
              <a:gd name="connsiteX18" fmla="*/ 1154 w 31757"/>
              <a:gd name="connsiteY18" fmla="*/ 8279 h 15872"/>
              <a:gd name="connsiteX19" fmla="*/ 332 w 31757"/>
              <a:gd name="connsiteY19" fmla="*/ 7244 h 15872"/>
              <a:gd name="connsiteX20" fmla="*/ 2517 w 31757"/>
              <a:gd name="connsiteY20" fmla="*/ 3931 h 15872"/>
              <a:gd name="connsiteX21" fmla="*/ 1746 w 31757"/>
              <a:gd name="connsiteY21" fmla="*/ 2820 h 15872"/>
              <a:gd name="connsiteX22" fmla="*/ 1510 w 31757"/>
              <a:gd name="connsiteY22" fmla="*/ 2250 h 15872"/>
              <a:gd name="connsiteX23" fmla="*/ 535 w 31757"/>
              <a:gd name="connsiteY23" fmla="*/ 1979 h 15872"/>
              <a:gd name="connsiteX24" fmla="*/ 3964 w 31757"/>
              <a:gd name="connsiteY24" fmla="*/ 0 h 15872"/>
              <a:gd name="connsiteX25" fmla="*/ 26675 w 31757"/>
              <a:gd name="connsiteY25" fmla="*/ 6973 h 15872"/>
              <a:gd name="connsiteX26" fmla="*/ 31757 w 31757"/>
              <a:gd name="connsiteY26" fmla="*/ 10595 h 15872"/>
              <a:gd name="connsiteX27" fmla="*/ 27832 w 31757"/>
              <a:gd name="connsiteY27" fmla="*/ 8975 h 15872"/>
              <a:gd name="connsiteX28" fmla="*/ 31581 w 31757"/>
              <a:gd name="connsiteY28" fmla="*/ 10977 h 15872"/>
              <a:gd name="connsiteX29" fmla="*/ 27376 w 31757"/>
              <a:gd name="connsiteY29" fmla="*/ 10071 h 15872"/>
              <a:gd name="connsiteX30" fmla="*/ 28462 w 31757"/>
              <a:gd name="connsiteY30" fmla="*/ 11263 h 15872"/>
              <a:gd name="connsiteX31" fmla="*/ 27131 w 31757"/>
              <a:gd name="connsiteY31" fmla="*/ 11597 h 15872"/>
              <a:gd name="connsiteX32" fmla="*/ 31025 w 31757"/>
              <a:gd name="connsiteY32" fmla="*/ 15207 h 15872"/>
              <a:gd name="connsiteX33" fmla="*/ 21301 w 31757"/>
              <a:gd name="connsiteY33" fmla="*/ 10434 h 15872"/>
              <a:gd name="connsiteX34" fmla="*/ 28427 w 31757"/>
              <a:gd name="connsiteY34" fmla="*/ 13789 h 15872"/>
              <a:gd name="connsiteX35" fmla="*/ 24082 w 31757"/>
              <a:gd name="connsiteY35" fmla="*/ 12502 h 15872"/>
              <a:gd name="connsiteX36" fmla="*/ 28500 w 31757"/>
              <a:gd name="connsiteY36" fmla="*/ 14613 h 15872"/>
              <a:gd name="connsiteX37" fmla="*/ 22110 w 31757"/>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6675 w 31792"/>
              <a:gd name="connsiteY25" fmla="*/ 6973 h 15872"/>
              <a:gd name="connsiteX26" fmla="*/ 31757 w 31792"/>
              <a:gd name="connsiteY26" fmla="*/ 10595 h 15872"/>
              <a:gd name="connsiteX27" fmla="*/ 27832 w 31792"/>
              <a:gd name="connsiteY27" fmla="*/ 8975 h 15872"/>
              <a:gd name="connsiteX28" fmla="*/ 31581 w 31792"/>
              <a:gd name="connsiteY28" fmla="*/ 10977 h 15872"/>
              <a:gd name="connsiteX29" fmla="*/ 27376 w 31792"/>
              <a:gd name="connsiteY29" fmla="*/ 10071 h 15872"/>
              <a:gd name="connsiteX30" fmla="*/ 28462 w 31792"/>
              <a:gd name="connsiteY30" fmla="*/ 11263 h 15872"/>
              <a:gd name="connsiteX31" fmla="*/ 27131 w 31792"/>
              <a:gd name="connsiteY31" fmla="*/ 11597 h 15872"/>
              <a:gd name="connsiteX32" fmla="*/ 31025 w 31792"/>
              <a:gd name="connsiteY32" fmla="*/ 15207 h 15872"/>
              <a:gd name="connsiteX33" fmla="*/ 21301 w 31792"/>
              <a:gd name="connsiteY33" fmla="*/ 10434 h 15872"/>
              <a:gd name="connsiteX34" fmla="*/ 28427 w 31792"/>
              <a:gd name="connsiteY34" fmla="*/ 13789 h 15872"/>
              <a:gd name="connsiteX35" fmla="*/ 24082 w 31792"/>
              <a:gd name="connsiteY35" fmla="*/ 12502 h 15872"/>
              <a:gd name="connsiteX36" fmla="*/ 28500 w 31792"/>
              <a:gd name="connsiteY36" fmla="*/ 14613 h 15872"/>
              <a:gd name="connsiteX37" fmla="*/ 22110 w 31792"/>
              <a:gd name="connsiteY37"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516 w 31792"/>
              <a:gd name="connsiteY25" fmla="*/ 5877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2"/>
              <a:gd name="connsiteY0" fmla="*/ 12969 h 15872"/>
              <a:gd name="connsiteX1" fmla="*/ 29433 w 31792"/>
              <a:gd name="connsiteY1" fmla="*/ 15872 h 15872"/>
              <a:gd name="connsiteX2" fmla="*/ 24752 w 31792"/>
              <a:gd name="connsiteY2" fmla="*/ 14356 h 15872"/>
              <a:gd name="connsiteX3" fmla="*/ 26026 w 31792"/>
              <a:gd name="connsiteY3" fmla="*/ 15231 h 15872"/>
              <a:gd name="connsiteX4" fmla="*/ 13219 w 31792"/>
              <a:gd name="connsiteY4" fmla="*/ 13014 h 15872"/>
              <a:gd name="connsiteX5" fmla="*/ 16266 w 31792"/>
              <a:gd name="connsiteY5" fmla="*/ 13747 h 15872"/>
              <a:gd name="connsiteX6" fmla="*/ 15401 w 31792"/>
              <a:gd name="connsiteY6" fmla="*/ 13835 h 15872"/>
              <a:gd name="connsiteX7" fmla="*/ 17002 w 31792"/>
              <a:gd name="connsiteY7" fmla="*/ 14579 h 15872"/>
              <a:gd name="connsiteX8" fmla="*/ 15848 w 31792"/>
              <a:gd name="connsiteY8" fmla="*/ 14979 h 15872"/>
              <a:gd name="connsiteX9" fmla="*/ 15436 w 31792"/>
              <a:gd name="connsiteY9" fmla="*/ 15727 h 15872"/>
              <a:gd name="connsiteX10" fmla="*/ 8290 w 31792"/>
              <a:gd name="connsiteY10" fmla="*/ 15017 h 15872"/>
              <a:gd name="connsiteX11" fmla="*/ 6454 w 31792"/>
              <a:gd name="connsiteY11" fmla="*/ 14320 h 15872"/>
              <a:gd name="connsiteX12" fmla="*/ 5655 w 31792"/>
              <a:gd name="connsiteY12" fmla="*/ 13314 h 15872"/>
              <a:gd name="connsiteX13" fmla="*/ 4140 w 31792"/>
              <a:gd name="connsiteY13" fmla="*/ 13265 h 15872"/>
              <a:gd name="connsiteX14" fmla="*/ 2190 w 31792"/>
              <a:gd name="connsiteY14" fmla="*/ 13080 h 15872"/>
              <a:gd name="connsiteX15" fmla="*/ 3577 w 31792"/>
              <a:gd name="connsiteY15" fmla="*/ 12658 h 15872"/>
              <a:gd name="connsiteX16" fmla="*/ 3841 w 31792"/>
              <a:gd name="connsiteY16" fmla="*/ 11452 h 15872"/>
              <a:gd name="connsiteX17" fmla="*/ 2878 w 31792"/>
              <a:gd name="connsiteY17" fmla="*/ 8922 h 15872"/>
              <a:gd name="connsiteX18" fmla="*/ 1154 w 31792"/>
              <a:gd name="connsiteY18" fmla="*/ 8279 h 15872"/>
              <a:gd name="connsiteX19" fmla="*/ 332 w 31792"/>
              <a:gd name="connsiteY19" fmla="*/ 7244 h 15872"/>
              <a:gd name="connsiteX20" fmla="*/ 2517 w 31792"/>
              <a:gd name="connsiteY20" fmla="*/ 3931 h 15872"/>
              <a:gd name="connsiteX21" fmla="*/ 1746 w 31792"/>
              <a:gd name="connsiteY21" fmla="*/ 2820 h 15872"/>
              <a:gd name="connsiteX22" fmla="*/ 1510 w 31792"/>
              <a:gd name="connsiteY22" fmla="*/ 2250 h 15872"/>
              <a:gd name="connsiteX23" fmla="*/ 535 w 31792"/>
              <a:gd name="connsiteY23" fmla="*/ 1979 h 15872"/>
              <a:gd name="connsiteX24" fmla="*/ 3964 w 31792"/>
              <a:gd name="connsiteY24" fmla="*/ 0 h 15872"/>
              <a:gd name="connsiteX25" fmla="*/ 27726 w 31792"/>
              <a:gd name="connsiteY25" fmla="*/ 6783 h 15872"/>
              <a:gd name="connsiteX26" fmla="*/ 26675 w 31792"/>
              <a:gd name="connsiteY26" fmla="*/ 6973 h 15872"/>
              <a:gd name="connsiteX27" fmla="*/ 31757 w 31792"/>
              <a:gd name="connsiteY27" fmla="*/ 10595 h 15872"/>
              <a:gd name="connsiteX28" fmla="*/ 27832 w 31792"/>
              <a:gd name="connsiteY28" fmla="*/ 8975 h 15872"/>
              <a:gd name="connsiteX29" fmla="*/ 31581 w 31792"/>
              <a:gd name="connsiteY29" fmla="*/ 10977 h 15872"/>
              <a:gd name="connsiteX30" fmla="*/ 27376 w 31792"/>
              <a:gd name="connsiteY30" fmla="*/ 10071 h 15872"/>
              <a:gd name="connsiteX31" fmla="*/ 28462 w 31792"/>
              <a:gd name="connsiteY31" fmla="*/ 11263 h 15872"/>
              <a:gd name="connsiteX32" fmla="*/ 27131 w 31792"/>
              <a:gd name="connsiteY32" fmla="*/ 11597 h 15872"/>
              <a:gd name="connsiteX33" fmla="*/ 31025 w 31792"/>
              <a:gd name="connsiteY33" fmla="*/ 15207 h 15872"/>
              <a:gd name="connsiteX34" fmla="*/ 21301 w 31792"/>
              <a:gd name="connsiteY34" fmla="*/ 10434 h 15872"/>
              <a:gd name="connsiteX35" fmla="*/ 28427 w 31792"/>
              <a:gd name="connsiteY35" fmla="*/ 13789 h 15872"/>
              <a:gd name="connsiteX36" fmla="*/ 24082 w 31792"/>
              <a:gd name="connsiteY36" fmla="*/ 12502 h 15872"/>
              <a:gd name="connsiteX37" fmla="*/ 28500 w 31792"/>
              <a:gd name="connsiteY37" fmla="*/ 14613 h 15872"/>
              <a:gd name="connsiteX38" fmla="*/ 22110 w 31792"/>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726 w 31793"/>
              <a:gd name="connsiteY25" fmla="*/ 6783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681 w 31793"/>
              <a:gd name="connsiteY25" fmla="*/ 6936 h 15872"/>
              <a:gd name="connsiteX26" fmla="*/ 26743 w 31793"/>
              <a:gd name="connsiteY26" fmla="*/ 7157 h 15872"/>
              <a:gd name="connsiteX27" fmla="*/ 31757 w 31793"/>
              <a:gd name="connsiteY27" fmla="*/ 10595 h 15872"/>
              <a:gd name="connsiteX28" fmla="*/ 27832 w 31793"/>
              <a:gd name="connsiteY28" fmla="*/ 8975 h 15872"/>
              <a:gd name="connsiteX29" fmla="*/ 31581 w 31793"/>
              <a:gd name="connsiteY29" fmla="*/ 10977 h 15872"/>
              <a:gd name="connsiteX30" fmla="*/ 27376 w 31793"/>
              <a:gd name="connsiteY30" fmla="*/ 10071 h 15872"/>
              <a:gd name="connsiteX31" fmla="*/ 28462 w 31793"/>
              <a:gd name="connsiteY31" fmla="*/ 11263 h 15872"/>
              <a:gd name="connsiteX32" fmla="*/ 27131 w 31793"/>
              <a:gd name="connsiteY32" fmla="*/ 11597 h 15872"/>
              <a:gd name="connsiteX33" fmla="*/ 31025 w 31793"/>
              <a:gd name="connsiteY33" fmla="*/ 15207 h 15872"/>
              <a:gd name="connsiteX34" fmla="*/ 21301 w 31793"/>
              <a:gd name="connsiteY34" fmla="*/ 10434 h 15872"/>
              <a:gd name="connsiteX35" fmla="*/ 28427 w 31793"/>
              <a:gd name="connsiteY35" fmla="*/ 13789 h 15872"/>
              <a:gd name="connsiteX36" fmla="*/ 24082 w 31793"/>
              <a:gd name="connsiteY36" fmla="*/ 12502 h 15872"/>
              <a:gd name="connsiteX37" fmla="*/ 28500 w 31793"/>
              <a:gd name="connsiteY37" fmla="*/ 14613 h 15872"/>
              <a:gd name="connsiteX38" fmla="*/ 22110 w 31793"/>
              <a:gd name="connsiteY38"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7588 w 31793"/>
              <a:gd name="connsiteY25" fmla="*/ 6483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31235 w 31793"/>
              <a:gd name="connsiteY25" fmla="*/ 8167 h 15872"/>
              <a:gd name="connsiteX26" fmla="*/ 27681 w 31793"/>
              <a:gd name="connsiteY26" fmla="*/ 6936 h 15872"/>
              <a:gd name="connsiteX27" fmla="*/ 26743 w 31793"/>
              <a:gd name="connsiteY27" fmla="*/ 7157 h 15872"/>
              <a:gd name="connsiteX28" fmla="*/ 31757 w 31793"/>
              <a:gd name="connsiteY28" fmla="*/ 10595 h 15872"/>
              <a:gd name="connsiteX29" fmla="*/ 27832 w 31793"/>
              <a:gd name="connsiteY29" fmla="*/ 8975 h 15872"/>
              <a:gd name="connsiteX30" fmla="*/ 31581 w 31793"/>
              <a:gd name="connsiteY30" fmla="*/ 10977 h 15872"/>
              <a:gd name="connsiteX31" fmla="*/ 27376 w 31793"/>
              <a:gd name="connsiteY31" fmla="*/ 10071 h 15872"/>
              <a:gd name="connsiteX32" fmla="*/ 28462 w 31793"/>
              <a:gd name="connsiteY32" fmla="*/ 11263 h 15872"/>
              <a:gd name="connsiteX33" fmla="*/ 27131 w 31793"/>
              <a:gd name="connsiteY33" fmla="*/ 11597 h 15872"/>
              <a:gd name="connsiteX34" fmla="*/ 31025 w 31793"/>
              <a:gd name="connsiteY34" fmla="*/ 15207 h 15872"/>
              <a:gd name="connsiteX35" fmla="*/ 21301 w 31793"/>
              <a:gd name="connsiteY35" fmla="*/ 10434 h 15872"/>
              <a:gd name="connsiteX36" fmla="*/ 28427 w 31793"/>
              <a:gd name="connsiteY36" fmla="*/ 13789 h 15872"/>
              <a:gd name="connsiteX37" fmla="*/ 24082 w 31793"/>
              <a:gd name="connsiteY37" fmla="*/ 12502 h 15872"/>
              <a:gd name="connsiteX38" fmla="*/ 28500 w 31793"/>
              <a:gd name="connsiteY38" fmla="*/ 14613 h 15872"/>
              <a:gd name="connsiteX39" fmla="*/ 22110 w 31793"/>
              <a:gd name="connsiteY39" fmla="*/ 12969 h 15872"/>
              <a:gd name="connsiteX0" fmla="*/ 22110 w 32313"/>
              <a:gd name="connsiteY0" fmla="*/ 12969 h 15872"/>
              <a:gd name="connsiteX1" fmla="*/ 29433 w 32313"/>
              <a:gd name="connsiteY1" fmla="*/ 15872 h 15872"/>
              <a:gd name="connsiteX2" fmla="*/ 24752 w 32313"/>
              <a:gd name="connsiteY2" fmla="*/ 14356 h 15872"/>
              <a:gd name="connsiteX3" fmla="*/ 26026 w 32313"/>
              <a:gd name="connsiteY3" fmla="*/ 15231 h 15872"/>
              <a:gd name="connsiteX4" fmla="*/ 13219 w 32313"/>
              <a:gd name="connsiteY4" fmla="*/ 13014 h 15872"/>
              <a:gd name="connsiteX5" fmla="*/ 16266 w 32313"/>
              <a:gd name="connsiteY5" fmla="*/ 13747 h 15872"/>
              <a:gd name="connsiteX6" fmla="*/ 15401 w 32313"/>
              <a:gd name="connsiteY6" fmla="*/ 13835 h 15872"/>
              <a:gd name="connsiteX7" fmla="*/ 17002 w 32313"/>
              <a:gd name="connsiteY7" fmla="*/ 14579 h 15872"/>
              <a:gd name="connsiteX8" fmla="*/ 15848 w 32313"/>
              <a:gd name="connsiteY8" fmla="*/ 14979 h 15872"/>
              <a:gd name="connsiteX9" fmla="*/ 15436 w 32313"/>
              <a:gd name="connsiteY9" fmla="*/ 15727 h 15872"/>
              <a:gd name="connsiteX10" fmla="*/ 8290 w 32313"/>
              <a:gd name="connsiteY10" fmla="*/ 15017 h 15872"/>
              <a:gd name="connsiteX11" fmla="*/ 6454 w 32313"/>
              <a:gd name="connsiteY11" fmla="*/ 14320 h 15872"/>
              <a:gd name="connsiteX12" fmla="*/ 5655 w 32313"/>
              <a:gd name="connsiteY12" fmla="*/ 13314 h 15872"/>
              <a:gd name="connsiteX13" fmla="*/ 4140 w 32313"/>
              <a:gd name="connsiteY13" fmla="*/ 13265 h 15872"/>
              <a:gd name="connsiteX14" fmla="*/ 2190 w 32313"/>
              <a:gd name="connsiteY14" fmla="*/ 13080 h 15872"/>
              <a:gd name="connsiteX15" fmla="*/ 3577 w 32313"/>
              <a:gd name="connsiteY15" fmla="*/ 12658 h 15872"/>
              <a:gd name="connsiteX16" fmla="*/ 3841 w 32313"/>
              <a:gd name="connsiteY16" fmla="*/ 11452 h 15872"/>
              <a:gd name="connsiteX17" fmla="*/ 2878 w 32313"/>
              <a:gd name="connsiteY17" fmla="*/ 8922 h 15872"/>
              <a:gd name="connsiteX18" fmla="*/ 1154 w 32313"/>
              <a:gd name="connsiteY18" fmla="*/ 8279 h 15872"/>
              <a:gd name="connsiteX19" fmla="*/ 332 w 32313"/>
              <a:gd name="connsiteY19" fmla="*/ 7244 h 15872"/>
              <a:gd name="connsiteX20" fmla="*/ 2517 w 32313"/>
              <a:gd name="connsiteY20" fmla="*/ 3931 h 15872"/>
              <a:gd name="connsiteX21" fmla="*/ 1746 w 32313"/>
              <a:gd name="connsiteY21" fmla="*/ 2820 h 15872"/>
              <a:gd name="connsiteX22" fmla="*/ 1510 w 32313"/>
              <a:gd name="connsiteY22" fmla="*/ 2250 h 15872"/>
              <a:gd name="connsiteX23" fmla="*/ 535 w 32313"/>
              <a:gd name="connsiteY23" fmla="*/ 1979 h 15872"/>
              <a:gd name="connsiteX24" fmla="*/ 3964 w 32313"/>
              <a:gd name="connsiteY24" fmla="*/ 0 h 15872"/>
              <a:gd name="connsiteX25" fmla="*/ 30110 w 32313"/>
              <a:gd name="connsiteY25" fmla="*/ 4707 h 15872"/>
              <a:gd name="connsiteX26" fmla="*/ 31235 w 32313"/>
              <a:gd name="connsiteY26" fmla="*/ 8167 h 15872"/>
              <a:gd name="connsiteX27" fmla="*/ 27681 w 32313"/>
              <a:gd name="connsiteY27" fmla="*/ 6936 h 15872"/>
              <a:gd name="connsiteX28" fmla="*/ 26743 w 32313"/>
              <a:gd name="connsiteY28" fmla="*/ 7157 h 15872"/>
              <a:gd name="connsiteX29" fmla="*/ 31757 w 32313"/>
              <a:gd name="connsiteY29" fmla="*/ 10595 h 15872"/>
              <a:gd name="connsiteX30" fmla="*/ 27832 w 32313"/>
              <a:gd name="connsiteY30" fmla="*/ 8975 h 15872"/>
              <a:gd name="connsiteX31" fmla="*/ 31581 w 32313"/>
              <a:gd name="connsiteY31" fmla="*/ 10977 h 15872"/>
              <a:gd name="connsiteX32" fmla="*/ 27376 w 32313"/>
              <a:gd name="connsiteY32" fmla="*/ 10071 h 15872"/>
              <a:gd name="connsiteX33" fmla="*/ 28462 w 32313"/>
              <a:gd name="connsiteY33" fmla="*/ 11263 h 15872"/>
              <a:gd name="connsiteX34" fmla="*/ 27131 w 32313"/>
              <a:gd name="connsiteY34" fmla="*/ 11597 h 15872"/>
              <a:gd name="connsiteX35" fmla="*/ 31025 w 32313"/>
              <a:gd name="connsiteY35" fmla="*/ 15207 h 15872"/>
              <a:gd name="connsiteX36" fmla="*/ 21301 w 32313"/>
              <a:gd name="connsiteY36" fmla="*/ 10434 h 15872"/>
              <a:gd name="connsiteX37" fmla="*/ 28427 w 32313"/>
              <a:gd name="connsiteY37" fmla="*/ 13789 h 15872"/>
              <a:gd name="connsiteX38" fmla="*/ 24082 w 32313"/>
              <a:gd name="connsiteY38" fmla="*/ 12502 h 15872"/>
              <a:gd name="connsiteX39" fmla="*/ 28500 w 32313"/>
              <a:gd name="connsiteY39" fmla="*/ 14613 h 15872"/>
              <a:gd name="connsiteX40" fmla="*/ 22110 w 32313"/>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50"/>
              <a:gd name="connsiteY0" fmla="*/ 12969 h 15872"/>
              <a:gd name="connsiteX1" fmla="*/ 29433 w 32250"/>
              <a:gd name="connsiteY1" fmla="*/ 15872 h 15872"/>
              <a:gd name="connsiteX2" fmla="*/ 24752 w 32250"/>
              <a:gd name="connsiteY2" fmla="*/ 14356 h 15872"/>
              <a:gd name="connsiteX3" fmla="*/ 26026 w 32250"/>
              <a:gd name="connsiteY3" fmla="*/ 15231 h 15872"/>
              <a:gd name="connsiteX4" fmla="*/ 13219 w 32250"/>
              <a:gd name="connsiteY4" fmla="*/ 13014 h 15872"/>
              <a:gd name="connsiteX5" fmla="*/ 16266 w 32250"/>
              <a:gd name="connsiteY5" fmla="*/ 13747 h 15872"/>
              <a:gd name="connsiteX6" fmla="*/ 15401 w 32250"/>
              <a:gd name="connsiteY6" fmla="*/ 13835 h 15872"/>
              <a:gd name="connsiteX7" fmla="*/ 17002 w 32250"/>
              <a:gd name="connsiteY7" fmla="*/ 14579 h 15872"/>
              <a:gd name="connsiteX8" fmla="*/ 15848 w 32250"/>
              <a:gd name="connsiteY8" fmla="*/ 14979 h 15872"/>
              <a:gd name="connsiteX9" fmla="*/ 15436 w 32250"/>
              <a:gd name="connsiteY9" fmla="*/ 15727 h 15872"/>
              <a:gd name="connsiteX10" fmla="*/ 8290 w 32250"/>
              <a:gd name="connsiteY10" fmla="*/ 15017 h 15872"/>
              <a:gd name="connsiteX11" fmla="*/ 6454 w 32250"/>
              <a:gd name="connsiteY11" fmla="*/ 14320 h 15872"/>
              <a:gd name="connsiteX12" fmla="*/ 5655 w 32250"/>
              <a:gd name="connsiteY12" fmla="*/ 13314 h 15872"/>
              <a:gd name="connsiteX13" fmla="*/ 4140 w 32250"/>
              <a:gd name="connsiteY13" fmla="*/ 13265 h 15872"/>
              <a:gd name="connsiteX14" fmla="*/ 2190 w 32250"/>
              <a:gd name="connsiteY14" fmla="*/ 13080 h 15872"/>
              <a:gd name="connsiteX15" fmla="*/ 3577 w 32250"/>
              <a:gd name="connsiteY15" fmla="*/ 12658 h 15872"/>
              <a:gd name="connsiteX16" fmla="*/ 3841 w 32250"/>
              <a:gd name="connsiteY16" fmla="*/ 11452 h 15872"/>
              <a:gd name="connsiteX17" fmla="*/ 2878 w 32250"/>
              <a:gd name="connsiteY17" fmla="*/ 8922 h 15872"/>
              <a:gd name="connsiteX18" fmla="*/ 1154 w 32250"/>
              <a:gd name="connsiteY18" fmla="*/ 8279 h 15872"/>
              <a:gd name="connsiteX19" fmla="*/ 332 w 32250"/>
              <a:gd name="connsiteY19" fmla="*/ 7244 h 15872"/>
              <a:gd name="connsiteX20" fmla="*/ 2517 w 32250"/>
              <a:gd name="connsiteY20" fmla="*/ 3931 h 15872"/>
              <a:gd name="connsiteX21" fmla="*/ 1746 w 32250"/>
              <a:gd name="connsiteY21" fmla="*/ 2820 h 15872"/>
              <a:gd name="connsiteX22" fmla="*/ 1510 w 32250"/>
              <a:gd name="connsiteY22" fmla="*/ 2250 h 15872"/>
              <a:gd name="connsiteX23" fmla="*/ 535 w 32250"/>
              <a:gd name="connsiteY23" fmla="*/ 1979 h 15872"/>
              <a:gd name="connsiteX24" fmla="*/ 3964 w 32250"/>
              <a:gd name="connsiteY24" fmla="*/ 0 h 15872"/>
              <a:gd name="connsiteX25" fmla="*/ 30110 w 32250"/>
              <a:gd name="connsiteY25" fmla="*/ 4707 h 15872"/>
              <a:gd name="connsiteX26" fmla="*/ 31235 w 32250"/>
              <a:gd name="connsiteY26" fmla="*/ 8167 h 15872"/>
              <a:gd name="connsiteX27" fmla="*/ 27681 w 32250"/>
              <a:gd name="connsiteY27" fmla="*/ 6936 h 15872"/>
              <a:gd name="connsiteX28" fmla="*/ 26743 w 32250"/>
              <a:gd name="connsiteY28" fmla="*/ 7157 h 15872"/>
              <a:gd name="connsiteX29" fmla="*/ 31757 w 32250"/>
              <a:gd name="connsiteY29" fmla="*/ 10595 h 15872"/>
              <a:gd name="connsiteX30" fmla="*/ 27832 w 32250"/>
              <a:gd name="connsiteY30" fmla="*/ 8975 h 15872"/>
              <a:gd name="connsiteX31" fmla="*/ 31581 w 32250"/>
              <a:gd name="connsiteY31" fmla="*/ 10977 h 15872"/>
              <a:gd name="connsiteX32" fmla="*/ 27376 w 32250"/>
              <a:gd name="connsiteY32" fmla="*/ 10071 h 15872"/>
              <a:gd name="connsiteX33" fmla="*/ 28462 w 32250"/>
              <a:gd name="connsiteY33" fmla="*/ 11263 h 15872"/>
              <a:gd name="connsiteX34" fmla="*/ 27131 w 32250"/>
              <a:gd name="connsiteY34" fmla="*/ 11597 h 15872"/>
              <a:gd name="connsiteX35" fmla="*/ 31025 w 32250"/>
              <a:gd name="connsiteY35" fmla="*/ 15207 h 15872"/>
              <a:gd name="connsiteX36" fmla="*/ 21301 w 32250"/>
              <a:gd name="connsiteY36" fmla="*/ 10434 h 15872"/>
              <a:gd name="connsiteX37" fmla="*/ 28427 w 32250"/>
              <a:gd name="connsiteY37" fmla="*/ 13789 h 15872"/>
              <a:gd name="connsiteX38" fmla="*/ 24082 w 32250"/>
              <a:gd name="connsiteY38" fmla="*/ 12502 h 15872"/>
              <a:gd name="connsiteX39" fmla="*/ 28500 w 32250"/>
              <a:gd name="connsiteY39" fmla="*/ 14613 h 15872"/>
              <a:gd name="connsiteX40" fmla="*/ 22110 w 32250"/>
              <a:gd name="connsiteY40" fmla="*/ 12969 h 15872"/>
              <a:gd name="connsiteX0" fmla="*/ 22110 w 32236"/>
              <a:gd name="connsiteY0" fmla="*/ 12969 h 15872"/>
              <a:gd name="connsiteX1" fmla="*/ 29433 w 32236"/>
              <a:gd name="connsiteY1" fmla="*/ 15872 h 15872"/>
              <a:gd name="connsiteX2" fmla="*/ 24752 w 32236"/>
              <a:gd name="connsiteY2" fmla="*/ 14356 h 15872"/>
              <a:gd name="connsiteX3" fmla="*/ 26026 w 32236"/>
              <a:gd name="connsiteY3" fmla="*/ 15231 h 15872"/>
              <a:gd name="connsiteX4" fmla="*/ 13219 w 32236"/>
              <a:gd name="connsiteY4" fmla="*/ 13014 h 15872"/>
              <a:gd name="connsiteX5" fmla="*/ 16266 w 32236"/>
              <a:gd name="connsiteY5" fmla="*/ 13747 h 15872"/>
              <a:gd name="connsiteX6" fmla="*/ 15401 w 32236"/>
              <a:gd name="connsiteY6" fmla="*/ 13835 h 15872"/>
              <a:gd name="connsiteX7" fmla="*/ 17002 w 32236"/>
              <a:gd name="connsiteY7" fmla="*/ 14579 h 15872"/>
              <a:gd name="connsiteX8" fmla="*/ 15848 w 32236"/>
              <a:gd name="connsiteY8" fmla="*/ 14979 h 15872"/>
              <a:gd name="connsiteX9" fmla="*/ 15436 w 32236"/>
              <a:gd name="connsiteY9" fmla="*/ 15727 h 15872"/>
              <a:gd name="connsiteX10" fmla="*/ 8290 w 32236"/>
              <a:gd name="connsiteY10" fmla="*/ 15017 h 15872"/>
              <a:gd name="connsiteX11" fmla="*/ 6454 w 32236"/>
              <a:gd name="connsiteY11" fmla="*/ 14320 h 15872"/>
              <a:gd name="connsiteX12" fmla="*/ 5655 w 32236"/>
              <a:gd name="connsiteY12" fmla="*/ 13314 h 15872"/>
              <a:gd name="connsiteX13" fmla="*/ 4140 w 32236"/>
              <a:gd name="connsiteY13" fmla="*/ 13265 h 15872"/>
              <a:gd name="connsiteX14" fmla="*/ 2190 w 32236"/>
              <a:gd name="connsiteY14" fmla="*/ 13080 h 15872"/>
              <a:gd name="connsiteX15" fmla="*/ 3577 w 32236"/>
              <a:gd name="connsiteY15" fmla="*/ 12658 h 15872"/>
              <a:gd name="connsiteX16" fmla="*/ 3841 w 32236"/>
              <a:gd name="connsiteY16" fmla="*/ 11452 h 15872"/>
              <a:gd name="connsiteX17" fmla="*/ 2878 w 32236"/>
              <a:gd name="connsiteY17" fmla="*/ 8922 h 15872"/>
              <a:gd name="connsiteX18" fmla="*/ 1154 w 32236"/>
              <a:gd name="connsiteY18" fmla="*/ 8279 h 15872"/>
              <a:gd name="connsiteX19" fmla="*/ 332 w 32236"/>
              <a:gd name="connsiteY19" fmla="*/ 7244 h 15872"/>
              <a:gd name="connsiteX20" fmla="*/ 2517 w 32236"/>
              <a:gd name="connsiteY20" fmla="*/ 3931 h 15872"/>
              <a:gd name="connsiteX21" fmla="*/ 1746 w 32236"/>
              <a:gd name="connsiteY21" fmla="*/ 2820 h 15872"/>
              <a:gd name="connsiteX22" fmla="*/ 1510 w 32236"/>
              <a:gd name="connsiteY22" fmla="*/ 2250 h 15872"/>
              <a:gd name="connsiteX23" fmla="*/ 535 w 32236"/>
              <a:gd name="connsiteY23" fmla="*/ 1979 h 15872"/>
              <a:gd name="connsiteX24" fmla="*/ 3964 w 32236"/>
              <a:gd name="connsiteY24" fmla="*/ 0 h 15872"/>
              <a:gd name="connsiteX25" fmla="*/ 30110 w 32236"/>
              <a:gd name="connsiteY25" fmla="*/ 4707 h 15872"/>
              <a:gd name="connsiteX26" fmla="*/ 31190 w 32236"/>
              <a:gd name="connsiteY26" fmla="*/ 8228 h 15872"/>
              <a:gd name="connsiteX27" fmla="*/ 27681 w 32236"/>
              <a:gd name="connsiteY27" fmla="*/ 6936 h 15872"/>
              <a:gd name="connsiteX28" fmla="*/ 26743 w 32236"/>
              <a:gd name="connsiteY28" fmla="*/ 7157 h 15872"/>
              <a:gd name="connsiteX29" fmla="*/ 31757 w 32236"/>
              <a:gd name="connsiteY29" fmla="*/ 10595 h 15872"/>
              <a:gd name="connsiteX30" fmla="*/ 27832 w 32236"/>
              <a:gd name="connsiteY30" fmla="*/ 8975 h 15872"/>
              <a:gd name="connsiteX31" fmla="*/ 31581 w 32236"/>
              <a:gd name="connsiteY31" fmla="*/ 10977 h 15872"/>
              <a:gd name="connsiteX32" fmla="*/ 27376 w 32236"/>
              <a:gd name="connsiteY32" fmla="*/ 10071 h 15872"/>
              <a:gd name="connsiteX33" fmla="*/ 28462 w 32236"/>
              <a:gd name="connsiteY33" fmla="*/ 11263 h 15872"/>
              <a:gd name="connsiteX34" fmla="*/ 27131 w 32236"/>
              <a:gd name="connsiteY34" fmla="*/ 11597 h 15872"/>
              <a:gd name="connsiteX35" fmla="*/ 31025 w 32236"/>
              <a:gd name="connsiteY35" fmla="*/ 15207 h 15872"/>
              <a:gd name="connsiteX36" fmla="*/ 21301 w 32236"/>
              <a:gd name="connsiteY36" fmla="*/ 10434 h 15872"/>
              <a:gd name="connsiteX37" fmla="*/ 28427 w 32236"/>
              <a:gd name="connsiteY37" fmla="*/ 13789 h 15872"/>
              <a:gd name="connsiteX38" fmla="*/ 24082 w 32236"/>
              <a:gd name="connsiteY38" fmla="*/ 12502 h 15872"/>
              <a:gd name="connsiteX39" fmla="*/ 28500 w 32236"/>
              <a:gd name="connsiteY39" fmla="*/ 14613 h 15872"/>
              <a:gd name="connsiteX40" fmla="*/ 22110 w 32236"/>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212 w 31793"/>
              <a:gd name="connsiteY25" fmla="*/ 4523 h 15872"/>
              <a:gd name="connsiteX26" fmla="*/ 31190 w 31793"/>
              <a:gd name="connsiteY26" fmla="*/ 8228 h 15872"/>
              <a:gd name="connsiteX27" fmla="*/ 27681 w 31793"/>
              <a:gd name="connsiteY27" fmla="*/ 6936 h 15872"/>
              <a:gd name="connsiteX28" fmla="*/ 26743 w 31793"/>
              <a:gd name="connsiteY28" fmla="*/ 7157 h 15872"/>
              <a:gd name="connsiteX29" fmla="*/ 31757 w 31793"/>
              <a:gd name="connsiteY29" fmla="*/ 10595 h 15872"/>
              <a:gd name="connsiteX30" fmla="*/ 27832 w 31793"/>
              <a:gd name="connsiteY30" fmla="*/ 8975 h 15872"/>
              <a:gd name="connsiteX31" fmla="*/ 31581 w 31793"/>
              <a:gd name="connsiteY31" fmla="*/ 10977 h 15872"/>
              <a:gd name="connsiteX32" fmla="*/ 27376 w 31793"/>
              <a:gd name="connsiteY32" fmla="*/ 10071 h 15872"/>
              <a:gd name="connsiteX33" fmla="*/ 28462 w 31793"/>
              <a:gd name="connsiteY33" fmla="*/ 11263 h 15872"/>
              <a:gd name="connsiteX34" fmla="*/ 27131 w 31793"/>
              <a:gd name="connsiteY34" fmla="*/ 11597 h 15872"/>
              <a:gd name="connsiteX35" fmla="*/ 31025 w 31793"/>
              <a:gd name="connsiteY35" fmla="*/ 15207 h 15872"/>
              <a:gd name="connsiteX36" fmla="*/ 21301 w 31793"/>
              <a:gd name="connsiteY36" fmla="*/ 10434 h 15872"/>
              <a:gd name="connsiteX37" fmla="*/ 28427 w 31793"/>
              <a:gd name="connsiteY37" fmla="*/ 13789 h 15872"/>
              <a:gd name="connsiteX38" fmla="*/ 24082 w 31793"/>
              <a:gd name="connsiteY38" fmla="*/ 12502 h 15872"/>
              <a:gd name="connsiteX39" fmla="*/ 28500 w 31793"/>
              <a:gd name="connsiteY39" fmla="*/ 14613 h 15872"/>
              <a:gd name="connsiteX40" fmla="*/ 22110 w 31793"/>
              <a:gd name="connsiteY40"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108 w 31793"/>
              <a:gd name="connsiteY25" fmla="*/ 3666 h 15872"/>
              <a:gd name="connsiteX26" fmla="*/ 24212 w 31793"/>
              <a:gd name="connsiteY26" fmla="*/ 4523 h 15872"/>
              <a:gd name="connsiteX27" fmla="*/ 31190 w 31793"/>
              <a:gd name="connsiteY27" fmla="*/ 8228 h 15872"/>
              <a:gd name="connsiteX28" fmla="*/ 27681 w 31793"/>
              <a:gd name="connsiteY28" fmla="*/ 6936 h 15872"/>
              <a:gd name="connsiteX29" fmla="*/ 26743 w 31793"/>
              <a:gd name="connsiteY29" fmla="*/ 7157 h 15872"/>
              <a:gd name="connsiteX30" fmla="*/ 31757 w 31793"/>
              <a:gd name="connsiteY30" fmla="*/ 10595 h 15872"/>
              <a:gd name="connsiteX31" fmla="*/ 27832 w 31793"/>
              <a:gd name="connsiteY31" fmla="*/ 8975 h 15872"/>
              <a:gd name="connsiteX32" fmla="*/ 31581 w 31793"/>
              <a:gd name="connsiteY32" fmla="*/ 10977 h 15872"/>
              <a:gd name="connsiteX33" fmla="*/ 27376 w 31793"/>
              <a:gd name="connsiteY33" fmla="*/ 10071 h 15872"/>
              <a:gd name="connsiteX34" fmla="*/ 28462 w 31793"/>
              <a:gd name="connsiteY34" fmla="*/ 11263 h 15872"/>
              <a:gd name="connsiteX35" fmla="*/ 27131 w 31793"/>
              <a:gd name="connsiteY35" fmla="*/ 11597 h 15872"/>
              <a:gd name="connsiteX36" fmla="*/ 31025 w 31793"/>
              <a:gd name="connsiteY36" fmla="*/ 15207 h 15872"/>
              <a:gd name="connsiteX37" fmla="*/ 21301 w 31793"/>
              <a:gd name="connsiteY37" fmla="*/ 10434 h 15872"/>
              <a:gd name="connsiteX38" fmla="*/ 28427 w 31793"/>
              <a:gd name="connsiteY38" fmla="*/ 13789 h 15872"/>
              <a:gd name="connsiteX39" fmla="*/ 24082 w 31793"/>
              <a:gd name="connsiteY39" fmla="*/ 12502 h 15872"/>
              <a:gd name="connsiteX40" fmla="*/ 28500 w 31793"/>
              <a:gd name="connsiteY40" fmla="*/ 14613 h 15872"/>
              <a:gd name="connsiteX41" fmla="*/ 22110 w 31793"/>
              <a:gd name="connsiteY41"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0722 w 31793"/>
              <a:gd name="connsiteY25" fmla="*/ 3390 h 15872"/>
              <a:gd name="connsiteX26" fmla="*/ 23108 w 31793"/>
              <a:gd name="connsiteY26" fmla="*/ 3666 h 15872"/>
              <a:gd name="connsiteX27" fmla="*/ 24212 w 31793"/>
              <a:gd name="connsiteY27" fmla="*/ 4523 h 15872"/>
              <a:gd name="connsiteX28" fmla="*/ 31190 w 31793"/>
              <a:gd name="connsiteY28" fmla="*/ 8228 h 15872"/>
              <a:gd name="connsiteX29" fmla="*/ 27681 w 31793"/>
              <a:gd name="connsiteY29" fmla="*/ 6936 h 15872"/>
              <a:gd name="connsiteX30" fmla="*/ 26743 w 31793"/>
              <a:gd name="connsiteY30" fmla="*/ 7157 h 15872"/>
              <a:gd name="connsiteX31" fmla="*/ 31757 w 31793"/>
              <a:gd name="connsiteY31" fmla="*/ 10595 h 15872"/>
              <a:gd name="connsiteX32" fmla="*/ 27832 w 31793"/>
              <a:gd name="connsiteY32" fmla="*/ 8975 h 15872"/>
              <a:gd name="connsiteX33" fmla="*/ 31581 w 31793"/>
              <a:gd name="connsiteY33" fmla="*/ 10977 h 15872"/>
              <a:gd name="connsiteX34" fmla="*/ 27376 w 31793"/>
              <a:gd name="connsiteY34" fmla="*/ 10071 h 15872"/>
              <a:gd name="connsiteX35" fmla="*/ 28462 w 31793"/>
              <a:gd name="connsiteY35" fmla="*/ 11263 h 15872"/>
              <a:gd name="connsiteX36" fmla="*/ 27131 w 31793"/>
              <a:gd name="connsiteY36" fmla="*/ 11597 h 15872"/>
              <a:gd name="connsiteX37" fmla="*/ 31025 w 31793"/>
              <a:gd name="connsiteY37" fmla="*/ 15207 h 15872"/>
              <a:gd name="connsiteX38" fmla="*/ 21301 w 31793"/>
              <a:gd name="connsiteY38" fmla="*/ 10434 h 15872"/>
              <a:gd name="connsiteX39" fmla="*/ 28427 w 31793"/>
              <a:gd name="connsiteY39" fmla="*/ 13789 h 15872"/>
              <a:gd name="connsiteX40" fmla="*/ 24082 w 31793"/>
              <a:gd name="connsiteY40" fmla="*/ 12502 h 15872"/>
              <a:gd name="connsiteX41" fmla="*/ 28500 w 31793"/>
              <a:gd name="connsiteY41" fmla="*/ 14613 h 15872"/>
              <a:gd name="connsiteX42" fmla="*/ 22110 w 31793"/>
              <a:gd name="connsiteY42"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6440 w 31793"/>
              <a:gd name="connsiteY25" fmla="*/ 3941 h 15872"/>
              <a:gd name="connsiteX26" fmla="*/ 20722 w 31793"/>
              <a:gd name="connsiteY26" fmla="*/ 3390 h 15872"/>
              <a:gd name="connsiteX27" fmla="*/ 23108 w 31793"/>
              <a:gd name="connsiteY27" fmla="*/ 3666 h 15872"/>
              <a:gd name="connsiteX28" fmla="*/ 24212 w 31793"/>
              <a:gd name="connsiteY28" fmla="*/ 4523 h 15872"/>
              <a:gd name="connsiteX29" fmla="*/ 31190 w 31793"/>
              <a:gd name="connsiteY29" fmla="*/ 8228 h 15872"/>
              <a:gd name="connsiteX30" fmla="*/ 27681 w 31793"/>
              <a:gd name="connsiteY30" fmla="*/ 6936 h 15872"/>
              <a:gd name="connsiteX31" fmla="*/ 26743 w 31793"/>
              <a:gd name="connsiteY31" fmla="*/ 7157 h 15872"/>
              <a:gd name="connsiteX32" fmla="*/ 31757 w 31793"/>
              <a:gd name="connsiteY32" fmla="*/ 10595 h 15872"/>
              <a:gd name="connsiteX33" fmla="*/ 27832 w 31793"/>
              <a:gd name="connsiteY33" fmla="*/ 8975 h 15872"/>
              <a:gd name="connsiteX34" fmla="*/ 31581 w 31793"/>
              <a:gd name="connsiteY34" fmla="*/ 10977 h 15872"/>
              <a:gd name="connsiteX35" fmla="*/ 27376 w 31793"/>
              <a:gd name="connsiteY35" fmla="*/ 10071 h 15872"/>
              <a:gd name="connsiteX36" fmla="*/ 28462 w 31793"/>
              <a:gd name="connsiteY36" fmla="*/ 11263 h 15872"/>
              <a:gd name="connsiteX37" fmla="*/ 27131 w 31793"/>
              <a:gd name="connsiteY37" fmla="*/ 11597 h 15872"/>
              <a:gd name="connsiteX38" fmla="*/ 31025 w 31793"/>
              <a:gd name="connsiteY38" fmla="*/ 15207 h 15872"/>
              <a:gd name="connsiteX39" fmla="*/ 21301 w 31793"/>
              <a:gd name="connsiteY39" fmla="*/ 10434 h 15872"/>
              <a:gd name="connsiteX40" fmla="*/ 28427 w 31793"/>
              <a:gd name="connsiteY40" fmla="*/ 13789 h 15872"/>
              <a:gd name="connsiteX41" fmla="*/ 24082 w 31793"/>
              <a:gd name="connsiteY41" fmla="*/ 12502 h 15872"/>
              <a:gd name="connsiteX42" fmla="*/ 28500 w 31793"/>
              <a:gd name="connsiteY42" fmla="*/ 14613 h 15872"/>
              <a:gd name="connsiteX43" fmla="*/ 22110 w 31793"/>
              <a:gd name="connsiteY43"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440 w 31793"/>
              <a:gd name="connsiteY26" fmla="*/ 3941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4054 w 31793"/>
              <a:gd name="connsiteY25" fmla="*/ 2686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69 h 15872"/>
              <a:gd name="connsiteX1" fmla="*/ 29433 w 31793"/>
              <a:gd name="connsiteY1" fmla="*/ 15872 h 15872"/>
              <a:gd name="connsiteX2" fmla="*/ 24752 w 31793"/>
              <a:gd name="connsiteY2" fmla="*/ 14356 h 15872"/>
              <a:gd name="connsiteX3" fmla="*/ 26026 w 31793"/>
              <a:gd name="connsiteY3" fmla="*/ 15231 h 15872"/>
              <a:gd name="connsiteX4" fmla="*/ 13219 w 31793"/>
              <a:gd name="connsiteY4" fmla="*/ 13014 h 15872"/>
              <a:gd name="connsiteX5" fmla="*/ 16266 w 31793"/>
              <a:gd name="connsiteY5" fmla="*/ 13747 h 15872"/>
              <a:gd name="connsiteX6" fmla="*/ 15401 w 31793"/>
              <a:gd name="connsiteY6" fmla="*/ 13835 h 15872"/>
              <a:gd name="connsiteX7" fmla="*/ 17002 w 31793"/>
              <a:gd name="connsiteY7" fmla="*/ 14579 h 15872"/>
              <a:gd name="connsiteX8" fmla="*/ 15848 w 31793"/>
              <a:gd name="connsiteY8" fmla="*/ 14979 h 15872"/>
              <a:gd name="connsiteX9" fmla="*/ 15436 w 31793"/>
              <a:gd name="connsiteY9" fmla="*/ 15727 h 15872"/>
              <a:gd name="connsiteX10" fmla="*/ 8290 w 31793"/>
              <a:gd name="connsiteY10" fmla="*/ 15017 h 15872"/>
              <a:gd name="connsiteX11" fmla="*/ 6454 w 31793"/>
              <a:gd name="connsiteY11" fmla="*/ 14320 h 15872"/>
              <a:gd name="connsiteX12" fmla="*/ 5655 w 31793"/>
              <a:gd name="connsiteY12" fmla="*/ 13314 h 15872"/>
              <a:gd name="connsiteX13" fmla="*/ 4140 w 31793"/>
              <a:gd name="connsiteY13" fmla="*/ 13265 h 15872"/>
              <a:gd name="connsiteX14" fmla="*/ 2190 w 31793"/>
              <a:gd name="connsiteY14" fmla="*/ 13080 h 15872"/>
              <a:gd name="connsiteX15" fmla="*/ 3577 w 31793"/>
              <a:gd name="connsiteY15" fmla="*/ 12658 h 15872"/>
              <a:gd name="connsiteX16" fmla="*/ 3841 w 31793"/>
              <a:gd name="connsiteY16" fmla="*/ 11452 h 15872"/>
              <a:gd name="connsiteX17" fmla="*/ 2878 w 31793"/>
              <a:gd name="connsiteY17" fmla="*/ 8922 h 15872"/>
              <a:gd name="connsiteX18" fmla="*/ 1154 w 31793"/>
              <a:gd name="connsiteY18" fmla="*/ 8279 h 15872"/>
              <a:gd name="connsiteX19" fmla="*/ 332 w 31793"/>
              <a:gd name="connsiteY19" fmla="*/ 7244 h 15872"/>
              <a:gd name="connsiteX20" fmla="*/ 2517 w 31793"/>
              <a:gd name="connsiteY20" fmla="*/ 3931 h 15872"/>
              <a:gd name="connsiteX21" fmla="*/ 1746 w 31793"/>
              <a:gd name="connsiteY21" fmla="*/ 2820 h 15872"/>
              <a:gd name="connsiteX22" fmla="*/ 1510 w 31793"/>
              <a:gd name="connsiteY22" fmla="*/ 2250 h 15872"/>
              <a:gd name="connsiteX23" fmla="*/ 535 w 31793"/>
              <a:gd name="connsiteY23" fmla="*/ 1979 h 15872"/>
              <a:gd name="connsiteX24" fmla="*/ 3964 w 31793"/>
              <a:gd name="connsiteY24" fmla="*/ 0 h 15872"/>
              <a:gd name="connsiteX25" fmla="*/ 23784 w 31793"/>
              <a:gd name="connsiteY25" fmla="*/ 2625 h 15872"/>
              <a:gd name="connsiteX26" fmla="*/ 26530 w 31793"/>
              <a:gd name="connsiteY26" fmla="*/ 4002 h 15872"/>
              <a:gd name="connsiteX27" fmla="*/ 20722 w 31793"/>
              <a:gd name="connsiteY27" fmla="*/ 3390 h 15872"/>
              <a:gd name="connsiteX28" fmla="*/ 23108 w 31793"/>
              <a:gd name="connsiteY28" fmla="*/ 3666 h 15872"/>
              <a:gd name="connsiteX29" fmla="*/ 24212 w 31793"/>
              <a:gd name="connsiteY29" fmla="*/ 4523 h 15872"/>
              <a:gd name="connsiteX30" fmla="*/ 31190 w 31793"/>
              <a:gd name="connsiteY30" fmla="*/ 8228 h 15872"/>
              <a:gd name="connsiteX31" fmla="*/ 27681 w 31793"/>
              <a:gd name="connsiteY31" fmla="*/ 6936 h 15872"/>
              <a:gd name="connsiteX32" fmla="*/ 26743 w 31793"/>
              <a:gd name="connsiteY32" fmla="*/ 7157 h 15872"/>
              <a:gd name="connsiteX33" fmla="*/ 31757 w 31793"/>
              <a:gd name="connsiteY33" fmla="*/ 10595 h 15872"/>
              <a:gd name="connsiteX34" fmla="*/ 27832 w 31793"/>
              <a:gd name="connsiteY34" fmla="*/ 8975 h 15872"/>
              <a:gd name="connsiteX35" fmla="*/ 31581 w 31793"/>
              <a:gd name="connsiteY35" fmla="*/ 10977 h 15872"/>
              <a:gd name="connsiteX36" fmla="*/ 27376 w 31793"/>
              <a:gd name="connsiteY36" fmla="*/ 10071 h 15872"/>
              <a:gd name="connsiteX37" fmla="*/ 28462 w 31793"/>
              <a:gd name="connsiteY37" fmla="*/ 11263 h 15872"/>
              <a:gd name="connsiteX38" fmla="*/ 27131 w 31793"/>
              <a:gd name="connsiteY38" fmla="*/ 11597 h 15872"/>
              <a:gd name="connsiteX39" fmla="*/ 31025 w 31793"/>
              <a:gd name="connsiteY39" fmla="*/ 15207 h 15872"/>
              <a:gd name="connsiteX40" fmla="*/ 21301 w 31793"/>
              <a:gd name="connsiteY40" fmla="*/ 10434 h 15872"/>
              <a:gd name="connsiteX41" fmla="*/ 28427 w 31793"/>
              <a:gd name="connsiteY41" fmla="*/ 13789 h 15872"/>
              <a:gd name="connsiteX42" fmla="*/ 24082 w 31793"/>
              <a:gd name="connsiteY42" fmla="*/ 12502 h 15872"/>
              <a:gd name="connsiteX43" fmla="*/ 28500 w 31793"/>
              <a:gd name="connsiteY43" fmla="*/ 14613 h 15872"/>
              <a:gd name="connsiteX44" fmla="*/ 22110 w 31793"/>
              <a:gd name="connsiteY44" fmla="*/ 12969 h 15872"/>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5112 w 31793"/>
              <a:gd name="connsiteY25" fmla="*/ 2044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0 h 15873"/>
              <a:gd name="connsiteX1" fmla="*/ 29433 w 31793"/>
              <a:gd name="connsiteY1" fmla="*/ 15873 h 15873"/>
              <a:gd name="connsiteX2" fmla="*/ 24752 w 31793"/>
              <a:gd name="connsiteY2" fmla="*/ 14357 h 15873"/>
              <a:gd name="connsiteX3" fmla="*/ 26026 w 31793"/>
              <a:gd name="connsiteY3" fmla="*/ 15232 h 15873"/>
              <a:gd name="connsiteX4" fmla="*/ 13219 w 31793"/>
              <a:gd name="connsiteY4" fmla="*/ 13015 h 15873"/>
              <a:gd name="connsiteX5" fmla="*/ 16266 w 31793"/>
              <a:gd name="connsiteY5" fmla="*/ 13748 h 15873"/>
              <a:gd name="connsiteX6" fmla="*/ 15401 w 31793"/>
              <a:gd name="connsiteY6" fmla="*/ 13836 h 15873"/>
              <a:gd name="connsiteX7" fmla="*/ 17002 w 31793"/>
              <a:gd name="connsiteY7" fmla="*/ 14580 h 15873"/>
              <a:gd name="connsiteX8" fmla="*/ 15848 w 31793"/>
              <a:gd name="connsiteY8" fmla="*/ 14980 h 15873"/>
              <a:gd name="connsiteX9" fmla="*/ 15436 w 31793"/>
              <a:gd name="connsiteY9" fmla="*/ 15728 h 15873"/>
              <a:gd name="connsiteX10" fmla="*/ 8290 w 31793"/>
              <a:gd name="connsiteY10" fmla="*/ 15018 h 15873"/>
              <a:gd name="connsiteX11" fmla="*/ 6454 w 31793"/>
              <a:gd name="connsiteY11" fmla="*/ 14321 h 15873"/>
              <a:gd name="connsiteX12" fmla="*/ 5655 w 31793"/>
              <a:gd name="connsiteY12" fmla="*/ 13315 h 15873"/>
              <a:gd name="connsiteX13" fmla="*/ 4140 w 31793"/>
              <a:gd name="connsiteY13" fmla="*/ 13266 h 15873"/>
              <a:gd name="connsiteX14" fmla="*/ 2190 w 31793"/>
              <a:gd name="connsiteY14" fmla="*/ 13081 h 15873"/>
              <a:gd name="connsiteX15" fmla="*/ 3577 w 31793"/>
              <a:gd name="connsiteY15" fmla="*/ 12659 h 15873"/>
              <a:gd name="connsiteX16" fmla="*/ 3841 w 31793"/>
              <a:gd name="connsiteY16" fmla="*/ 11453 h 15873"/>
              <a:gd name="connsiteX17" fmla="*/ 2878 w 31793"/>
              <a:gd name="connsiteY17" fmla="*/ 8923 h 15873"/>
              <a:gd name="connsiteX18" fmla="*/ 1154 w 31793"/>
              <a:gd name="connsiteY18" fmla="*/ 8280 h 15873"/>
              <a:gd name="connsiteX19" fmla="*/ 332 w 31793"/>
              <a:gd name="connsiteY19" fmla="*/ 7245 h 15873"/>
              <a:gd name="connsiteX20" fmla="*/ 2517 w 31793"/>
              <a:gd name="connsiteY20" fmla="*/ 3932 h 15873"/>
              <a:gd name="connsiteX21" fmla="*/ 1746 w 31793"/>
              <a:gd name="connsiteY21" fmla="*/ 2821 h 15873"/>
              <a:gd name="connsiteX22" fmla="*/ 1510 w 31793"/>
              <a:gd name="connsiteY22" fmla="*/ 2251 h 15873"/>
              <a:gd name="connsiteX23" fmla="*/ 535 w 31793"/>
              <a:gd name="connsiteY23" fmla="*/ 1980 h 15873"/>
              <a:gd name="connsiteX24" fmla="*/ 3964 w 31793"/>
              <a:gd name="connsiteY24" fmla="*/ 1 h 15873"/>
              <a:gd name="connsiteX25" fmla="*/ 24752 w 31793"/>
              <a:gd name="connsiteY25" fmla="*/ 1983 h 15873"/>
              <a:gd name="connsiteX26" fmla="*/ 23784 w 31793"/>
              <a:gd name="connsiteY26" fmla="*/ 2626 h 15873"/>
              <a:gd name="connsiteX27" fmla="*/ 26530 w 31793"/>
              <a:gd name="connsiteY27" fmla="*/ 4003 h 15873"/>
              <a:gd name="connsiteX28" fmla="*/ 20722 w 31793"/>
              <a:gd name="connsiteY28" fmla="*/ 3391 h 15873"/>
              <a:gd name="connsiteX29" fmla="*/ 23108 w 31793"/>
              <a:gd name="connsiteY29" fmla="*/ 3667 h 15873"/>
              <a:gd name="connsiteX30" fmla="*/ 24212 w 31793"/>
              <a:gd name="connsiteY30" fmla="*/ 4524 h 15873"/>
              <a:gd name="connsiteX31" fmla="*/ 31190 w 31793"/>
              <a:gd name="connsiteY31" fmla="*/ 8229 h 15873"/>
              <a:gd name="connsiteX32" fmla="*/ 27681 w 31793"/>
              <a:gd name="connsiteY32" fmla="*/ 6937 h 15873"/>
              <a:gd name="connsiteX33" fmla="*/ 26743 w 31793"/>
              <a:gd name="connsiteY33" fmla="*/ 7158 h 15873"/>
              <a:gd name="connsiteX34" fmla="*/ 31757 w 31793"/>
              <a:gd name="connsiteY34" fmla="*/ 10596 h 15873"/>
              <a:gd name="connsiteX35" fmla="*/ 27832 w 31793"/>
              <a:gd name="connsiteY35" fmla="*/ 8976 h 15873"/>
              <a:gd name="connsiteX36" fmla="*/ 31581 w 31793"/>
              <a:gd name="connsiteY36" fmla="*/ 10978 h 15873"/>
              <a:gd name="connsiteX37" fmla="*/ 27376 w 31793"/>
              <a:gd name="connsiteY37" fmla="*/ 10072 h 15873"/>
              <a:gd name="connsiteX38" fmla="*/ 28462 w 31793"/>
              <a:gd name="connsiteY38" fmla="*/ 11264 h 15873"/>
              <a:gd name="connsiteX39" fmla="*/ 27131 w 31793"/>
              <a:gd name="connsiteY39" fmla="*/ 11598 h 15873"/>
              <a:gd name="connsiteX40" fmla="*/ 31025 w 31793"/>
              <a:gd name="connsiteY40" fmla="*/ 15208 h 15873"/>
              <a:gd name="connsiteX41" fmla="*/ 21301 w 31793"/>
              <a:gd name="connsiteY41" fmla="*/ 10435 h 15873"/>
              <a:gd name="connsiteX42" fmla="*/ 28427 w 31793"/>
              <a:gd name="connsiteY42" fmla="*/ 13790 h 15873"/>
              <a:gd name="connsiteX43" fmla="*/ 24082 w 31793"/>
              <a:gd name="connsiteY43" fmla="*/ 12503 h 15873"/>
              <a:gd name="connsiteX44" fmla="*/ 28500 w 31793"/>
              <a:gd name="connsiteY44" fmla="*/ 14614 h 15873"/>
              <a:gd name="connsiteX45" fmla="*/ 22110 w 31793"/>
              <a:gd name="connsiteY45" fmla="*/ 12970 h 15873"/>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71 h 15874"/>
              <a:gd name="connsiteX1" fmla="*/ 29433 w 31793"/>
              <a:gd name="connsiteY1" fmla="*/ 15874 h 15874"/>
              <a:gd name="connsiteX2" fmla="*/ 24752 w 31793"/>
              <a:gd name="connsiteY2" fmla="*/ 14358 h 15874"/>
              <a:gd name="connsiteX3" fmla="*/ 26026 w 31793"/>
              <a:gd name="connsiteY3" fmla="*/ 15233 h 15874"/>
              <a:gd name="connsiteX4" fmla="*/ 13219 w 31793"/>
              <a:gd name="connsiteY4" fmla="*/ 13016 h 15874"/>
              <a:gd name="connsiteX5" fmla="*/ 16266 w 31793"/>
              <a:gd name="connsiteY5" fmla="*/ 13749 h 15874"/>
              <a:gd name="connsiteX6" fmla="*/ 15401 w 31793"/>
              <a:gd name="connsiteY6" fmla="*/ 13837 h 15874"/>
              <a:gd name="connsiteX7" fmla="*/ 17002 w 31793"/>
              <a:gd name="connsiteY7" fmla="*/ 14581 h 15874"/>
              <a:gd name="connsiteX8" fmla="*/ 15848 w 31793"/>
              <a:gd name="connsiteY8" fmla="*/ 14981 h 15874"/>
              <a:gd name="connsiteX9" fmla="*/ 15436 w 31793"/>
              <a:gd name="connsiteY9" fmla="*/ 15729 h 15874"/>
              <a:gd name="connsiteX10" fmla="*/ 8290 w 31793"/>
              <a:gd name="connsiteY10" fmla="*/ 15019 h 15874"/>
              <a:gd name="connsiteX11" fmla="*/ 6454 w 31793"/>
              <a:gd name="connsiteY11" fmla="*/ 14322 h 15874"/>
              <a:gd name="connsiteX12" fmla="*/ 5655 w 31793"/>
              <a:gd name="connsiteY12" fmla="*/ 13316 h 15874"/>
              <a:gd name="connsiteX13" fmla="*/ 4140 w 31793"/>
              <a:gd name="connsiteY13" fmla="*/ 13267 h 15874"/>
              <a:gd name="connsiteX14" fmla="*/ 2190 w 31793"/>
              <a:gd name="connsiteY14" fmla="*/ 13082 h 15874"/>
              <a:gd name="connsiteX15" fmla="*/ 3577 w 31793"/>
              <a:gd name="connsiteY15" fmla="*/ 12660 h 15874"/>
              <a:gd name="connsiteX16" fmla="*/ 3841 w 31793"/>
              <a:gd name="connsiteY16" fmla="*/ 11454 h 15874"/>
              <a:gd name="connsiteX17" fmla="*/ 2878 w 31793"/>
              <a:gd name="connsiteY17" fmla="*/ 8924 h 15874"/>
              <a:gd name="connsiteX18" fmla="*/ 1154 w 31793"/>
              <a:gd name="connsiteY18" fmla="*/ 8281 h 15874"/>
              <a:gd name="connsiteX19" fmla="*/ 332 w 31793"/>
              <a:gd name="connsiteY19" fmla="*/ 7246 h 15874"/>
              <a:gd name="connsiteX20" fmla="*/ 2517 w 31793"/>
              <a:gd name="connsiteY20" fmla="*/ 3933 h 15874"/>
              <a:gd name="connsiteX21" fmla="*/ 1746 w 31793"/>
              <a:gd name="connsiteY21" fmla="*/ 2822 h 15874"/>
              <a:gd name="connsiteX22" fmla="*/ 1510 w 31793"/>
              <a:gd name="connsiteY22" fmla="*/ 2252 h 15874"/>
              <a:gd name="connsiteX23" fmla="*/ 535 w 31793"/>
              <a:gd name="connsiteY23" fmla="*/ 1981 h 15874"/>
              <a:gd name="connsiteX24" fmla="*/ 3964 w 31793"/>
              <a:gd name="connsiteY24" fmla="*/ 2 h 15874"/>
              <a:gd name="connsiteX25" fmla="*/ 26373 w 31793"/>
              <a:gd name="connsiteY25" fmla="*/ 1341 h 15874"/>
              <a:gd name="connsiteX26" fmla="*/ 24752 w 31793"/>
              <a:gd name="connsiteY26" fmla="*/ 1984 h 15874"/>
              <a:gd name="connsiteX27" fmla="*/ 23784 w 31793"/>
              <a:gd name="connsiteY27" fmla="*/ 2627 h 15874"/>
              <a:gd name="connsiteX28" fmla="*/ 26530 w 31793"/>
              <a:gd name="connsiteY28" fmla="*/ 4004 h 15874"/>
              <a:gd name="connsiteX29" fmla="*/ 20722 w 31793"/>
              <a:gd name="connsiteY29" fmla="*/ 3392 h 15874"/>
              <a:gd name="connsiteX30" fmla="*/ 23108 w 31793"/>
              <a:gd name="connsiteY30" fmla="*/ 3668 h 15874"/>
              <a:gd name="connsiteX31" fmla="*/ 24212 w 31793"/>
              <a:gd name="connsiteY31" fmla="*/ 4525 h 15874"/>
              <a:gd name="connsiteX32" fmla="*/ 31190 w 31793"/>
              <a:gd name="connsiteY32" fmla="*/ 8230 h 15874"/>
              <a:gd name="connsiteX33" fmla="*/ 27681 w 31793"/>
              <a:gd name="connsiteY33" fmla="*/ 6938 h 15874"/>
              <a:gd name="connsiteX34" fmla="*/ 26743 w 31793"/>
              <a:gd name="connsiteY34" fmla="*/ 7159 h 15874"/>
              <a:gd name="connsiteX35" fmla="*/ 31757 w 31793"/>
              <a:gd name="connsiteY35" fmla="*/ 10597 h 15874"/>
              <a:gd name="connsiteX36" fmla="*/ 27832 w 31793"/>
              <a:gd name="connsiteY36" fmla="*/ 8977 h 15874"/>
              <a:gd name="connsiteX37" fmla="*/ 31581 w 31793"/>
              <a:gd name="connsiteY37" fmla="*/ 10979 h 15874"/>
              <a:gd name="connsiteX38" fmla="*/ 27376 w 31793"/>
              <a:gd name="connsiteY38" fmla="*/ 10073 h 15874"/>
              <a:gd name="connsiteX39" fmla="*/ 28462 w 31793"/>
              <a:gd name="connsiteY39" fmla="*/ 11265 h 15874"/>
              <a:gd name="connsiteX40" fmla="*/ 27131 w 31793"/>
              <a:gd name="connsiteY40" fmla="*/ 11599 h 15874"/>
              <a:gd name="connsiteX41" fmla="*/ 31025 w 31793"/>
              <a:gd name="connsiteY41" fmla="*/ 15209 h 15874"/>
              <a:gd name="connsiteX42" fmla="*/ 21301 w 31793"/>
              <a:gd name="connsiteY42" fmla="*/ 10436 h 15874"/>
              <a:gd name="connsiteX43" fmla="*/ 28427 w 31793"/>
              <a:gd name="connsiteY43" fmla="*/ 13791 h 15874"/>
              <a:gd name="connsiteX44" fmla="*/ 24082 w 31793"/>
              <a:gd name="connsiteY44" fmla="*/ 12504 h 15874"/>
              <a:gd name="connsiteX45" fmla="*/ 28500 w 31793"/>
              <a:gd name="connsiteY45" fmla="*/ 14615 h 15874"/>
              <a:gd name="connsiteX46" fmla="*/ 22110 w 31793"/>
              <a:gd name="connsiteY46" fmla="*/ 12971 h 15874"/>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2986 h 15889"/>
              <a:gd name="connsiteX1" fmla="*/ 29433 w 31793"/>
              <a:gd name="connsiteY1" fmla="*/ 15889 h 15889"/>
              <a:gd name="connsiteX2" fmla="*/ 24752 w 31793"/>
              <a:gd name="connsiteY2" fmla="*/ 14373 h 15889"/>
              <a:gd name="connsiteX3" fmla="*/ 26026 w 31793"/>
              <a:gd name="connsiteY3" fmla="*/ 15248 h 15889"/>
              <a:gd name="connsiteX4" fmla="*/ 13219 w 31793"/>
              <a:gd name="connsiteY4" fmla="*/ 13031 h 15889"/>
              <a:gd name="connsiteX5" fmla="*/ 16266 w 31793"/>
              <a:gd name="connsiteY5" fmla="*/ 13764 h 15889"/>
              <a:gd name="connsiteX6" fmla="*/ 15401 w 31793"/>
              <a:gd name="connsiteY6" fmla="*/ 13852 h 15889"/>
              <a:gd name="connsiteX7" fmla="*/ 17002 w 31793"/>
              <a:gd name="connsiteY7" fmla="*/ 14596 h 15889"/>
              <a:gd name="connsiteX8" fmla="*/ 15848 w 31793"/>
              <a:gd name="connsiteY8" fmla="*/ 14996 h 15889"/>
              <a:gd name="connsiteX9" fmla="*/ 15436 w 31793"/>
              <a:gd name="connsiteY9" fmla="*/ 15744 h 15889"/>
              <a:gd name="connsiteX10" fmla="*/ 8290 w 31793"/>
              <a:gd name="connsiteY10" fmla="*/ 15034 h 15889"/>
              <a:gd name="connsiteX11" fmla="*/ 6454 w 31793"/>
              <a:gd name="connsiteY11" fmla="*/ 14337 h 15889"/>
              <a:gd name="connsiteX12" fmla="*/ 5655 w 31793"/>
              <a:gd name="connsiteY12" fmla="*/ 13331 h 15889"/>
              <a:gd name="connsiteX13" fmla="*/ 4140 w 31793"/>
              <a:gd name="connsiteY13" fmla="*/ 13282 h 15889"/>
              <a:gd name="connsiteX14" fmla="*/ 2190 w 31793"/>
              <a:gd name="connsiteY14" fmla="*/ 13097 h 15889"/>
              <a:gd name="connsiteX15" fmla="*/ 3577 w 31793"/>
              <a:gd name="connsiteY15" fmla="*/ 12675 h 15889"/>
              <a:gd name="connsiteX16" fmla="*/ 3841 w 31793"/>
              <a:gd name="connsiteY16" fmla="*/ 11469 h 15889"/>
              <a:gd name="connsiteX17" fmla="*/ 2878 w 31793"/>
              <a:gd name="connsiteY17" fmla="*/ 8939 h 15889"/>
              <a:gd name="connsiteX18" fmla="*/ 1154 w 31793"/>
              <a:gd name="connsiteY18" fmla="*/ 8296 h 15889"/>
              <a:gd name="connsiteX19" fmla="*/ 332 w 31793"/>
              <a:gd name="connsiteY19" fmla="*/ 7261 h 15889"/>
              <a:gd name="connsiteX20" fmla="*/ 2517 w 31793"/>
              <a:gd name="connsiteY20" fmla="*/ 3948 h 15889"/>
              <a:gd name="connsiteX21" fmla="*/ 1746 w 31793"/>
              <a:gd name="connsiteY21" fmla="*/ 2837 h 15889"/>
              <a:gd name="connsiteX22" fmla="*/ 1510 w 31793"/>
              <a:gd name="connsiteY22" fmla="*/ 2267 h 15889"/>
              <a:gd name="connsiteX23" fmla="*/ 535 w 31793"/>
              <a:gd name="connsiteY23" fmla="*/ 1996 h 15889"/>
              <a:gd name="connsiteX24" fmla="*/ 3964 w 31793"/>
              <a:gd name="connsiteY24" fmla="*/ 17 h 15889"/>
              <a:gd name="connsiteX25" fmla="*/ 26373 w 31793"/>
              <a:gd name="connsiteY25" fmla="*/ 1356 h 15889"/>
              <a:gd name="connsiteX26" fmla="*/ 24752 w 31793"/>
              <a:gd name="connsiteY26" fmla="*/ 1999 h 15889"/>
              <a:gd name="connsiteX27" fmla="*/ 23784 w 31793"/>
              <a:gd name="connsiteY27" fmla="*/ 2642 h 15889"/>
              <a:gd name="connsiteX28" fmla="*/ 26530 w 31793"/>
              <a:gd name="connsiteY28" fmla="*/ 4019 h 15889"/>
              <a:gd name="connsiteX29" fmla="*/ 20722 w 31793"/>
              <a:gd name="connsiteY29" fmla="*/ 3407 h 15889"/>
              <a:gd name="connsiteX30" fmla="*/ 23108 w 31793"/>
              <a:gd name="connsiteY30" fmla="*/ 3683 h 15889"/>
              <a:gd name="connsiteX31" fmla="*/ 24212 w 31793"/>
              <a:gd name="connsiteY31" fmla="*/ 4540 h 15889"/>
              <a:gd name="connsiteX32" fmla="*/ 31190 w 31793"/>
              <a:gd name="connsiteY32" fmla="*/ 8245 h 15889"/>
              <a:gd name="connsiteX33" fmla="*/ 27681 w 31793"/>
              <a:gd name="connsiteY33" fmla="*/ 6953 h 15889"/>
              <a:gd name="connsiteX34" fmla="*/ 26743 w 31793"/>
              <a:gd name="connsiteY34" fmla="*/ 7174 h 15889"/>
              <a:gd name="connsiteX35" fmla="*/ 31757 w 31793"/>
              <a:gd name="connsiteY35" fmla="*/ 10612 h 15889"/>
              <a:gd name="connsiteX36" fmla="*/ 27832 w 31793"/>
              <a:gd name="connsiteY36" fmla="*/ 8992 h 15889"/>
              <a:gd name="connsiteX37" fmla="*/ 31581 w 31793"/>
              <a:gd name="connsiteY37" fmla="*/ 10994 h 15889"/>
              <a:gd name="connsiteX38" fmla="*/ 27376 w 31793"/>
              <a:gd name="connsiteY38" fmla="*/ 10088 h 15889"/>
              <a:gd name="connsiteX39" fmla="*/ 28462 w 31793"/>
              <a:gd name="connsiteY39" fmla="*/ 11280 h 15889"/>
              <a:gd name="connsiteX40" fmla="*/ 27131 w 31793"/>
              <a:gd name="connsiteY40" fmla="*/ 11614 h 15889"/>
              <a:gd name="connsiteX41" fmla="*/ 31025 w 31793"/>
              <a:gd name="connsiteY41" fmla="*/ 15224 h 15889"/>
              <a:gd name="connsiteX42" fmla="*/ 21301 w 31793"/>
              <a:gd name="connsiteY42" fmla="*/ 10451 h 15889"/>
              <a:gd name="connsiteX43" fmla="*/ 28427 w 31793"/>
              <a:gd name="connsiteY43" fmla="*/ 13806 h 15889"/>
              <a:gd name="connsiteX44" fmla="*/ 24082 w 31793"/>
              <a:gd name="connsiteY44" fmla="*/ 12519 h 15889"/>
              <a:gd name="connsiteX45" fmla="*/ 28500 w 31793"/>
              <a:gd name="connsiteY45" fmla="*/ 14630 h 15889"/>
              <a:gd name="connsiteX46" fmla="*/ 22110 w 31793"/>
              <a:gd name="connsiteY46" fmla="*/ 12986 h 15889"/>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7 h 15960"/>
              <a:gd name="connsiteX1" fmla="*/ 29433 w 31793"/>
              <a:gd name="connsiteY1" fmla="*/ 15960 h 15960"/>
              <a:gd name="connsiteX2" fmla="*/ 24752 w 31793"/>
              <a:gd name="connsiteY2" fmla="*/ 14444 h 15960"/>
              <a:gd name="connsiteX3" fmla="*/ 26026 w 31793"/>
              <a:gd name="connsiteY3" fmla="*/ 15319 h 15960"/>
              <a:gd name="connsiteX4" fmla="*/ 13219 w 31793"/>
              <a:gd name="connsiteY4" fmla="*/ 13102 h 15960"/>
              <a:gd name="connsiteX5" fmla="*/ 16266 w 31793"/>
              <a:gd name="connsiteY5" fmla="*/ 13835 h 15960"/>
              <a:gd name="connsiteX6" fmla="*/ 15401 w 31793"/>
              <a:gd name="connsiteY6" fmla="*/ 13923 h 15960"/>
              <a:gd name="connsiteX7" fmla="*/ 17002 w 31793"/>
              <a:gd name="connsiteY7" fmla="*/ 14667 h 15960"/>
              <a:gd name="connsiteX8" fmla="*/ 15848 w 31793"/>
              <a:gd name="connsiteY8" fmla="*/ 15067 h 15960"/>
              <a:gd name="connsiteX9" fmla="*/ 15436 w 31793"/>
              <a:gd name="connsiteY9" fmla="*/ 15815 h 15960"/>
              <a:gd name="connsiteX10" fmla="*/ 8290 w 31793"/>
              <a:gd name="connsiteY10" fmla="*/ 15105 h 15960"/>
              <a:gd name="connsiteX11" fmla="*/ 6454 w 31793"/>
              <a:gd name="connsiteY11" fmla="*/ 14408 h 15960"/>
              <a:gd name="connsiteX12" fmla="*/ 5655 w 31793"/>
              <a:gd name="connsiteY12" fmla="*/ 13402 h 15960"/>
              <a:gd name="connsiteX13" fmla="*/ 4140 w 31793"/>
              <a:gd name="connsiteY13" fmla="*/ 13353 h 15960"/>
              <a:gd name="connsiteX14" fmla="*/ 2190 w 31793"/>
              <a:gd name="connsiteY14" fmla="*/ 13168 h 15960"/>
              <a:gd name="connsiteX15" fmla="*/ 3577 w 31793"/>
              <a:gd name="connsiteY15" fmla="*/ 12746 h 15960"/>
              <a:gd name="connsiteX16" fmla="*/ 3841 w 31793"/>
              <a:gd name="connsiteY16" fmla="*/ 11540 h 15960"/>
              <a:gd name="connsiteX17" fmla="*/ 2878 w 31793"/>
              <a:gd name="connsiteY17" fmla="*/ 9010 h 15960"/>
              <a:gd name="connsiteX18" fmla="*/ 1154 w 31793"/>
              <a:gd name="connsiteY18" fmla="*/ 8367 h 15960"/>
              <a:gd name="connsiteX19" fmla="*/ 332 w 31793"/>
              <a:gd name="connsiteY19" fmla="*/ 7332 h 15960"/>
              <a:gd name="connsiteX20" fmla="*/ 2517 w 31793"/>
              <a:gd name="connsiteY20" fmla="*/ 4019 h 15960"/>
              <a:gd name="connsiteX21" fmla="*/ 1746 w 31793"/>
              <a:gd name="connsiteY21" fmla="*/ 2908 h 15960"/>
              <a:gd name="connsiteX22" fmla="*/ 1510 w 31793"/>
              <a:gd name="connsiteY22" fmla="*/ 2338 h 15960"/>
              <a:gd name="connsiteX23" fmla="*/ 535 w 31793"/>
              <a:gd name="connsiteY23" fmla="*/ 2067 h 15960"/>
              <a:gd name="connsiteX24" fmla="*/ 3964 w 31793"/>
              <a:gd name="connsiteY24" fmla="*/ 88 h 15960"/>
              <a:gd name="connsiteX25" fmla="*/ 23311 w 31793"/>
              <a:gd name="connsiteY25" fmla="*/ 386 h 15960"/>
              <a:gd name="connsiteX26" fmla="*/ 26373 w 31793"/>
              <a:gd name="connsiteY26" fmla="*/ 1427 h 15960"/>
              <a:gd name="connsiteX27" fmla="*/ 24752 w 31793"/>
              <a:gd name="connsiteY27" fmla="*/ 2070 h 15960"/>
              <a:gd name="connsiteX28" fmla="*/ 23784 w 31793"/>
              <a:gd name="connsiteY28" fmla="*/ 2713 h 15960"/>
              <a:gd name="connsiteX29" fmla="*/ 26530 w 31793"/>
              <a:gd name="connsiteY29" fmla="*/ 4090 h 15960"/>
              <a:gd name="connsiteX30" fmla="*/ 20722 w 31793"/>
              <a:gd name="connsiteY30" fmla="*/ 3478 h 15960"/>
              <a:gd name="connsiteX31" fmla="*/ 23108 w 31793"/>
              <a:gd name="connsiteY31" fmla="*/ 3754 h 15960"/>
              <a:gd name="connsiteX32" fmla="*/ 24212 w 31793"/>
              <a:gd name="connsiteY32" fmla="*/ 4611 h 15960"/>
              <a:gd name="connsiteX33" fmla="*/ 31190 w 31793"/>
              <a:gd name="connsiteY33" fmla="*/ 8316 h 15960"/>
              <a:gd name="connsiteX34" fmla="*/ 27681 w 31793"/>
              <a:gd name="connsiteY34" fmla="*/ 7024 h 15960"/>
              <a:gd name="connsiteX35" fmla="*/ 26743 w 31793"/>
              <a:gd name="connsiteY35" fmla="*/ 7245 h 15960"/>
              <a:gd name="connsiteX36" fmla="*/ 31757 w 31793"/>
              <a:gd name="connsiteY36" fmla="*/ 10683 h 15960"/>
              <a:gd name="connsiteX37" fmla="*/ 27832 w 31793"/>
              <a:gd name="connsiteY37" fmla="*/ 9063 h 15960"/>
              <a:gd name="connsiteX38" fmla="*/ 31581 w 31793"/>
              <a:gd name="connsiteY38" fmla="*/ 11065 h 15960"/>
              <a:gd name="connsiteX39" fmla="*/ 27376 w 31793"/>
              <a:gd name="connsiteY39" fmla="*/ 10159 h 15960"/>
              <a:gd name="connsiteX40" fmla="*/ 28462 w 31793"/>
              <a:gd name="connsiteY40" fmla="*/ 11351 h 15960"/>
              <a:gd name="connsiteX41" fmla="*/ 27131 w 31793"/>
              <a:gd name="connsiteY41" fmla="*/ 11685 h 15960"/>
              <a:gd name="connsiteX42" fmla="*/ 31025 w 31793"/>
              <a:gd name="connsiteY42" fmla="*/ 15295 h 15960"/>
              <a:gd name="connsiteX43" fmla="*/ 21301 w 31793"/>
              <a:gd name="connsiteY43" fmla="*/ 10522 h 15960"/>
              <a:gd name="connsiteX44" fmla="*/ 28427 w 31793"/>
              <a:gd name="connsiteY44" fmla="*/ 13877 h 15960"/>
              <a:gd name="connsiteX45" fmla="*/ 24082 w 31793"/>
              <a:gd name="connsiteY45" fmla="*/ 12590 h 15960"/>
              <a:gd name="connsiteX46" fmla="*/ 28500 w 31793"/>
              <a:gd name="connsiteY46" fmla="*/ 14701 h 15960"/>
              <a:gd name="connsiteX47" fmla="*/ 22110 w 31793"/>
              <a:gd name="connsiteY47" fmla="*/ 13057 h 15960"/>
              <a:gd name="connsiteX0" fmla="*/ 22110 w 31793"/>
              <a:gd name="connsiteY0" fmla="*/ 13053 h 15956"/>
              <a:gd name="connsiteX1" fmla="*/ 29433 w 31793"/>
              <a:gd name="connsiteY1" fmla="*/ 15956 h 15956"/>
              <a:gd name="connsiteX2" fmla="*/ 24752 w 31793"/>
              <a:gd name="connsiteY2" fmla="*/ 14440 h 15956"/>
              <a:gd name="connsiteX3" fmla="*/ 26026 w 31793"/>
              <a:gd name="connsiteY3" fmla="*/ 15315 h 15956"/>
              <a:gd name="connsiteX4" fmla="*/ 13219 w 31793"/>
              <a:gd name="connsiteY4" fmla="*/ 13098 h 15956"/>
              <a:gd name="connsiteX5" fmla="*/ 16266 w 31793"/>
              <a:gd name="connsiteY5" fmla="*/ 13831 h 15956"/>
              <a:gd name="connsiteX6" fmla="*/ 15401 w 31793"/>
              <a:gd name="connsiteY6" fmla="*/ 13919 h 15956"/>
              <a:gd name="connsiteX7" fmla="*/ 17002 w 31793"/>
              <a:gd name="connsiteY7" fmla="*/ 14663 h 15956"/>
              <a:gd name="connsiteX8" fmla="*/ 15848 w 31793"/>
              <a:gd name="connsiteY8" fmla="*/ 15063 h 15956"/>
              <a:gd name="connsiteX9" fmla="*/ 15436 w 31793"/>
              <a:gd name="connsiteY9" fmla="*/ 15811 h 15956"/>
              <a:gd name="connsiteX10" fmla="*/ 8290 w 31793"/>
              <a:gd name="connsiteY10" fmla="*/ 15101 h 15956"/>
              <a:gd name="connsiteX11" fmla="*/ 6454 w 31793"/>
              <a:gd name="connsiteY11" fmla="*/ 14404 h 15956"/>
              <a:gd name="connsiteX12" fmla="*/ 5655 w 31793"/>
              <a:gd name="connsiteY12" fmla="*/ 13398 h 15956"/>
              <a:gd name="connsiteX13" fmla="*/ 4140 w 31793"/>
              <a:gd name="connsiteY13" fmla="*/ 13349 h 15956"/>
              <a:gd name="connsiteX14" fmla="*/ 2190 w 31793"/>
              <a:gd name="connsiteY14" fmla="*/ 13164 h 15956"/>
              <a:gd name="connsiteX15" fmla="*/ 3577 w 31793"/>
              <a:gd name="connsiteY15" fmla="*/ 12742 h 15956"/>
              <a:gd name="connsiteX16" fmla="*/ 3841 w 31793"/>
              <a:gd name="connsiteY16" fmla="*/ 11536 h 15956"/>
              <a:gd name="connsiteX17" fmla="*/ 2878 w 31793"/>
              <a:gd name="connsiteY17" fmla="*/ 9006 h 15956"/>
              <a:gd name="connsiteX18" fmla="*/ 1154 w 31793"/>
              <a:gd name="connsiteY18" fmla="*/ 8363 h 15956"/>
              <a:gd name="connsiteX19" fmla="*/ 332 w 31793"/>
              <a:gd name="connsiteY19" fmla="*/ 7328 h 15956"/>
              <a:gd name="connsiteX20" fmla="*/ 2517 w 31793"/>
              <a:gd name="connsiteY20" fmla="*/ 4015 h 15956"/>
              <a:gd name="connsiteX21" fmla="*/ 1746 w 31793"/>
              <a:gd name="connsiteY21" fmla="*/ 2904 h 15956"/>
              <a:gd name="connsiteX22" fmla="*/ 1510 w 31793"/>
              <a:gd name="connsiteY22" fmla="*/ 2334 h 15956"/>
              <a:gd name="connsiteX23" fmla="*/ 535 w 31793"/>
              <a:gd name="connsiteY23" fmla="*/ 2063 h 15956"/>
              <a:gd name="connsiteX24" fmla="*/ 3964 w 31793"/>
              <a:gd name="connsiteY24" fmla="*/ 84 h 15956"/>
              <a:gd name="connsiteX25" fmla="*/ 23424 w 31793"/>
              <a:gd name="connsiteY25" fmla="*/ 413 h 15956"/>
              <a:gd name="connsiteX26" fmla="*/ 26373 w 31793"/>
              <a:gd name="connsiteY26" fmla="*/ 1423 h 15956"/>
              <a:gd name="connsiteX27" fmla="*/ 24752 w 31793"/>
              <a:gd name="connsiteY27" fmla="*/ 2066 h 15956"/>
              <a:gd name="connsiteX28" fmla="*/ 23784 w 31793"/>
              <a:gd name="connsiteY28" fmla="*/ 2709 h 15956"/>
              <a:gd name="connsiteX29" fmla="*/ 26530 w 31793"/>
              <a:gd name="connsiteY29" fmla="*/ 4086 h 15956"/>
              <a:gd name="connsiteX30" fmla="*/ 20722 w 31793"/>
              <a:gd name="connsiteY30" fmla="*/ 3474 h 15956"/>
              <a:gd name="connsiteX31" fmla="*/ 23108 w 31793"/>
              <a:gd name="connsiteY31" fmla="*/ 3750 h 15956"/>
              <a:gd name="connsiteX32" fmla="*/ 24212 w 31793"/>
              <a:gd name="connsiteY32" fmla="*/ 4607 h 15956"/>
              <a:gd name="connsiteX33" fmla="*/ 31190 w 31793"/>
              <a:gd name="connsiteY33" fmla="*/ 8312 h 15956"/>
              <a:gd name="connsiteX34" fmla="*/ 27681 w 31793"/>
              <a:gd name="connsiteY34" fmla="*/ 7020 h 15956"/>
              <a:gd name="connsiteX35" fmla="*/ 26743 w 31793"/>
              <a:gd name="connsiteY35" fmla="*/ 7241 h 15956"/>
              <a:gd name="connsiteX36" fmla="*/ 31757 w 31793"/>
              <a:gd name="connsiteY36" fmla="*/ 10679 h 15956"/>
              <a:gd name="connsiteX37" fmla="*/ 27832 w 31793"/>
              <a:gd name="connsiteY37" fmla="*/ 9059 h 15956"/>
              <a:gd name="connsiteX38" fmla="*/ 31581 w 31793"/>
              <a:gd name="connsiteY38" fmla="*/ 11061 h 15956"/>
              <a:gd name="connsiteX39" fmla="*/ 27376 w 31793"/>
              <a:gd name="connsiteY39" fmla="*/ 10155 h 15956"/>
              <a:gd name="connsiteX40" fmla="*/ 28462 w 31793"/>
              <a:gd name="connsiteY40" fmla="*/ 11347 h 15956"/>
              <a:gd name="connsiteX41" fmla="*/ 27131 w 31793"/>
              <a:gd name="connsiteY41" fmla="*/ 11681 h 15956"/>
              <a:gd name="connsiteX42" fmla="*/ 31025 w 31793"/>
              <a:gd name="connsiteY42" fmla="*/ 15291 h 15956"/>
              <a:gd name="connsiteX43" fmla="*/ 21301 w 31793"/>
              <a:gd name="connsiteY43" fmla="*/ 10518 h 15956"/>
              <a:gd name="connsiteX44" fmla="*/ 28427 w 31793"/>
              <a:gd name="connsiteY44" fmla="*/ 13873 h 15956"/>
              <a:gd name="connsiteX45" fmla="*/ 24082 w 31793"/>
              <a:gd name="connsiteY45" fmla="*/ 12586 h 15956"/>
              <a:gd name="connsiteX46" fmla="*/ 28500 w 31793"/>
              <a:gd name="connsiteY46" fmla="*/ 14697 h 15956"/>
              <a:gd name="connsiteX47" fmla="*/ 22110 w 31793"/>
              <a:gd name="connsiteY47" fmla="*/ 13053 h 15956"/>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274 h 16177"/>
              <a:gd name="connsiteX1" fmla="*/ 29433 w 31793"/>
              <a:gd name="connsiteY1" fmla="*/ 16177 h 16177"/>
              <a:gd name="connsiteX2" fmla="*/ 24752 w 31793"/>
              <a:gd name="connsiteY2" fmla="*/ 14661 h 16177"/>
              <a:gd name="connsiteX3" fmla="*/ 26026 w 31793"/>
              <a:gd name="connsiteY3" fmla="*/ 15536 h 16177"/>
              <a:gd name="connsiteX4" fmla="*/ 13219 w 31793"/>
              <a:gd name="connsiteY4" fmla="*/ 13319 h 16177"/>
              <a:gd name="connsiteX5" fmla="*/ 16266 w 31793"/>
              <a:gd name="connsiteY5" fmla="*/ 14052 h 16177"/>
              <a:gd name="connsiteX6" fmla="*/ 15401 w 31793"/>
              <a:gd name="connsiteY6" fmla="*/ 14140 h 16177"/>
              <a:gd name="connsiteX7" fmla="*/ 17002 w 31793"/>
              <a:gd name="connsiteY7" fmla="*/ 14884 h 16177"/>
              <a:gd name="connsiteX8" fmla="*/ 15848 w 31793"/>
              <a:gd name="connsiteY8" fmla="*/ 15284 h 16177"/>
              <a:gd name="connsiteX9" fmla="*/ 15436 w 31793"/>
              <a:gd name="connsiteY9" fmla="*/ 16032 h 16177"/>
              <a:gd name="connsiteX10" fmla="*/ 8290 w 31793"/>
              <a:gd name="connsiteY10" fmla="*/ 15322 h 16177"/>
              <a:gd name="connsiteX11" fmla="*/ 6454 w 31793"/>
              <a:gd name="connsiteY11" fmla="*/ 14625 h 16177"/>
              <a:gd name="connsiteX12" fmla="*/ 5655 w 31793"/>
              <a:gd name="connsiteY12" fmla="*/ 13619 h 16177"/>
              <a:gd name="connsiteX13" fmla="*/ 4140 w 31793"/>
              <a:gd name="connsiteY13" fmla="*/ 13570 h 16177"/>
              <a:gd name="connsiteX14" fmla="*/ 2190 w 31793"/>
              <a:gd name="connsiteY14" fmla="*/ 13385 h 16177"/>
              <a:gd name="connsiteX15" fmla="*/ 3577 w 31793"/>
              <a:gd name="connsiteY15" fmla="*/ 12963 h 16177"/>
              <a:gd name="connsiteX16" fmla="*/ 3841 w 31793"/>
              <a:gd name="connsiteY16" fmla="*/ 11757 h 16177"/>
              <a:gd name="connsiteX17" fmla="*/ 2878 w 31793"/>
              <a:gd name="connsiteY17" fmla="*/ 9227 h 16177"/>
              <a:gd name="connsiteX18" fmla="*/ 1154 w 31793"/>
              <a:gd name="connsiteY18" fmla="*/ 8584 h 16177"/>
              <a:gd name="connsiteX19" fmla="*/ 332 w 31793"/>
              <a:gd name="connsiteY19" fmla="*/ 7549 h 16177"/>
              <a:gd name="connsiteX20" fmla="*/ 2517 w 31793"/>
              <a:gd name="connsiteY20" fmla="*/ 4236 h 16177"/>
              <a:gd name="connsiteX21" fmla="*/ 1746 w 31793"/>
              <a:gd name="connsiteY21" fmla="*/ 3125 h 16177"/>
              <a:gd name="connsiteX22" fmla="*/ 1510 w 31793"/>
              <a:gd name="connsiteY22" fmla="*/ 2555 h 16177"/>
              <a:gd name="connsiteX23" fmla="*/ 535 w 31793"/>
              <a:gd name="connsiteY23" fmla="*/ 2284 h 16177"/>
              <a:gd name="connsiteX24" fmla="*/ 3964 w 31793"/>
              <a:gd name="connsiteY24" fmla="*/ 305 h 16177"/>
              <a:gd name="connsiteX25" fmla="*/ 21532 w 31793"/>
              <a:gd name="connsiteY25" fmla="*/ 21 h 16177"/>
              <a:gd name="connsiteX26" fmla="*/ 23424 w 31793"/>
              <a:gd name="connsiteY26" fmla="*/ 634 h 16177"/>
              <a:gd name="connsiteX27" fmla="*/ 26373 w 31793"/>
              <a:gd name="connsiteY27" fmla="*/ 1644 h 16177"/>
              <a:gd name="connsiteX28" fmla="*/ 24752 w 31793"/>
              <a:gd name="connsiteY28" fmla="*/ 2287 h 16177"/>
              <a:gd name="connsiteX29" fmla="*/ 23784 w 31793"/>
              <a:gd name="connsiteY29" fmla="*/ 2930 h 16177"/>
              <a:gd name="connsiteX30" fmla="*/ 26530 w 31793"/>
              <a:gd name="connsiteY30" fmla="*/ 4307 h 16177"/>
              <a:gd name="connsiteX31" fmla="*/ 20722 w 31793"/>
              <a:gd name="connsiteY31" fmla="*/ 3695 h 16177"/>
              <a:gd name="connsiteX32" fmla="*/ 23108 w 31793"/>
              <a:gd name="connsiteY32" fmla="*/ 3971 h 16177"/>
              <a:gd name="connsiteX33" fmla="*/ 24212 w 31793"/>
              <a:gd name="connsiteY33" fmla="*/ 4828 h 16177"/>
              <a:gd name="connsiteX34" fmla="*/ 31190 w 31793"/>
              <a:gd name="connsiteY34" fmla="*/ 8533 h 16177"/>
              <a:gd name="connsiteX35" fmla="*/ 27681 w 31793"/>
              <a:gd name="connsiteY35" fmla="*/ 7241 h 16177"/>
              <a:gd name="connsiteX36" fmla="*/ 26743 w 31793"/>
              <a:gd name="connsiteY36" fmla="*/ 7462 h 16177"/>
              <a:gd name="connsiteX37" fmla="*/ 31757 w 31793"/>
              <a:gd name="connsiteY37" fmla="*/ 10900 h 16177"/>
              <a:gd name="connsiteX38" fmla="*/ 27832 w 31793"/>
              <a:gd name="connsiteY38" fmla="*/ 9280 h 16177"/>
              <a:gd name="connsiteX39" fmla="*/ 31581 w 31793"/>
              <a:gd name="connsiteY39" fmla="*/ 11282 h 16177"/>
              <a:gd name="connsiteX40" fmla="*/ 27376 w 31793"/>
              <a:gd name="connsiteY40" fmla="*/ 10376 h 16177"/>
              <a:gd name="connsiteX41" fmla="*/ 28462 w 31793"/>
              <a:gd name="connsiteY41" fmla="*/ 11568 h 16177"/>
              <a:gd name="connsiteX42" fmla="*/ 27131 w 31793"/>
              <a:gd name="connsiteY42" fmla="*/ 11902 h 16177"/>
              <a:gd name="connsiteX43" fmla="*/ 31025 w 31793"/>
              <a:gd name="connsiteY43" fmla="*/ 15512 h 16177"/>
              <a:gd name="connsiteX44" fmla="*/ 21301 w 31793"/>
              <a:gd name="connsiteY44" fmla="*/ 10739 h 16177"/>
              <a:gd name="connsiteX45" fmla="*/ 28427 w 31793"/>
              <a:gd name="connsiteY45" fmla="*/ 14094 h 16177"/>
              <a:gd name="connsiteX46" fmla="*/ 24082 w 31793"/>
              <a:gd name="connsiteY46" fmla="*/ 12807 h 16177"/>
              <a:gd name="connsiteX47" fmla="*/ 28500 w 31793"/>
              <a:gd name="connsiteY47" fmla="*/ 14918 h 16177"/>
              <a:gd name="connsiteX48" fmla="*/ 22110 w 31793"/>
              <a:gd name="connsiteY48" fmla="*/ 13274 h 16177"/>
              <a:gd name="connsiteX0" fmla="*/ 22110 w 31793"/>
              <a:gd name="connsiteY0" fmla="*/ 13884 h 16787"/>
              <a:gd name="connsiteX1" fmla="*/ 29433 w 31793"/>
              <a:gd name="connsiteY1" fmla="*/ 16787 h 16787"/>
              <a:gd name="connsiteX2" fmla="*/ 24752 w 31793"/>
              <a:gd name="connsiteY2" fmla="*/ 15271 h 16787"/>
              <a:gd name="connsiteX3" fmla="*/ 26026 w 31793"/>
              <a:gd name="connsiteY3" fmla="*/ 16146 h 16787"/>
              <a:gd name="connsiteX4" fmla="*/ 13219 w 31793"/>
              <a:gd name="connsiteY4" fmla="*/ 13929 h 16787"/>
              <a:gd name="connsiteX5" fmla="*/ 16266 w 31793"/>
              <a:gd name="connsiteY5" fmla="*/ 14662 h 16787"/>
              <a:gd name="connsiteX6" fmla="*/ 15401 w 31793"/>
              <a:gd name="connsiteY6" fmla="*/ 14750 h 16787"/>
              <a:gd name="connsiteX7" fmla="*/ 17002 w 31793"/>
              <a:gd name="connsiteY7" fmla="*/ 15494 h 16787"/>
              <a:gd name="connsiteX8" fmla="*/ 15848 w 31793"/>
              <a:gd name="connsiteY8" fmla="*/ 15894 h 16787"/>
              <a:gd name="connsiteX9" fmla="*/ 15436 w 31793"/>
              <a:gd name="connsiteY9" fmla="*/ 16642 h 16787"/>
              <a:gd name="connsiteX10" fmla="*/ 8290 w 31793"/>
              <a:gd name="connsiteY10" fmla="*/ 15932 h 16787"/>
              <a:gd name="connsiteX11" fmla="*/ 6454 w 31793"/>
              <a:gd name="connsiteY11" fmla="*/ 15235 h 16787"/>
              <a:gd name="connsiteX12" fmla="*/ 5655 w 31793"/>
              <a:gd name="connsiteY12" fmla="*/ 14229 h 16787"/>
              <a:gd name="connsiteX13" fmla="*/ 4140 w 31793"/>
              <a:gd name="connsiteY13" fmla="*/ 14180 h 16787"/>
              <a:gd name="connsiteX14" fmla="*/ 2190 w 31793"/>
              <a:gd name="connsiteY14" fmla="*/ 13995 h 16787"/>
              <a:gd name="connsiteX15" fmla="*/ 3577 w 31793"/>
              <a:gd name="connsiteY15" fmla="*/ 13573 h 16787"/>
              <a:gd name="connsiteX16" fmla="*/ 3841 w 31793"/>
              <a:gd name="connsiteY16" fmla="*/ 12367 h 16787"/>
              <a:gd name="connsiteX17" fmla="*/ 2878 w 31793"/>
              <a:gd name="connsiteY17" fmla="*/ 9837 h 16787"/>
              <a:gd name="connsiteX18" fmla="*/ 1154 w 31793"/>
              <a:gd name="connsiteY18" fmla="*/ 9194 h 16787"/>
              <a:gd name="connsiteX19" fmla="*/ 332 w 31793"/>
              <a:gd name="connsiteY19" fmla="*/ 8159 h 16787"/>
              <a:gd name="connsiteX20" fmla="*/ 2517 w 31793"/>
              <a:gd name="connsiteY20" fmla="*/ 4846 h 16787"/>
              <a:gd name="connsiteX21" fmla="*/ 1746 w 31793"/>
              <a:gd name="connsiteY21" fmla="*/ 3735 h 16787"/>
              <a:gd name="connsiteX22" fmla="*/ 1510 w 31793"/>
              <a:gd name="connsiteY22" fmla="*/ 3165 h 16787"/>
              <a:gd name="connsiteX23" fmla="*/ 535 w 31793"/>
              <a:gd name="connsiteY23" fmla="*/ 2894 h 16787"/>
              <a:gd name="connsiteX24" fmla="*/ 3964 w 31793"/>
              <a:gd name="connsiteY24" fmla="*/ 915 h 16787"/>
              <a:gd name="connsiteX25" fmla="*/ 21532 w 31793"/>
              <a:gd name="connsiteY25" fmla="*/ 631 h 16787"/>
              <a:gd name="connsiteX26" fmla="*/ 23424 w 31793"/>
              <a:gd name="connsiteY26" fmla="*/ 1244 h 16787"/>
              <a:gd name="connsiteX27" fmla="*/ 26373 w 31793"/>
              <a:gd name="connsiteY27" fmla="*/ 2254 h 16787"/>
              <a:gd name="connsiteX28" fmla="*/ 24752 w 31793"/>
              <a:gd name="connsiteY28" fmla="*/ 2897 h 16787"/>
              <a:gd name="connsiteX29" fmla="*/ 23784 w 31793"/>
              <a:gd name="connsiteY29" fmla="*/ 3540 h 16787"/>
              <a:gd name="connsiteX30" fmla="*/ 26530 w 31793"/>
              <a:gd name="connsiteY30" fmla="*/ 4917 h 16787"/>
              <a:gd name="connsiteX31" fmla="*/ 20722 w 31793"/>
              <a:gd name="connsiteY31" fmla="*/ 4305 h 16787"/>
              <a:gd name="connsiteX32" fmla="*/ 23108 w 31793"/>
              <a:gd name="connsiteY32" fmla="*/ 4581 h 16787"/>
              <a:gd name="connsiteX33" fmla="*/ 24212 w 31793"/>
              <a:gd name="connsiteY33" fmla="*/ 5438 h 16787"/>
              <a:gd name="connsiteX34" fmla="*/ 31190 w 31793"/>
              <a:gd name="connsiteY34" fmla="*/ 9143 h 16787"/>
              <a:gd name="connsiteX35" fmla="*/ 27681 w 31793"/>
              <a:gd name="connsiteY35" fmla="*/ 7851 h 16787"/>
              <a:gd name="connsiteX36" fmla="*/ 26743 w 31793"/>
              <a:gd name="connsiteY36" fmla="*/ 8072 h 16787"/>
              <a:gd name="connsiteX37" fmla="*/ 31757 w 31793"/>
              <a:gd name="connsiteY37" fmla="*/ 11510 h 16787"/>
              <a:gd name="connsiteX38" fmla="*/ 27832 w 31793"/>
              <a:gd name="connsiteY38" fmla="*/ 9890 h 16787"/>
              <a:gd name="connsiteX39" fmla="*/ 31581 w 31793"/>
              <a:gd name="connsiteY39" fmla="*/ 11892 h 16787"/>
              <a:gd name="connsiteX40" fmla="*/ 27376 w 31793"/>
              <a:gd name="connsiteY40" fmla="*/ 10986 h 16787"/>
              <a:gd name="connsiteX41" fmla="*/ 28462 w 31793"/>
              <a:gd name="connsiteY41" fmla="*/ 12178 h 16787"/>
              <a:gd name="connsiteX42" fmla="*/ 27131 w 31793"/>
              <a:gd name="connsiteY42" fmla="*/ 12512 h 16787"/>
              <a:gd name="connsiteX43" fmla="*/ 31025 w 31793"/>
              <a:gd name="connsiteY43" fmla="*/ 16122 h 16787"/>
              <a:gd name="connsiteX44" fmla="*/ 21301 w 31793"/>
              <a:gd name="connsiteY44" fmla="*/ 11349 h 16787"/>
              <a:gd name="connsiteX45" fmla="*/ 28427 w 31793"/>
              <a:gd name="connsiteY45" fmla="*/ 14704 h 16787"/>
              <a:gd name="connsiteX46" fmla="*/ 24082 w 31793"/>
              <a:gd name="connsiteY46" fmla="*/ 13417 h 16787"/>
              <a:gd name="connsiteX47" fmla="*/ 28500 w 31793"/>
              <a:gd name="connsiteY47" fmla="*/ 15528 h 16787"/>
              <a:gd name="connsiteX48" fmla="*/ 22110 w 31793"/>
              <a:gd name="connsiteY48" fmla="*/ 13884 h 16787"/>
              <a:gd name="connsiteX0" fmla="*/ 22110 w 31793"/>
              <a:gd name="connsiteY0" fmla="*/ 14093 h 16996"/>
              <a:gd name="connsiteX1" fmla="*/ 29433 w 31793"/>
              <a:gd name="connsiteY1" fmla="*/ 16996 h 16996"/>
              <a:gd name="connsiteX2" fmla="*/ 24752 w 31793"/>
              <a:gd name="connsiteY2" fmla="*/ 15480 h 16996"/>
              <a:gd name="connsiteX3" fmla="*/ 26026 w 31793"/>
              <a:gd name="connsiteY3" fmla="*/ 16355 h 16996"/>
              <a:gd name="connsiteX4" fmla="*/ 13219 w 31793"/>
              <a:gd name="connsiteY4" fmla="*/ 14138 h 16996"/>
              <a:gd name="connsiteX5" fmla="*/ 16266 w 31793"/>
              <a:gd name="connsiteY5" fmla="*/ 14871 h 16996"/>
              <a:gd name="connsiteX6" fmla="*/ 15401 w 31793"/>
              <a:gd name="connsiteY6" fmla="*/ 14959 h 16996"/>
              <a:gd name="connsiteX7" fmla="*/ 17002 w 31793"/>
              <a:gd name="connsiteY7" fmla="*/ 15703 h 16996"/>
              <a:gd name="connsiteX8" fmla="*/ 15848 w 31793"/>
              <a:gd name="connsiteY8" fmla="*/ 16103 h 16996"/>
              <a:gd name="connsiteX9" fmla="*/ 15436 w 31793"/>
              <a:gd name="connsiteY9" fmla="*/ 16851 h 16996"/>
              <a:gd name="connsiteX10" fmla="*/ 8290 w 31793"/>
              <a:gd name="connsiteY10" fmla="*/ 16141 h 16996"/>
              <a:gd name="connsiteX11" fmla="*/ 6454 w 31793"/>
              <a:gd name="connsiteY11" fmla="*/ 15444 h 16996"/>
              <a:gd name="connsiteX12" fmla="*/ 5655 w 31793"/>
              <a:gd name="connsiteY12" fmla="*/ 14438 h 16996"/>
              <a:gd name="connsiteX13" fmla="*/ 4140 w 31793"/>
              <a:gd name="connsiteY13" fmla="*/ 14389 h 16996"/>
              <a:gd name="connsiteX14" fmla="*/ 2190 w 31793"/>
              <a:gd name="connsiteY14" fmla="*/ 14204 h 16996"/>
              <a:gd name="connsiteX15" fmla="*/ 3577 w 31793"/>
              <a:gd name="connsiteY15" fmla="*/ 13782 h 16996"/>
              <a:gd name="connsiteX16" fmla="*/ 3841 w 31793"/>
              <a:gd name="connsiteY16" fmla="*/ 12576 h 16996"/>
              <a:gd name="connsiteX17" fmla="*/ 2878 w 31793"/>
              <a:gd name="connsiteY17" fmla="*/ 10046 h 16996"/>
              <a:gd name="connsiteX18" fmla="*/ 1154 w 31793"/>
              <a:gd name="connsiteY18" fmla="*/ 9403 h 16996"/>
              <a:gd name="connsiteX19" fmla="*/ 332 w 31793"/>
              <a:gd name="connsiteY19" fmla="*/ 8368 h 16996"/>
              <a:gd name="connsiteX20" fmla="*/ 2517 w 31793"/>
              <a:gd name="connsiteY20" fmla="*/ 5055 h 16996"/>
              <a:gd name="connsiteX21" fmla="*/ 1746 w 31793"/>
              <a:gd name="connsiteY21" fmla="*/ 3944 h 16996"/>
              <a:gd name="connsiteX22" fmla="*/ 1510 w 31793"/>
              <a:gd name="connsiteY22" fmla="*/ 3374 h 16996"/>
              <a:gd name="connsiteX23" fmla="*/ 535 w 31793"/>
              <a:gd name="connsiteY23" fmla="*/ 3103 h 16996"/>
              <a:gd name="connsiteX24" fmla="*/ 5810 w 31793"/>
              <a:gd name="connsiteY24" fmla="*/ 481 h 16996"/>
              <a:gd name="connsiteX25" fmla="*/ 21532 w 31793"/>
              <a:gd name="connsiteY25" fmla="*/ 840 h 16996"/>
              <a:gd name="connsiteX26" fmla="*/ 23424 w 31793"/>
              <a:gd name="connsiteY26" fmla="*/ 1453 h 16996"/>
              <a:gd name="connsiteX27" fmla="*/ 26373 w 31793"/>
              <a:gd name="connsiteY27" fmla="*/ 2463 h 16996"/>
              <a:gd name="connsiteX28" fmla="*/ 24752 w 31793"/>
              <a:gd name="connsiteY28" fmla="*/ 3106 h 16996"/>
              <a:gd name="connsiteX29" fmla="*/ 23784 w 31793"/>
              <a:gd name="connsiteY29" fmla="*/ 3749 h 16996"/>
              <a:gd name="connsiteX30" fmla="*/ 26530 w 31793"/>
              <a:gd name="connsiteY30" fmla="*/ 5126 h 16996"/>
              <a:gd name="connsiteX31" fmla="*/ 20722 w 31793"/>
              <a:gd name="connsiteY31" fmla="*/ 4514 h 16996"/>
              <a:gd name="connsiteX32" fmla="*/ 23108 w 31793"/>
              <a:gd name="connsiteY32" fmla="*/ 4790 h 16996"/>
              <a:gd name="connsiteX33" fmla="*/ 24212 w 31793"/>
              <a:gd name="connsiteY33" fmla="*/ 5647 h 16996"/>
              <a:gd name="connsiteX34" fmla="*/ 31190 w 31793"/>
              <a:gd name="connsiteY34" fmla="*/ 9352 h 16996"/>
              <a:gd name="connsiteX35" fmla="*/ 27681 w 31793"/>
              <a:gd name="connsiteY35" fmla="*/ 8060 h 16996"/>
              <a:gd name="connsiteX36" fmla="*/ 26743 w 31793"/>
              <a:gd name="connsiteY36" fmla="*/ 8281 h 16996"/>
              <a:gd name="connsiteX37" fmla="*/ 31757 w 31793"/>
              <a:gd name="connsiteY37" fmla="*/ 11719 h 16996"/>
              <a:gd name="connsiteX38" fmla="*/ 27832 w 31793"/>
              <a:gd name="connsiteY38" fmla="*/ 10099 h 16996"/>
              <a:gd name="connsiteX39" fmla="*/ 31581 w 31793"/>
              <a:gd name="connsiteY39" fmla="*/ 12101 h 16996"/>
              <a:gd name="connsiteX40" fmla="*/ 27376 w 31793"/>
              <a:gd name="connsiteY40" fmla="*/ 11195 h 16996"/>
              <a:gd name="connsiteX41" fmla="*/ 28462 w 31793"/>
              <a:gd name="connsiteY41" fmla="*/ 12387 h 16996"/>
              <a:gd name="connsiteX42" fmla="*/ 27131 w 31793"/>
              <a:gd name="connsiteY42" fmla="*/ 12721 h 16996"/>
              <a:gd name="connsiteX43" fmla="*/ 31025 w 31793"/>
              <a:gd name="connsiteY43" fmla="*/ 16331 h 16996"/>
              <a:gd name="connsiteX44" fmla="*/ 21301 w 31793"/>
              <a:gd name="connsiteY44" fmla="*/ 11558 h 16996"/>
              <a:gd name="connsiteX45" fmla="*/ 28427 w 31793"/>
              <a:gd name="connsiteY45" fmla="*/ 14913 h 16996"/>
              <a:gd name="connsiteX46" fmla="*/ 24082 w 31793"/>
              <a:gd name="connsiteY46" fmla="*/ 13626 h 16996"/>
              <a:gd name="connsiteX47" fmla="*/ 28500 w 31793"/>
              <a:gd name="connsiteY47" fmla="*/ 15737 h 16996"/>
              <a:gd name="connsiteX48" fmla="*/ 22110 w 31793"/>
              <a:gd name="connsiteY48" fmla="*/ 14093 h 16996"/>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35 w 31793"/>
              <a:gd name="connsiteY23" fmla="*/ 3398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88 h 17291"/>
              <a:gd name="connsiteX1" fmla="*/ 29433 w 31793"/>
              <a:gd name="connsiteY1" fmla="*/ 17291 h 17291"/>
              <a:gd name="connsiteX2" fmla="*/ 24752 w 31793"/>
              <a:gd name="connsiteY2" fmla="*/ 15775 h 17291"/>
              <a:gd name="connsiteX3" fmla="*/ 26026 w 31793"/>
              <a:gd name="connsiteY3" fmla="*/ 16650 h 17291"/>
              <a:gd name="connsiteX4" fmla="*/ 13219 w 31793"/>
              <a:gd name="connsiteY4" fmla="*/ 14433 h 17291"/>
              <a:gd name="connsiteX5" fmla="*/ 16266 w 31793"/>
              <a:gd name="connsiteY5" fmla="*/ 15166 h 17291"/>
              <a:gd name="connsiteX6" fmla="*/ 15401 w 31793"/>
              <a:gd name="connsiteY6" fmla="*/ 15254 h 17291"/>
              <a:gd name="connsiteX7" fmla="*/ 17002 w 31793"/>
              <a:gd name="connsiteY7" fmla="*/ 15998 h 17291"/>
              <a:gd name="connsiteX8" fmla="*/ 15848 w 31793"/>
              <a:gd name="connsiteY8" fmla="*/ 16398 h 17291"/>
              <a:gd name="connsiteX9" fmla="*/ 15436 w 31793"/>
              <a:gd name="connsiteY9" fmla="*/ 17146 h 17291"/>
              <a:gd name="connsiteX10" fmla="*/ 8290 w 31793"/>
              <a:gd name="connsiteY10" fmla="*/ 16436 h 17291"/>
              <a:gd name="connsiteX11" fmla="*/ 6454 w 31793"/>
              <a:gd name="connsiteY11" fmla="*/ 15739 h 17291"/>
              <a:gd name="connsiteX12" fmla="*/ 5655 w 31793"/>
              <a:gd name="connsiteY12" fmla="*/ 14733 h 17291"/>
              <a:gd name="connsiteX13" fmla="*/ 4140 w 31793"/>
              <a:gd name="connsiteY13" fmla="*/ 14684 h 17291"/>
              <a:gd name="connsiteX14" fmla="*/ 2190 w 31793"/>
              <a:gd name="connsiteY14" fmla="*/ 14499 h 17291"/>
              <a:gd name="connsiteX15" fmla="*/ 3577 w 31793"/>
              <a:gd name="connsiteY15" fmla="*/ 14077 h 17291"/>
              <a:gd name="connsiteX16" fmla="*/ 3841 w 31793"/>
              <a:gd name="connsiteY16" fmla="*/ 12871 h 17291"/>
              <a:gd name="connsiteX17" fmla="*/ 2878 w 31793"/>
              <a:gd name="connsiteY17" fmla="*/ 10341 h 17291"/>
              <a:gd name="connsiteX18" fmla="*/ 1154 w 31793"/>
              <a:gd name="connsiteY18" fmla="*/ 9698 h 17291"/>
              <a:gd name="connsiteX19" fmla="*/ 332 w 31793"/>
              <a:gd name="connsiteY19" fmla="*/ 8663 h 17291"/>
              <a:gd name="connsiteX20" fmla="*/ 2517 w 31793"/>
              <a:gd name="connsiteY20" fmla="*/ 5350 h 17291"/>
              <a:gd name="connsiteX21" fmla="*/ 1746 w 31793"/>
              <a:gd name="connsiteY21" fmla="*/ 4239 h 17291"/>
              <a:gd name="connsiteX22" fmla="*/ 1510 w 31793"/>
              <a:gd name="connsiteY22" fmla="*/ 3669 h 17291"/>
              <a:gd name="connsiteX23" fmla="*/ 558 w 31793"/>
              <a:gd name="connsiteY23" fmla="*/ 3582 h 17291"/>
              <a:gd name="connsiteX24" fmla="*/ 5810 w 31793"/>
              <a:gd name="connsiteY24" fmla="*/ 776 h 17291"/>
              <a:gd name="connsiteX25" fmla="*/ 21532 w 31793"/>
              <a:gd name="connsiteY25" fmla="*/ 1135 h 17291"/>
              <a:gd name="connsiteX26" fmla="*/ 23424 w 31793"/>
              <a:gd name="connsiteY26" fmla="*/ 1748 h 17291"/>
              <a:gd name="connsiteX27" fmla="*/ 26373 w 31793"/>
              <a:gd name="connsiteY27" fmla="*/ 2758 h 17291"/>
              <a:gd name="connsiteX28" fmla="*/ 24752 w 31793"/>
              <a:gd name="connsiteY28" fmla="*/ 3401 h 17291"/>
              <a:gd name="connsiteX29" fmla="*/ 23784 w 31793"/>
              <a:gd name="connsiteY29" fmla="*/ 4044 h 17291"/>
              <a:gd name="connsiteX30" fmla="*/ 26530 w 31793"/>
              <a:gd name="connsiteY30" fmla="*/ 5421 h 17291"/>
              <a:gd name="connsiteX31" fmla="*/ 20722 w 31793"/>
              <a:gd name="connsiteY31" fmla="*/ 4809 h 17291"/>
              <a:gd name="connsiteX32" fmla="*/ 23108 w 31793"/>
              <a:gd name="connsiteY32" fmla="*/ 5085 h 17291"/>
              <a:gd name="connsiteX33" fmla="*/ 24212 w 31793"/>
              <a:gd name="connsiteY33" fmla="*/ 5942 h 17291"/>
              <a:gd name="connsiteX34" fmla="*/ 31190 w 31793"/>
              <a:gd name="connsiteY34" fmla="*/ 9647 h 17291"/>
              <a:gd name="connsiteX35" fmla="*/ 27681 w 31793"/>
              <a:gd name="connsiteY35" fmla="*/ 8355 h 17291"/>
              <a:gd name="connsiteX36" fmla="*/ 26743 w 31793"/>
              <a:gd name="connsiteY36" fmla="*/ 8576 h 17291"/>
              <a:gd name="connsiteX37" fmla="*/ 31757 w 31793"/>
              <a:gd name="connsiteY37" fmla="*/ 12014 h 17291"/>
              <a:gd name="connsiteX38" fmla="*/ 27832 w 31793"/>
              <a:gd name="connsiteY38" fmla="*/ 10394 h 17291"/>
              <a:gd name="connsiteX39" fmla="*/ 31581 w 31793"/>
              <a:gd name="connsiteY39" fmla="*/ 12396 h 17291"/>
              <a:gd name="connsiteX40" fmla="*/ 27376 w 31793"/>
              <a:gd name="connsiteY40" fmla="*/ 11490 h 17291"/>
              <a:gd name="connsiteX41" fmla="*/ 28462 w 31793"/>
              <a:gd name="connsiteY41" fmla="*/ 12682 h 17291"/>
              <a:gd name="connsiteX42" fmla="*/ 27131 w 31793"/>
              <a:gd name="connsiteY42" fmla="*/ 13016 h 17291"/>
              <a:gd name="connsiteX43" fmla="*/ 31025 w 31793"/>
              <a:gd name="connsiteY43" fmla="*/ 16626 h 17291"/>
              <a:gd name="connsiteX44" fmla="*/ 21301 w 31793"/>
              <a:gd name="connsiteY44" fmla="*/ 11853 h 17291"/>
              <a:gd name="connsiteX45" fmla="*/ 28427 w 31793"/>
              <a:gd name="connsiteY45" fmla="*/ 15208 h 17291"/>
              <a:gd name="connsiteX46" fmla="*/ 24082 w 31793"/>
              <a:gd name="connsiteY46" fmla="*/ 13921 h 17291"/>
              <a:gd name="connsiteX47" fmla="*/ 28500 w 31793"/>
              <a:gd name="connsiteY47" fmla="*/ 16032 h 17291"/>
              <a:gd name="connsiteX48" fmla="*/ 22110 w 31793"/>
              <a:gd name="connsiteY48" fmla="*/ 14388 h 17291"/>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323 h 17226"/>
              <a:gd name="connsiteX1" fmla="*/ 29433 w 31793"/>
              <a:gd name="connsiteY1" fmla="*/ 17226 h 17226"/>
              <a:gd name="connsiteX2" fmla="*/ 24752 w 31793"/>
              <a:gd name="connsiteY2" fmla="*/ 15710 h 17226"/>
              <a:gd name="connsiteX3" fmla="*/ 26026 w 31793"/>
              <a:gd name="connsiteY3" fmla="*/ 16585 h 17226"/>
              <a:gd name="connsiteX4" fmla="*/ 13219 w 31793"/>
              <a:gd name="connsiteY4" fmla="*/ 14368 h 17226"/>
              <a:gd name="connsiteX5" fmla="*/ 16266 w 31793"/>
              <a:gd name="connsiteY5" fmla="*/ 15101 h 17226"/>
              <a:gd name="connsiteX6" fmla="*/ 15401 w 31793"/>
              <a:gd name="connsiteY6" fmla="*/ 15189 h 17226"/>
              <a:gd name="connsiteX7" fmla="*/ 17002 w 31793"/>
              <a:gd name="connsiteY7" fmla="*/ 15933 h 17226"/>
              <a:gd name="connsiteX8" fmla="*/ 15848 w 31793"/>
              <a:gd name="connsiteY8" fmla="*/ 16333 h 17226"/>
              <a:gd name="connsiteX9" fmla="*/ 15436 w 31793"/>
              <a:gd name="connsiteY9" fmla="*/ 17081 h 17226"/>
              <a:gd name="connsiteX10" fmla="*/ 8290 w 31793"/>
              <a:gd name="connsiteY10" fmla="*/ 16371 h 17226"/>
              <a:gd name="connsiteX11" fmla="*/ 6454 w 31793"/>
              <a:gd name="connsiteY11" fmla="*/ 15674 h 17226"/>
              <a:gd name="connsiteX12" fmla="*/ 5655 w 31793"/>
              <a:gd name="connsiteY12" fmla="*/ 14668 h 17226"/>
              <a:gd name="connsiteX13" fmla="*/ 4140 w 31793"/>
              <a:gd name="connsiteY13" fmla="*/ 14619 h 17226"/>
              <a:gd name="connsiteX14" fmla="*/ 2190 w 31793"/>
              <a:gd name="connsiteY14" fmla="*/ 14434 h 17226"/>
              <a:gd name="connsiteX15" fmla="*/ 3577 w 31793"/>
              <a:gd name="connsiteY15" fmla="*/ 14012 h 17226"/>
              <a:gd name="connsiteX16" fmla="*/ 3841 w 31793"/>
              <a:gd name="connsiteY16" fmla="*/ 12806 h 17226"/>
              <a:gd name="connsiteX17" fmla="*/ 2878 w 31793"/>
              <a:gd name="connsiteY17" fmla="*/ 10276 h 17226"/>
              <a:gd name="connsiteX18" fmla="*/ 1154 w 31793"/>
              <a:gd name="connsiteY18" fmla="*/ 9633 h 17226"/>
              <a:gd name="connsiteX19" fmla="*/ 332 w 31793"/>
              <a:gd name="connsiteY19" fmla="*/ 8598 h 17226"/>
              <a:gd name="connsiteX20" fmla="*/ 2517 w 31793"/>
              <a:gd name="connsiteY20" fmla="*/ 5285 h 17226"/>
              <a:gd name="connsiteX21" fmla="*/ 1746 w 31793"/>
              <a:gd name="connsiteY21" fmla="*/ 4174 h 17226"/>
              <a:gd name="connsiteX22" fmla="*/ 1510 w 31793"/>
              <a:gd name="connsiteY22" fmla="*/ 3604 h 17226"/>
              <a:gd name="connsiteX23" fmla="*/ 558 w 31793"/>
              <a:gd name="connsiteY23" fmla="*/ 3517 h 17226"/>
              <a:gd name="connsiteX24" fmla="*/ 5923 w 31793"/>
              <a:gd name="connsiteY24" fmla="*/ 833 h 17226"/>
              <a:gd name="connsiteX25" fmla="*/ 21532 w 31793"/>
              <a:gd name="connsiteY25" fmla="*/ 1070 h 17226"/>
              <a:gd name="connsiteX26" fmla="*/ 23424 w 31793"/>
              <a:gd name="connsiteY26" fmla="*/ 1683 h 17226"/>
              <a:gd name="connsiteX27" fmla="*/ 26373 w 31793"/>
              <a:gd name="connsiteY27" fmla="*/ 2693 h 17226"/>
              <a:gd name="connsiteX28" fmla="*/ 24752 w 31793"/>
              <a:gd name="connsiteY28" fmla="*/ 3336 h 17226"/>
              <a:gd name="connsiteX29" fmla="*/ 23784 w 31793"/>
              <a:gd name="connsiteY29" fmla="*/ 3979 h 17226"/>
              <a:gd name="connsiteX30" fmla="*/ 26530 w 31793"/>
              <a:gd name="connsiteY30" fmla="*/ 5356 h 17226"/>
              <a:gd name="connsiteX31" fmla="*/ 20722 w 31793"/>
              <a:gd name="connsiteY31" fmla="*/ 4744 h 17226"/>
              <a:gd name="connsiteX32" fmla="*/ 23108 w 31793"/>
              <a:gd name="connsiteY32" fmla="*/ 5020 h 17226"/>
              <a:gd name="connsiteX33" fmla="*/ 24212 w 31793"/>
              <a:gd name="connsiteY33" fmla="*/ 5877 h 17226"/>
              <a:gd name="connsiteX34" fmla="*/ 31190 w 31793"/>
              <a:gd name="connsiteY34" fmla="*/ 9582 h 17226"/>
              <a:gd name="connsiteX35" fmla="*/ 27681 w 31793"/>
              <a:gd name="connsiteY35" fmla="*/ 8290 h 17226"/>
              <a:gd name="connsiteX36" fmla="*/ 26743 w 31793"/>
              <a:gd name="connsiteY36" fmla="*/ 8511 h 17226"/>
              <a:gd name="connsiteX37" fmla="*/ 31757 w 31793"/>
              <a:gd name="connsiteY37" fmla="*/ 11949 h 17226"/>
              <a:gd name="connsiteX38" fmla="*/ 27832 w 31793"/>
              <a:gd name="connsiteY38" fmla="*/ 10329 h 17226"/>
              <a:gd name="connsiteX39" fmla="*/ 31581 w 31793"/>
              <a:gd name="connsiteY39" fmla="*/ 12331 h 17226"/>
              <a:gd name="connsiteX40" fmla="*/ 27376 w 31793"/>
              <a:gd name="connsiteY40" fmla="*/ 11425 h 17226"/>
              <a:gd name="connsiteX41" fmla="*/ 28462 w 31793"/>
              <a:gd name="connsiteY41" fmla="*/ 12617 h 17226"/>
              <a:gd name="connsiteX42" fmla="*/ 27131 w 31793"/>
              <a:gd name="connsiteY42" fmla="*/ 12951 h 17226"/>
              <a:gd name="connsiteX43" fmla="*/ 31025 w 31793"/>
              <a:gd name="connsiteY43" fmla="*/ 16561 h 17226"/>
              <a:gd name="connsiteX44" fmla="*/ 21301 w 31793"/>
              <a:gd name="connsiteY44" fmla="*/ 11788 h 17226"/>
              <a:gd name="connsiteX45" fmla="*/ 28427 w 31793"/>
              <a:gd name="connsiteY45" fmla="*/ 15143 h 17226"/>
              <a:gd name="connsiteX46" fmla="*/ 24082 w 31793"/>
              <a:gd name="connsiteY46" fmla="*/ 13856 h 17226"/>
              <a:gd name="connsiteX47" fmla="*/ 28500 w 31793"/>
              <a:gd name="connsiteY47" fmla="*/ 15967 h 17226"/>
              <a:gd name="connsiteX48" fmla="*/ 22110 w 31793"/>
              <a:gd name="connsiteY48" fmla="*/ 14323 h 17226"/>
              <a:gd name="connsiteX0" fmla="*/ 22110 w 31793"/>
              <a:gd name="connsiteY0" fmla="*/ 14419 h 17322"/>
              <a:gd name="connsiteX1" fmla="*/ 29433 w 31793"/>
              <a:gd name="connsiteY1" fmla="*/ 17322 h 17322"/>
              <a:gd name="connsiteX2" fmla="*/ 24752 w 31793"/>
              <a:gd name="connsiteY2" fmla="*/ 15806 h 17322"/>
              <a:gd name="connsiteX3" fmla="*/ 26026 w 31793"/>
              <a:gd name="connsiteY3" fmla="*/ 16681 h 17322"/>
              <a:gd name="connsiteX4" fmla="*/ 13219 w 31793"/>
              <a:gd name="connsiteY4" fmla="*/ 14464 h 17322"/>
              <a:gd name="connsiteX5" fmla="*/ 16266 w 31793"/>
              <a:gd name="connsiteY5" fmla="*/ 15197 h 17322"/>
              <a:gd name="connsiteX6" fmla="*/ 15401 w 31793"/>
              <a:gd name="connsiteY6" fmla="*/ 15285 h 17322"/>
              <a:gd name="connsiteX7" fmla="*/ 17002 w 31793"/>
              <a:gd name="connsiteY7" fmla="*/ 16029 h 17322"/>
              <a:gd name="connsiteX8" fmla="*/ 15848 w 31793"/>
              <a:gd name="connsiteY8" fmla="*/ 16429 h 17322"/>
              <a:gd name="connsiteX9" fmla="*/ 15436 w 31793"/>
              <a:gd name="connsiteY9" fmla="*/ 17177 h 17322"/>
              <a:gd name="connsiteX10" fmla="*/ 8290 w 31793"/>
              <a:gd name="connsiteY10" fmla="*/ 16467 h 17322"/>
              <a:gd name="connsiteX11" fmla="*/ 6454 w 31793"/>
              <a:gd name="connsiteY11" fmla="*/ 15770 h 17322"/>
              <a:gd name="connsiteX12" fmla="*/ 5655 w 31793"/>
              <a:gd name="connsiteY12" fmla="*/ 14764 h 17322"/>
              <a:gd name="connsiteX13" fmla="*/ 4140 w 31793"/>
              <a:gd name="connsiteY13" fmla="*/ 14715 h 17322"/>
              <a:gd name="connsiteX14" fmla="*/ 2190 w 31793"/>
              <a:gd name="connsiteY14" fmla="*/ 14530 h 17322"/>
              <a:gd name="connsiteX15" fmla="*/ 3577 w 31793"/>
              <a:gd name="connsiteY15" fmla="*/ 14108 h 17322"/>
              <a:gd name="connsiteX16" fmla="*/ 3841 w 31793"/>
              <a:gd name="connsiteY16" fmla="*/ 12902 h 17322"/>
              <a:gd name="connsiteX17" fmla="*/ 2878 w 31793"/>
              <a:gd name="connsiteY17" fmla="*/ 10372 h 17322"/>
              <a:gd name="connsiteX18" fmla="*/ 1154 w 31793"/>
              <a:gd name="connsiteY18" fmla="*/ 9729 h 17322"/>
              <a:gd name="connsiteX19" fmla="*/ 332 w 31793"/>
              <a:gd name="connsiteY19" fmla="*/ 8694 h 17322"/>
              <a:gd name="connsiteX20" fmla="*/ 2517 w 31793"/>
              <a:gd name="connsiteY20" fmla="*/ 5381 h 17322"/>
              <a:gd name="connsiteX21" fmla="*/ 1746 w 31793"/>
              <a:gd name="connsiteY21" fmla="*/ 4270 h 17322"/>
              <a:gd name="connsiteX22" fmla="*/ 1510 w 31793"/>
              <a:gd name="connsiteY22" fmla="*/ 3700 h 17322"/>
              <a:gd name="connsiteX23" fmla="*/ 558 w 31793"/>
              <a:gd name="connsiteY23" fmla="*/ 3613 h 17322"/>
              <a:gd name="connsiteX24" fmla="*/ 5923 w 31793"/>
              <a:gd name="connsiteY24" fmla="*/ 929 h 17322"/>
              <a:gd name="connsiteX25" fmla="*/ 21532 w 31793"/>
              <a:gd name="connsiteY25" fmla="*/ 1166 h 17322"/>
              <a:gd name="connsiteX26" fmla="*/ 23424 w 31793"/>
              <a:gd name="connsiteY26" fmla="*/ 1779 h 17322"/>
              <a:gd name="connsiteX27" fmla="*/ 26373 w 31793"/>
              <a:gd name="connsiteY27" fmla="*/ 2789 h 17322"/>
              <a:gd name="connsiteX28" fmla="*/ 24752 w 31793"/>
              <a:gd name="connsiteY28" fmla="*/ 3432 h 17322"/>
              <a:gd name="connsiteX29" fmla="*/ 23784 w 31793"/>
              <a:gd name="connsiteY29" fmla="*/ 4075 h 17322"/>
              <a:gd name="connsiteX30" fmla="*/ 26530 w 31793"/>
              <a:gd name="connsiteY30" fmla="*/ 5452 h 17322"/>
              <a:gd name="connsiteX31" fmla="*/ 20722 w 31793"/>
              <a:gd name="connsiteY31" fmla="*/ 4840 h 17322"/>
              <a:gd name="connsiteX32" fmla="*/ 23108 w 31793"/>
              <a:gd name="connsiteY32" fmla="*/ 5116 h 17322"/>
              <a:gd name="connsiteX33" fmla="*/ 24212 w 31793"/>
              <a:gd name="connsiteY33" fmla="*/ 5973 h 17322"/>
              <a:gd name="connsiteX34" fmla="*/ 31190 w 31793"/>
              <a:gd name="connsiteY34" fmla="*/ 9678 h 17322"/>
              <a:gd name="connsiteX35" fmla="*/ 27681 w 31793"/>
              <a:gd name="connsiteY35" fmla="*/ 8386 h 17322"/>
              <a:gd name="connsiteX36" fmla="*/ 26743 w 31793"/>
              <a:gd name="connsiteY36" fmla="*/ 8607 h 17322"/>
              <a:gd name="connsiteX37" fmla="*/ 31757 w 31793"/>
              <a:gd name="connsiteY37" fmla="*/ 12045 h 17322"/>
              <a:gd name="connsiteX38" fmla="*/ 27832 w 31793"/>
              <a:gd name="connsiteY38" fmla="*/ 10425 h 17322"/>
              <a:gd name="connsiteX39" fmla="*/ 31581 w 31793"/>
              <a:gd name="connsiteY39" fmla="*/ 12427 h 17322"/>
              <a:gd name="connsiteX40" fmla="*/ 27376 w 31793"/>
              <a:gd name="connsiteY40" fmla="*/ 11521 h 17322"/>
              <a:gd name="connsiteX41" fmla="*/ 28462 w 31793"/>
              <a:gd name="connsiteY41" fmla="*/ 12713 h 17322"/>
              <a:gd name="connsiteX42" fmla="*/ 27131 w 31793"/>
              <a:gd name="connsiteY42" fmla="*/ 13047 h 17322"/>
              <a:gd name="connsiteX43" fmla="*/ 31025 w 31793"/>
              <a:gd name="connsiteY43" fmla="*/ 16657 h 17322"/>
              <a:gd name="connsiteX44" fmla="*/ 21301 w 31793"/>
              <a:gd name="connsiteY44" fmla="*/ 11884 h 17322"/>
              <a:gd name="connsiteX45" fmla="*/ 28427 w 31793"/>
              <a:gd name="connsiteY45" fmla="*/ 15239 h 17322"/>
              <a:gd name="connsiteX46" fmla="*/ 24082 w 31793"/>
              <a:gd name="connsiteY46" fmla="*/ 13952 h 17322"/>
              <a:gd name="connsiteX47" fmla="*/ 28500 w 31793"/>
              <a:gd name="connsiteY47" fmla="*/ 16063 h 17322"/>
              <a:gd name="connsiteX48" fmla="*/ 22110 w 31793"/>
              <a:gd name="connsiteY48" fmla="*/ 14419 h 17322"/>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488 h 17391"/>
              <a:gd name="connsiteX1" fmla="*/ 29433 w 31793"/>
              <a:gd name="connsiteY1" fmla="*/ 17391 h 17391"/>
              <a:gd name="connsiteX2" fmla="*/ 24752 w 31793"/>
              <a:gd name="connsiteY2" fmla="*/ 15875 h 17391"/>
              <a:gd name="connsiteX3" fmla="*/ 26026 w 31793"/>
              <a:gd name="connsiteY3" fmla="*/ 16750 h 17391"/>
              <a:gd name="connsiteX4" fmla="*/ 13219 w 31793"/>
              <a:gd name="connsiteY4" fmla="*/ 14533 h 17391"/>
              <a:gd name="connsiteX5" fmla="*/ 16266 w 31793"/>
              <a:gd name="connsiteY5" fmla="*/ 15266 h 17391"/>
              <a:gd name="connsiteX6" fmla="*/ 15401 w 31793"/>
              <a:gd name="connsiteY6" fmla="*/ 15354 h 17391"/>
              <a:gd name="connsiteX7" fmla="*/ 17002 w 31793"/>
              <a:gd name="connsiteY7" fmla="*/ 16098 h 17391"/>
              <a:gd name="connsiteX8" fmla="*/ 15848 w 31793"/>
              <a:gd name="connsiteY8" fmla="*/ 16498 h 17391"/>
              <a:gd name="connsiteX9" fmla="*/ 15436 w 31793"/>
              <a:gd name="connsiteY9" fmla="*/ 17246 h 17391"/>
              <a:gd name="connsiteX10" fmla="*/ 8290 w 31793"/>
              <a:gd name="connsiteY10" fmla="*/ 16536 h 17391"/>
              <a:gd name="connsiteX11" fmla="*/ 6454 w 31793"/>
              <a:gd name="connsiteY11" fmla="*/ 15839 h 17391"/>
              <a:gd name="connsiteX12" fmla="*/ 5655 w 31793"/>
              <a:gd name="connsiteY12" fmla="*/ 14833 h 17391"/>
              <a:gd name="connsiteX13" fmla="*/ 4140 w 31793"/>
              <a:gd name="connsiteY13" fmla="*/ 14784 h 17391"/>
              <a:gd name="connsiteX14" fmla="*/ 2190 w 31793"/>
              <a:gd name="connsiteY14" fmla="*/ 14599 h 17391"/>
              <a:gd name="connsiteX15" fmla="*/ 3577 w 31793"/>
              <a:gd name="connsiteY15" fmla="*/ 14177 h 17391"/>
              <a:gd name="connsiteX16" fmla="*/ 3841 w 31793"/>
              <a:gd name="connsiteY16" fmla="*/ 12971 h 17391"/>
              <a:gd name="connsiteX17" fmla="*/ 2878 w 31793"/>
              <a:gd name="connsiteY17" fmla="*/ 10441 h 17391"/>
              <a:gd name="connsiteX18" fmla="*/ 1154 w 31793"/>
              <a:gd name="connsiteY18" fmla="*/ 9798 h 17391"/>
              <a:gd name="connsiteX19" fmla="*/ 332 w 31793"/>
              <a:gd name="connsiteY19" fmla="*/ 8763 h 17391"/>
              <a:gd name="connsiteX20" fmla="*/ 2517 w 31793"/>
              <a:gd name="connsiteY20" fmla="*/ 5450 h 17391"/>
              <a:gd name="connsiteX21" fmla="*/ 1746 w 31793"/>
              <a:gd name="connsiteY21" fmla="*/ 4339 h 17391"/>
              <a:gd name="connsiteX22" fmla="*/ 1510 w 31793"/>
              <a:gd name="connsiteY22" fmla="*/ 3769 h 17391"/>
              <a:gd name="connsiteX23" fmla="*/ 558 w 31793"/>
              <a:gd name="connsiteY23" fmla="*/ 3682 h 17391"/>
              <a:gd name="connsiteX24" fmla="*/ 5923 w 31793"/>
              <a:gd name="connsiteY24" fmla="*/ 876 h 17391"/>
              <a:gd name="connsiteX25" fmla="*/ 21532 w 31793"/>
              <a:gd name="connsiteY25" fmla="*/ 1235 h 17391"/>
              <a:gd name="connsiteX26" fmla="*/ 23424 w 31793"/>
              <a:gd name="connsiteY26" fmla="*/ 1848 h 17391"/>
              <a:gd name="connsiteX27" fmla="*/ 26373 w 31793"/>
              <a:gd name="connsiteY27" fmla="*/ 2858 h 17391"/>
              <a:gd name="connsiteX28" fmla="*/ 24752 w 31793"/>
              <a:gd name="connsiteY28" fmla="*/ 3501 h 17391"/>
              <a:gd name="connsiteX29" fmla="*/ 23784 w 31793"/>
              <a:gd name="connsiteY29" fmla="*/ 4144 h 17391"/>
              <a:gd name="connsiteX30" fmla="*/ 26530 w 31793"/>
              <a:gd name="connsiteY30" fmla="*/ 5521 h 17391"/>
              <a:gd name="connsiteX31" fmla="*/ 20722 w 31793"/>
              <a:gd name="connsiteY31" fmla="*/ 4909 h 17391"/>
              <a:gd name="connsiteX32" fmla="*/ 23108 w 31793"/>
              <a:gd name="connsiteY32" fmla="*/ 5185 h 17391"/>
              <a:gd name="connsiteX33" fmla="*/ 24212 w 31793"/>
              <a:gd name="connsiteY33" fmla="*/ 6042 h 17391"/>
              <a:gd name="connsiteX34" fmla="*/ 31190 w 31793"/>
              <a:gd name="connsiteY34" fmla="*/ 9747 h 17391"/>
              <a:gd name="connsiteX35" fmla="*/ 27681 w 31793"/>
              <a:gd name="connsiteY35" fmla="*/ 8455 h 17391"/>
              <a:gd name="connsiteX36" fmla="*/ 26743 w 31793"/>
              <a:gd name="connsiteY36" fmla="*/ 8676 h 17391"/>
              <a:gd name="connsiteX37" fmla="*/ 31757 w 31793"/>
              <a:gd name="connsiteY37" fmla="*/ 12114 h 17391"/>
              <a:gd name="connsiteX38" fmla="*/ 27832 w 31793"/>
              <a:gd name="connsiteY38" fmla="*/ 10494 h 17391"/>
              <a:gd name="connsiteX39" fmla="*/ 31581 w 31793"/>
              <a:gd name="connsiteY39" fmla="*/ 12496 h 17391"/>
              <a:gd name="connsiteX40" fmla="*/ 27376 w 31793"/>
              <a:gd name="connsiteY40" fmla="*/ 11590 h 17391"/>
              <a:gd name="connsiteX41" fmla="*/ 28462 w 31793"/>
              <a:gd name="connsiteY41" fmla="*/ 12782 h 17391"/>
              <a:gd name="connsiteX42" fmla="*/ 27131 w 31793"/>
              <a:gd name="connsiteY42" fmla="*/ 13116 h 17391"/>
              <a:gd name="connsiteX43" fmla="*/ 31025 w 31793"/>
              <a:gd name="connsiteY43" fmla="*/ 16726 h 17391"/>
              <a:gd name="connsiteX44" fmla="*/ 21301 w 31793"/>
              <a:gd name="connsiteY44" fmla="*/ 11953 h 17391"/>
              <a:gd name="connsiteX45" fmla="*/ 28427 w 31793"/>
              <a:gd name="connsiteY45" fmla="*/ 15308 h 17391"/>
              <a:gd name="connsiteX46" fmla="*/ 24082 w 31793"/>
              <a:gd name="connsiteY46" fmla="*/ 14021 h 17391"/>
              <a:gd name="connsiteX47" fmla="*/ 28500 w 31793"/>
              <a:gd name="connsiteY47" fmla="*/ 16132 h 17391"/>
              <a:gd name="connsiteX48" fmla="*/ 22110 w 31793"/>
              <a:gd name="connsiteY48" fmla="*/ 14488 h 17391"/>
              <a:gd name="connsiteX0" fmla="*/ 22110 w 31793"/>
              <a:gd name="connsiteY0" fmla="*/ 14564 h 17467"/>
              <a:gd name="connsiteX1" fmla="*/ 29433 w 31793"/>
              <a:gd name="connsiteY1" fmla="*/ 17467 h 17467"/>
              <a:gd name="connsiteX2" fmla="*/ 24752 w 31793"/>
              <a:gd name="connsiteY2" fmla="*/ 15951 h 17467"/>
              <a:gd name="connsiteX3" fmla="*/ 26026 w 31793"/>
              <a:gd name="connsiteY3" fmla="*/ 16826 h 17467"/>
              <a:gd name="connsiteX4" fmla="*/ 13219 w 31793"/>
              <a:gd name="connsiteY4" fmla="*/ 14609 h 17467"/>
              <a:gd name="connsiteX5" fmla="*/ 16266 w 31793"/>
              <a:gd name="connsiteY5" fmla="*/ 15342 h 17467"/>
              <a:gd name="connsiteX6" fmla="*/ 15401 w 31793"/>
              <a:gd name="connsiteY6" fmla="*/ 15430 h 17467"/>
              <a:gd name="connsiteX7" fmla="*/ 17002 w 31793"/>
              <a:gd name="connsiteY7" fmla="*/ 16174 h 17467"/>
              <a:gd name="connsiteX8" fmla="*/ 15848 w 31793"/>
              <a:gd name="connsiteY8" fmla="*/ 16574 h 17467"/>
              <a:gd name="connsiteX9" fmla="*/ 15436 w 31793"/>
              <a:gd name="connsiteY9" fmla="*/ 17322 h 17467"/>
              <a:gd name="connsiteX10" fmla="*/ 8290 w 31793"/>
              <a:gd name="connsiteY10" fmla="*/ 16612 h 17467"/>
              <a:gd name="connsiteX11" fmla="*/ 6454 w 31793"/>
              <a:gd name="connsiteY11" fmla="*/ 15915 h 17467"/>
              <a:gd name="connsiteX12" fmla="*/ 5655 w 31793"/>
              <a:gd name="connsiteY12" fmla="*/ 14909 h 17467"/>
              <a:gd name="connsiteX13" fmla="*/ 4140 w 31793"/>
              <a:gd name="connsiteY13" fmla="*/ 14860 h 17467"/>
              <a:gd name="connsiteX14" fmla="*/ 2190 w 31793"/>
              <a:gd name="connsiteY14" fmla="*/ 14675 h 17467"/>
              <a:gd name="connsiteX15" fmla="*/ 3577 w 31793"/>
              <a:gd name="connsiteY15" fmla="*/ 14253 h 17467"/>
              <a:gd name="connsiteX16" fmla="*/ 3841 w 31793"/>
              <a:gd name="connsiteY16" fmla="*/ 13047 h 17467"/>
              <a:gd name="connsiteX17" fmla="*/ 2878 w 31793"/>
              <a:gd name="connsiteY17" fmla="*/ 10517 h 17467"/>
              <a:gd name="connsiteX18" fmla="*/ 1154 w 31793"/>
              <a:gd name="connsiteY18" fmla="*/ 9874 h 17467"/>
              <a:gd name="connsiteX19" fmla="*/ 332 w 31793"/>
              <a:gd name="connsiteY19" fmla="*/ 8839 h 17467"/>
              <a:gd name="connsiteX20" fmla="*/ 2517 w 31793"/>
              <a:gd name="connsiteY20" fmla="*/ 5526 h 17467"/>
              <a:gd name="connsiteX21" fmla="*/ 1746 w 31793"/>
              <a:gd name="connsiteY21" fmla="*/ 4415 h 17467"/>
              <a:gd name="connsiteX22" fmla="*/ 1510 w 31793"/>
              <a:gd name="connsiteY22" fmla="*/ 3845 h 17467"/>
              <a:gd name="connsiteX23" fmla="*/ 558 w 31793"/>
              <a:gd name="connsiteY23" fmla="*/ 3758 h 17467"/>
              <a:gd name="connsiteX24" fmla="*/ 5923 w 31793"/>
              <a:gd name="connsiteY24" fmla="*/ 952 h 17467"/>
              <a:gd name="connsiteX25" fmla="*/ 21532 w 31793"/>
              <a:gd name="connsiteY25" fmla="*/ 1311 h 17467"/>
              <a:gd name="connsiteX26" fmla="*/ 23424 w 31793"/>
              <a:gd name="connsiteY26" fmla="*/ 1924 h 17467"/>
              <a:gd name="connsiteX27" fmla="*/ 26373 w 31793"/>
              <a:gd name="connsiteY27" fmla="*/ 2934 h 17467"/>
              <a:gd name="connsiteX28" fmla="*/ 24752 w 31793"/>
              <a:gd name="connsiteY28" fmla="*/ 3577 h 17467"/>
              <a:gd name="connsiteX29" fmla="*/ 23784 w 31793"/>
              <a:gd name="connsiteY29" fmla="*/ 4220 h 17467"/>
              <a:gd name="connsiteX30" fmla="*/ 26530 w 31793"/>
              <a:gd name="connsiteY30" fmla="*/ 5597 h 17467"/>
              <a:gd name="connsiteX31" fmla="*/ 20722 w 31793"/>
              <a:gd name="connsiteY31" fmla="*/ 4985 h 17467"/>
              <a:gd name="connsiteX32" fmla="*/ 23108 w 31793"/>
              <a:gd name="connsiteY32" fmla="*/ 5261 h 17467"/>
              <a:gd name="connsiteX33" fmla="*/ 24212 w 31793"/>
              <a:gd name="connsiteY33" fmla="*/ 6118 h 17467"/>
              <a:gd name="connsiteX34" fmla="*/ 31190 w 31793"/>
              <a:gd name="connsiteY34" fmla="*/ 9823 h 17467"/>
              <a:gd name="connsiteX35" fmla="*/ 27681 w 31793"/>
              <a:gd name="connsiteY35" fmla="*/ 8531 h 17467"/>
              <a:gd name="connsiteX36" fmla="*/ 26743 w 31793"/>
              <a:gd name="connsiteY36" fmla="*/ 8752 h 17467"/>
              <a:gd name="connsiteX37" fmla="*/ 31757 w 31793"/>
              <a:gd name="connsiteY37" fmla="*/ 12190 h 17467"/>
              <a:gd name="connsiteX38" fmla="*/ 27832 w 31793"/>
              <a:gd name="connsiteY38" fmla="*/ 10570 h 17467"/>
              <a:gd name="connsiteX39" fmla="*/ 31581 w 31793"/>
              <a:gd name="connsiteY39" fmla="*/ 12572 h 17467"/>
              <a:gd name="connsiteX40" fmla="*/ 27376 w 31793"/>
              <a:gd name="connsiteY40" fmla="*/ 11666 h 17467"/>
              <a:gd name="connsiteX41" fmla="*/ 28462 w 31793"/>
              <a:gd name="connsiteY41" fmla="*/ 12858 h 17467"/>
              <a:gd name="connsiteX42" fmla="*/ 27131 w 31793"/>
              <a:gd name="connsiteY42" fmla="*/ 13192 h 17467"/>
              <a:gd name="connsiteX43" fmla="*/ 31025 w 31793"/>
              <a:gd name="connsiteY43" fmla="*/ 16802 h 17467"/>
              <a:gd name="connsiteX44" fmla="*/ 21301 w 31793"/>
              <a:gd name="connsiteY44" fmla="*/ 12029 h 17467"/>
              <a:gd name="connsiteX45" fmla="*/ 28427 w 31793"/>
              <a:gd name="connsiteY45" fmla="*/ 15384 h 17467"/>
              <a:gd name="connsiteX46" fmla="*/ 24082 w 31793"/>
              <a:gd name="connsiteY46" fmla="*/ 14097 h 17467"/>
              <a:gd name="connsiteX47" fmla="*/ 28500 w 31793"/>
              <a:gd name="connsiteY47" fmla="*/ 16208 h 17467"/>
              <a:gd name="connsiteX48" fmla="*/ 22110 w 31793"/>
              <a:gd name="connsiteY48" fmla="*/ 14564 h 1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793" h="17467">
                <a:moveTo>
                  <a:pt x="22110" y="14564"/>
                </a:moveTo>
                <a:cubicBezTo>
                  <a:pt x="24960" y="15437"/>
                  <a:pt x="26583" y="16070"/>
                  <a:pt x="29433" y="17467"/>
                </a:cubicBezTo>
                <a:cubicBezTo>
                  <a:pt x="27628" y="17248"/>
                  <a:pt x="27679" y="16646"/>
                  <a:pt x="24752" y="15951"/>
                </a:cubicBezTo>
                <a:cubicBezTo>
                  <a:pt x="25527" y="16386"/>
                  <a:pt x="25601" y="16534"/>
                  <a:pt x="26026" y="16826"/>
                </a:cubicBezTo>
                <a:cubicBezTo>
                  <a:pt x="19023" y="14276"/>
                  <a:pt x="16822" y="14347"/>
                  <a:pt x="13219" y="14609"/>
                </a:cubicBezTo>
                <a:cubicBezTo>
                  <a:pt x="14912" y="14805"/>
                  <a:pt x="13942" y="14669"/>
                  <a:pt x="16266" y="15342"/>
                </a:cubicBezTo>
                <a:lnTo>
                  <a:pt x="15401" y="15430"/>
                </a:lnTo>
                <a:lnTo>
                  <a:pt x="17002" y="16174"/>
                </a:lnTo>
                <a:cubicBezTo>
                  <a:pt x="14421" y="15863"/>
                  <a:pt x="13944" y="15885"/>
                  <a:pt x="15848" y="16574"/>
                </a:cubicBezTo>
                <a:cubicBezTo>
                  <a:pt x="13269" y="16649"/>
                  <a:pt x="14510" y="16819"/>
                  <a:pt x="15436" y="17322"/>
                </a:cubicBezTo>
                <a:cubicBezTo>
                  <a:pt x="12867" y="16910"/>
                  <a:pt x="13347" y="17024"/>
                  <a:pt x="8290" y="16612"/>
                </a:cubicBezTo>
                <a:cubicBezTo>
                  <a:pt x="5868" y="16761"/>
                  <a:pt x="4811" y="17005"/>
                  <a:pt x="6454" y="15915"/>
                </a:cubicBezTo>
                <a:cubicBezTo>
                  <a:pt x="3104" y="15818"/>
                  <a:pt x="5921" y="15244"/>
                  <a:pt x="5655" y="14909"/>
                </a:cubicBezTo>
                <a:lnTo>
                  <a:pt x="4140" y="14860"/>
                </a:lnTo>
                <a:cubicBezTo>
                  <a:pt x="2660" y="15164"/>
                  <a:pt x="2057" y="15706"/>
                  <a:pt x="2190" y="14675"/>
                </a:cubicBezTo>
                <a:cubicBezTo>
                  <a:pt x="3739" y="14296"/>
                  <a:pt x="3325" y="14394"/>
                  <a:pt x="3577" y="14253"/>
                </a:cubicBezTo>
                <a:cubicBezTo>
                  <a:pt x="1936" y="14058"/>
                  <a:pt x="2713" y="14005"/>
                  <a:pt x="3841" y="13047"/>
                </a:cubicBezTo>
                <a:cubicBezTo>
                  <a:pt x="3952" y="11251"/>
                  <a:pt x="2942" y="11598"/>
                  <a:pt x="2878" y="10517"/>
                </a:cubicBezTo>
                <a:cubicBezTo>
                  <a:pt x="2841" y="9397"/>
                  <a:pt x="1191" y="10994"/>
                  <a:pt x="1154" y="9874"/>
                </a:cubicBezTo>
                <a:cubicBezTo>
                  <a:pt x="2025" y="8910"/>
                  <a:pt x="1458" y="9041"/>
                  <a:pt x="332" y="8839"/>
                </a:cubicBezTo>
                <a:cubicBezTo>
                  <a:pt x="-435" y="6194"/>
                  <a:pt x="60" y="6789"/>
                  <a:pt x="2517" y="5526"/>
                </a:cubicBezTo>
                <a:cubicBezTo>
                  <a:pt x="-240" y="5616"/>
                  <a:pt x="683" y="5612"/>
                  <a:pt x="1746" y="4415"/>
                </a:cubicBezTo>
                <a:cubicBezTo>
                  <a:pt x="721" y="4479"/>
                  <a:pt x="1028" y="4258"/>
                  <a:pt x="1510" y="3845"/>
                </a:cubicBezTo>
                <a:lnTo>
                  <a:pt x="558" y="3758"/>
                </a:lnTo>
                <a:cubicBezTo>
                  <a:pt x="305" y="3557"/>
                  <a:pt x="2599" y="1745"/>
                  <a:pt x="5923" y="952"/>
                </a:cubicBezTo>
                <a:cubicBezTo>
                  <a:pt x="11861" y="-579"/>
                  <a:pt x="19955" y="-122"/>
                  <a:pt x="21532" y="1311"/>
                </a:cubicBezTo>
                <a:cubicBezTo>
                  <a:pt x="24392" y="1672"/>
                  <a:pt x="23728" y="1817"/>
                  <a:pt x="23424" y="1924"/>
                </a:cubicBezTo>
                <a:cubicBezTo>
                  <a:pt x="22769" y="2269"/>
                  <a:pt x="24294" y="2107"/>
                  <a:pt x="26373" y="2934"/>
                </a:cubicBezTo>
                <a:cubicBezTo>
                  <a:pt x="30266" y="4488"/>
                  <a:pt x="26020" y="2955"/>
                  <a:pt x="24752" y="3577"/>
                </a:cubicBezTo>
                <a:cubicBezTo>
                  <a:pt x="26367" y="4015"/>
                  <a:pt x="24846" y="4046"/>
                  <a:pt x="23784" y="4220"/>
                </a:cubicBezTo>
                <a:cubicBezTo>
                  <a:pt x="23996" y="4632"/>
                  <a:pt x="25536" y="5031"/>
                  <a:pt x="26530" y="5597"/>
                </a:cubicBezTo>
                <a:cubicBezTo>
                  <a:pt x="24823" y="5214"/>
                  <a:pt x="21483" y="4623"/>
                  <a:pt x="20722" y="4985"/>
                </a:cubicBezTo>
                <a:cubicBezTo>
                  <a:pt x="21616" y="5045"/>
                  <a:pt x="22147" y="5287"/>
                  <a:pt x="23108" y="5261"/>
                </a:cubicBezTo>
                <a:cubicBezTo>
                  <a:pt x="24952" y="5801"/>
                  <a:pt x="22959" y="5628"/>
                  <a:pt x="24212" y="6118"/>
                </a:cubicBezTo>
                <a:cubicBezTo>
                  <a:pt x="27114" y="6745"/>
                  <a:pt x="30375" y="8375"/>
                  <a:pt x="31190" y="9823"/>
                </a:cubicBezTo>
                <a:cubicBezTo>
                  <a:pt x="28344" y="8193"/>
                  <a:pt x="26483" y="7679"/>
                  <a:pt x="27681" y="8531"/>
                </a:cubicBezTo>
                <a:cubicBezTo>
                  <a:pt x="27551" y="9009"/>
                  <a:pt x="26726" y="8279"/>
                  <a:pt x="26743" y="8752"/>
                </a:cubicBezTo>
                <a:cubicBezTo>
                  <a:pt x="26679" y="9279"/>
                  <a:pt x="32295" y="11839"/>
                  <a:pt x="31757" y="12190"/>
                </a:cubicBezTo>
                <a:cubicBezTo>
                  <a:pt x="28907" y="10729"/>
                  <a:pt x="28048" y="10348"/>
                  <a:pt x="27832" y="10570"/>
                </a:cubicBezTo>
                <a:cubicBezTo>
                  <a:pt x="27948" y="11081"/>
                  <a:pt x="31727" y="12477"/>
                  <a:pt x="31581" y="12572"/>
                </a:cubicBezTo>
                <a:cubicBezTo>
                  <a:pt x="31435" y="12667"/>
                  <a:pt x="26932" y="11348"/>
                  <a:pt x="27376" y="11666"/>
                </a:cubicBezTo>
                <a:cubicBezTo>
                  <a:pt x="27499" y="12161"/>
                  <a:pt x="28421" y="12667"/>
                  <a:pt x="28462" y="12858"/>
                </a:cubicBezTo>
                <a:cubicBezTo>
                  <a:pt x="31674" y="15259"/>
                  <a:pt x="27878" y="12550"/>
                  <a:pt x="27131" y="13192"/>
                </a:cubicBezTo>
                <a:cubicBezTo>
                  <a:pt x="27786" y="13786"/>
                  <a:pt x="31383" y="16559"/>
                  <a:pt x="31025" y="16802"/>
                </a:cubicBezTo>
                <a:cubicBezTo>
                  <a:pt x="27293" y="13305"/>
                  <a:pt x="23771" y="12714"/>
                  <a:pt x="21301" y="12029"/>
                </a:cubicBezTo>
                <a:cubicBezTo>
                  <a:pt x="22357" y="12603"/>
                  <a:pt x="25574" y="13673"/>
                  <a:pt x="28427" y="15384"/>
                </a:cubicBezTo>
                <a:cubicBezTo>
                  <a:pt x="26443" y="14617"/>
                  <a:pt x="23054" y="13475"/>
                  <a:pt x="24082" y="14097"/>
                </a:cubicBezTo>
                <a:lnTo>
                  <a:pt x="28500" y="16208"/>
                </a:lnTo>
                <a:cubicBezTo>
                  <a:pt x="23917" y="14564"/>
                  <a:pt x="22978" y="14445"/>
                  <a:pt x="22110" y="14564"/>
                </a:cubicBezTo>
                <a:close/>
              </a:path>
            </a:pathLst>
          </a:cu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2228170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solated Photos-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1" y="950986"/>
            <a:ext cx="7946136" cy="4956047"/>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5669280" y="2029968"/>
            <a:ext cx="3310128" cy="4828032"/>
          </a:xfrm>
        </p:spPr>
        <p:txBody>
          <a:bodyPr anchor="ctr">
            <a:normAutofit/>
          </a:bodyPr>
          <a:lstStyle>
            <a:lvl1pPr algn="ctr">
              <a:defRPr sz="1500">
                <a:solidFill>
                  <a:schemeClr val="tx2"/>
                </a:solidFill>
              </a:defRPr>
            </a:lvl1pPr>
          </a:lstStyle>
          <a:p>
            <a:endParaRPr lang="en-US"/>
          </a:p>
        </p:txBody>
      </p:sp>
      <p:sp>
        <p:nvSpPr>
          <p:cNvPr id="11"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2569626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solated Photos-2">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1" y="0"/>
            <a:ext cx="12192000" cy="4352544"/>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0" y="118881"/>
            <a:ext cx="4059936" cy="4233673"/>
          </a:xfrm>
        </p:spPr>
        <p:txBody>
          <a:bodyPr anchor="ctr">
            <a:normAutofit/>
          </a:bodyPr>
          <a:lstStyle>
            <a:lvl1pPr algn="ctr">
              <a:defRPr sz="1500">
                <a:solidFill>
                  <a:schemeClr val="tx2"/>
                </a:solidFill>
              </a:defRPr>
            </a:lvl1pPr>
          </a:lstStyle>
          <a:p>
            <a:endParaRPr lang="en-US"/>
          </a:p>
        </p:txBody>
      </p:sp>
      <p:sp>
        <p:nvSpPr>
          <p:cNvPr id="11"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75801380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solated Photos-3">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196328" y="1170432"/>
            <a:ext cx="3877058" cy="5687568"/>
          </a:xfrm>
        </p:spPr>
        <p:txBody>
          <a:bodyPr anchor="ctr">
            <a:normAutofit/>
          </a:bodyPr>
          <a:lstStyle>
            <a:lvl1pPr algn="ctr">
              <a:defRPr sz="1500">
                <a:solidFill>
                  <a:schemeClr val="tx2"/>
                </a:solidFill>
              </a:defRPr>
            </a:lvl1pPr>
          </a:lstStyle>
          <a:p>
            <a:endParaRPr lang="en-US"/>
          </a:p>
        </p:txBody>
      </p:sp>
      <p:sp>
        <p:nvSpPr>
          <p:cNvPr id="11"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0068357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solated Photos-4">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008842" y="-12191"/>
            <a:ext cx="12018218" cy="6879336"/>
          </a:xfrm>
          <a:prstGeom prst="parallelogram">
            <a:avLst>
              <a:gd name="adj" fmla="val 91376"/>
            </a:avLst>
          </a:prstGeo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059169" y="438912"/>
            <a:ext cx="4014216" cy="6419088"/>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8090868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solated Photos-5">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2" y="1874520"/>
            <a:ext cx="12191999" cy="3813048"/>
          </a:xfrm>
        </p:spPr>
        <p:txBody>
          <a:bodyPr anchor="ctr">
            <a:normAutofit/>
          </a:bodyPr>
          <a:lstStyle>
            <a:lvl1pPr algn="ctr">
              <a:defRPr sz="1500">
                <a:solidFill>
                  <a:schemeClr val="tx2"/>
                </a:solidFill>
              </a:defRPr>
            </a:lvl1pPr>
          </a:lstStyle>
          <a:p>
            <a:endParaRPr lang="en-US"/>
          </a:p>
        </p:txBody>
      </p:sp>
      <p:sp>
        <p:nvSpPr>
          <p:cNvPr id="17" name="Picture Placeholder 2"/>
          <p:cNvSpPr>
            <a:spLocks noGrp="1"/>
          </p:cNvSpPr>
          <p:nvPr>
            <p:ph type="pic" sz="quarter" idx="13"/>
          </p:nvPr>
        </p:nvSpPr>
        <p:spPr>
          <a:xfrm>
            <a:off x="1" y="10"/>
            <a:ext cx="4704081" cy="5687568"/>
          </a:xfrm>
        </p:spPr>
        <p:txBody>
          <a:bodyPr anchor="ctr">
            <a:normAutofit/>
          </a:bodyPr>
          <a:lstStyle>
            <a:lvl1pPr algn="ctr">
              <a:defRPr sz="1500">
                <a:solidFill>
                  <a:schemeClr val="tx2"/>
                </a:solidFill>
              </a:defRPr>
            </a:lvl1pPr>
          </a:lstStyle>
          <a:p>
            <a:endParaRPr lang="en-US"/>
          </a:p>
        </p:txBody>
      </p:sp>
      <p:sp>
        <p:nvSpPr>
          <p:cNvPr id="11"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407621020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solated Photos-6">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3" y="0"/>
            <a:ext cx="8412478" cy="6858000"/>
          </a:xfrm>
        </p:spPr>
        <p:txBody>
          <a:bodyPr anchor="ctr">
            <a:normAutofit/>
          </a:bodyPr>
          <a:lstStyle>
            <a:lvl1pPr algn="ctr">
              <a:defRPr sz="1500">
                <a:solidFill>
                  <a:schemeClr val="tx2"/>
                </a:solidFill>
              </a:defRPr>
            </a:lvl1pPr>
          </a:lstStyle>
          <a:p>
            <a:endParaRPr lang="en-US"/>
          </a:p>
        </p:txBody>
      </p:sp>
      <p:sp>
        <p:nvSpPr>
          <p:cNvPr id="11" name="Picture Placeholder 2"/>
          <p:cNvSpPr>
            <a:spLocks noGrp="1"/>
          </p:cNvSpPr>
          <p:nvPr>
            <p:ph type="pic" sz="quarter" idx="13"/>
          </p:nvPr>
        </p:nvSpPr>
        <p:spPr>
          <a:xfrm>
            <a:off x="1488452" y="508010"/>
            <a:ext cx="4602481" cy="6350001"/>
          </a:xfrm>
        </p:spPr>
        <p:txBody>
          <a:bodyPr anchor="ctr">
            <a:normAutofit/>
          </a:bodyPr>
          <a:lstStyle>
            <a:lvl1pPr algn="ctr">
              <a:defRPr sz="1500">
                <a:solidFill>
                  <a:schemeClr val="tx2"/>
                </a:solidFill>
              </a:defRPr>
            </a:lvl1pPr>
          </a:lstStyle>
          <a:p>
            <a:endParaRPr lang="en-US"/>
          </a:p>
        </p:txBody>
      </p:sp>
      <p:sp>
        <p:nvSpPr>
          <p:cNvPr id="17"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10529109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solated Photos-7">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58" y="0"/>
            <a:ext cx="3759203" cy="6858000"/>
          </a:xfrm>
        </p:spPr>
        <p:txBody>
          <a:bodyPr anchor="ctr">
            <a:normAutofit/>
          </a:bodyPr>
          <a:lstStyle>
            <a:lvl1pPr algn="ctr">
              <a:defRPr sz="1500">
                <a:solidFill>
                  <a:schemeClr val="tx2"/>
                </a:solidFill>
              </a:defRPr>
            </a:lvl1pPr>
          </a:lstStyle>
          <a:p>
            <a:endParaRPr lang="en-US"/>
          </a:p>
        </p:txBody>
      </p:sp>
      <p:sp>
        <p:nvSpPr>
          <p:cNvPr id="17" name="Picture Placeholder 2"/>
          <p:cNvSpPr>
            <a:spLocks noGrp="1"/>
          </p:cNvSpPr>
          <p:nvPr>
            <p:ph type="pic" sz="quarter" idx="14"/>
          </p:nvPr>
        </p:nvSpPr>
        <p:spPr>
          <a:xfrm>
            <a:off x="2153917" y="1290330"/>
            <a:ext cx="3332483" cy="556768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41979837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solated Photos-8">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0" y="2560330"/>
            <a:ext cx="12222479" cy="3769360"/>
          </a:xfrm>
        </p:spPr>
        <p:txBody>
          <a:bodyPr anchor="ctr">
            <a:normAutofit/>
          </a:bodyPr>
          <a:lstStyle>
            <a:lvl1pPr algn="ctr">
              <a:defRPr sz="1500">
                <a:solidFill>
                  <a:schemeClr val="tx2"/>
                </a:solidFill>
              </a:defRPr>
            </a:lvl1pPr>
          </a:lstStyle>
          <a:p>
            <a:endParaRPr lang="en-US"/>
          </a:p>
        </p:txBody>
      </p:sp>
      <p:sp>
        <p:nvSpPr>
          <p:cNvPr id="14" name="Picture Placeholder 2"/>
          <p:cNvSpPr>
            <a:spLocks noGrp="1"/>
          </p:cNvSpPr>
          <p:nvPr>
            <p:ph type="pic" sz="quarter" idx="14"/>
          </p:nvPr>
        </p:nvSpPr>
        <p:spPr>
          <a:xfrm>
            <a:off x="5947100" y="487681"/>
            <a:ext cx="6255073" cy="5841999"/>
          </a:xfrm>
        </p:spPr>
        <p:txBody>
          <a:bodyPr anchor="ctr">
            <a:normAutofit/>
          </a:bodyPr>
          <a:lstStyle>
            <a:lvl1pPr algn="ctr">
              <a:defRPr sz="1500">
                <a:solidFill>
                  <a:schemeClr val="tx2"/>
                </a:solidFill>
              </a:defRPr>
            </a:lvl1pPr>
          </a:lstStyle>
          <a:p>
            <a:endParaRPr lang="en-US"/>
          </a:p>
        </p:txBody>
      </p:sp>
      <p:sp>
        <p:nvSpPr>
          <p:cNvPr id="17" name="Footer Placeholder 16"/>
          <p:cNvSpPr>
            <a:spLocks noGrp="1"/>
          </p:cNvSpPr>
          <p:nvPr>
            <p:ph type="ftr" sz="quarter" idx="15"/>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2471205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solated Vector People 1">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11" y="950986"/>
            <a:ext cx="7946136" cy="4956047"/>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277862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er">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724942" y="1229452"/>
            <a:ext cx="3517886" cy="5628558"/>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1384441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solated Vector People 2">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2" y="1874520"/>
            <a:ext cx="12191999" cy="3813048"/>
          </a:xfrm>
        </p:spPr>
        <p:txBody>
          <a:bodyPr anchor="ctr">
            <a:normAutofit/>
          </a:bodyPr>
          <a:lstStyle>
            <a:lvl1pPr algn="ctr">
              <a:defRPr sz="1500">
                <a:solidFill>
                  <a:schemeClr val="tx2"/>
                </a:solidFill>
              </a:defRPr>
            </a:lvl1pPr>
          </a:lstStyle>
          <a:p>
            <a:endParaRPr lang="en-US"/>
          </a:p>
        </p:txBody>
      </p:sp>
      <p:sp>
        <p:nvSpPr>
          <p:cNvPr id="11"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5230745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solated Vector People 3">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4" name="Picture Placeholder 2"/>
          <p:cNvSpPr>
            <a:spLocks noGrp="1"/>
          </p:cNvSpPr>
          <p:nvPr>
            <p:ph type="pic" sz="quarter" idx="10"/>
          </p:nvPr>
        </p:nvSpPr>
        <p:spPr>
          <a:xfrm>
            <a:off x="3779523" y="0"/>
            <a:ext cx="8412478" cy="6858000"/>
          </a:xfrm>
        </p:spPr>
        <p:txBody>
          <a:bodyPr anchor="ctr">
            <a:normAutofit/>
          </a:bodyPr>
          <a:lstStyle>
            <a:lvl1pPr algn="ctr">
              <a:defRPr sz="1500">
                <a:solidFill>
                  <a:schemeClr val="tx2"/>
                </a:solidFill>
              </a:defRPr>
            </a:lvl1pPr>
          </a:lstStyle>
          <a:p>
            <a:endParaRPr lang="en-US"/>
          </a:p>
        </p:txBody>
      </p:sp>
      <p:sp>
        <p:nvSpPr>
          <p:cNvPr id="17" name="Footer Placeholder 16"/>
          <p:cNvSpPr>
            <a:spLocks noGrp="1"/>
          </p:cNvSpPr>
          <p:nvPr>
            <p:ph type="ftr" sz="quarter" idx="14"/>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9334437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solated Vector People 4">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1940558" y="0"/>
            <a:ext cx="3759203" cy="68580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571078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solated Vector People 5">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1" name="Picture Placeholder 2"/>
          <p:cNvSpPr>
            <a:spLocks noGrp="1"/>
          </p:cNvSpPr>
          <p:nvPr>
            <p:ph type="pic" sz="quarter" idx="13"/>
          </p:nvPr>
        </p:nvSpPr>
        <p:spPr>
          <a:xfrm>
            <a:off x="-20310" y="2560330"/>
            <a:ext cx="12222479" cy="3769360"/>
          </a:xfrm>
        </p:spPr>
        <p:txBody>
          <a:bodyPr anchor="ctr">
            <a:normAutofit/>
          </a:bodyPr>
          <a:lstStyle>
            <a:lvl1pPr algn="ctr">
              <a:defRPr sz="1500">
                <a:solidFill>
                  <a:schemeClr val="tx2"/>
                </a:solidFill>
              </a:defRPr>
            </a:lvl1pPr>
          </a:lstStyle>
          <a:p>
            <a:endParaRPr lang="en-US"/>
          </a:p>
        </p:txBody>
      </p:sp>
      <p:sp>
        <p:nvSpPr>
          <p:cNvPr id="17" name="Footer Placeholder 16"/>
          <p:cNvSpPr>
            <a:spLocks noGrp="1"/>
          </p:cNvSpPr>
          <p:nvPr>
            <p:ph type="ftr" sz="quarter" idx="15"/>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522942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sp>
        <p:nvSpPr>
          <p:cNvPr id="21" name="Picture Placeholder 2"/>
          <p:cNvSpPr>
            <a:spLocks noGrp="1"/>
          </p:cNvSpPr>
          <p:nvPr>
            <p:ph type="pic" sz="quarter" idx="21"/>
          </p:nvPr>
        </p:nvSpPr>
        <p:spPr>
          <a:xfrm>
            <a:off x="7407799" y="2602247"/>
            <a:ext cx="3964738" cy="3219820"/>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40256367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kcup 2">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7620010" y="2491887"/>
            <a:ext cx="3699311" cy="2091699"/>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50622" y="2141631"/>
            <a:ext cx="5151643" cy="2441955"/>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3980739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sp>
        <p:nvSpPr>
          <p:cNvPr id="109" name="Picture Placeholder 2"/>
          <p:cNvSpPr>
            <a:spLocks noGrp="1"/>
          </p:cNvSpPr>
          <p:nvPr>
            <p:ph type="pic" sz="quarter" idx="23"/>
          </p:nvPr>
        </p:nvSpPr>
        <p:spPr>
          <a:xfrm>
            <a:off x="1816668" y="2354136"/>
            <a:ext cx="4472419" cy="2689214"/>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21"/>
          </p:nvPr>
        </p:nvSpPr>
        <p:spPr>
          <a:xfrm>
            <a:off x="3678698" y="2354137"/>
            <a:ext cx="4853958" cy="2877751"/>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5898465" y="2354136"/>
            <a:ext cx="4472419" cy="268921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3428041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ckup 4">
    <p:spTree>
      <p:nvGrpSpPr>
        <p:cNvPr id="1" name=""/>
        <p:cNvGrpSpPr/>
        <p:nvPr/>
      </p:nvGrpSpPr>
      <p:grpSpPr>
        <a:xfrm>
          <a:off x="0" y="0"/>
          <a:ext cx="0" cy="0"/>
          <a:chOff x="0" y="0"/>
          <a:chExt cx="0" cy="0"/>
        </a:xfrm>
      </p:grpSpPr>
      <p:sp>
        <p:nvSpPr>
          <p:cNvPr id="114" name="Picture Placeholder 2"/>
          <p:cNvSpPr>
            <a:spLocks noGrp="1"/>
          </p:cNvSpPr>
          <p:nvPr>
            <p:ph type="pic" sz="quarter" idx="22"/>
          </p:nvPr>
        </p:nvSpPr>
        <p:spPr>
          <a:xfrm>
            <a:off x="9243206" y="1682151"/>
            <a:ext cx="1962510" cy="3441941"/>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358343" y="1570018"/>
            <a:ext cx="2078967" cy="3652231"/>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2006110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ckup 5">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672966" y="1413396"/>
            <a:ext cx="2388407" cy="4227393"/>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6437841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ckup 6">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2708824" y="1749367"/>
            <a:ext cx="1980053" cy="3455161"/>
          </a:xfrm>
        </p:spPr>
        <p:txBody>
          <a:bodyPr anchor="ctr">
            <a:normAutofit/>
          </a:bodyPr>
          <a:lstStyle>
            <a:lvl1pPr algn="ctr">
              <a:defRPr sz="1500">
                <a:solidFill>
                  <a:schemeClr val="tx2"/>
                </a:solidFill>
              </a:defRPr>
            </a:lvl1pPr>
          </a:lstStyle>
          <a:p>
            <a:endParaRPr lang="en-US"/>
          </a:p>
        </p:txBody>
      </p:sp>
      <p:sp>
        <p:nvSpPr>
          <p:cNvPr id="92" name="Picture Placeholder 2"/>
          <p:cNvSpPr>
            <a:spLocks noGrp="1"/>
          </p:cNvSpPr>
          <p:nvPr>
            <p:ph type="pic" sz="quarter" idx="22"/>
          </p:nvPr>
        </p:nvSpPr>
        <p:spPr>
          <a:xfrm>
            <a:off x="4503248" y="1828810"/>
            <a:ext cx="1883800" cy="3272589"/>
          </a:xfrm>
        </p:spPr>
        <p:txBody>
          <a:bodyPr anchor="ctr">
            <a:normAutofit/>
          </a:bodyPr>
          <a:lstStyle>
            <a:lvl1pPr algn="ctr">
              <a:defRPr sz="1500">
                <a:solidFill>
                  <a:schemeClr val="tx2"/>
                </a:solidFill>
              </a:defRPr>
            </a:lvl1pPr>
          </a:lstStyle>
          <a:p>
            <a:endParaRPr lang="en-US"/>
          </a:p>
        </p:txBody>
      </p:sp>
      <p:sp>
        <p:nvSpPr>
          <p:cNvPr id="93" name="Picture Placeholder 2"/>
          <p:cNvSpPr>
            <a:spLocks noGrp="1"/>
          </p:cNvSpPr>
          <p:nvPr>
            <p:ph type="pic" sz="quarter" idx="23"/>
          </p:nvPr>
        </p:nvSpPr>
        <p:spPr>
          <a:xfrm>
            <a:off x="996902" y="1828810"/>
            <a:ext cx="1883800" cy="3272589"/>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6566503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 Message 2">
    <p:spTree>
      <p:nvGrpSpPr>
        <p:cNvPr id="1" name=""/>
        <p:cNvGrpSpPr/>
        <p:nvPr/>
      </p:nvGrpSpPr>
      <p:grpSpPr>
        <a:xfrm>
          <a:off x="0" y="0"/>
          <a:ext cx="0" cy="0"/>
          <a:chOff x="0" y="0"/>
          <a:chExt cx="0" cy="0"/>
        </a:xfrm>
      </p:grpSpPr>
      <p:sp>
        <p:nvSpPr>
          <p:cNvPr id="19" name="Picture Placeholder 2"/>
          <p:cNvSpPr>
            <a:spLocks noGrp="1"/>
          </p:cNvSpPr>
          <p:nvPr>
            <p:ph type="pic" sz="quarter" idx="14"/>
          </p:nvPr>
        </p:nvSpPr>
        <p:spPr>
          <a:xfrm>
            <a:off x="-1" y="11"/>
            <a:ext cx="12192001" cy="2928395"/>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0"/>
          </p:nvPr>
        </p:nvSpPr>
        <p:spPr>
          <a:xfrm>
            <a:off x="5289809" y="1921396"/>
            <a:ext cx="1649456" cy="1649456"/>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5841624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ckup 7">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62" y="11"/>
            <a:ext cx="12200171" cy="4963319"/>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a:off x="4181876" y="1851950"/>
            <a:ext cx="1767523" cy="3113591"/>
          </a:xfrm>
        </p:spPr>
        <p:txBody>
          <a:bodyPr anchor="ctr">
            <a:normAutofit/>
          </a:bodyPr>
          <a:lstStyle>
            <a:lvl1pPr algn="ctr">
              <a:defRPr sz="1500">
                <a:solidFill>
                  <a:schemeClr val="tx2"/>
                </a:solidFill>
              </a:defRPr>
            </a:lvl1pPr>
          </a:lstStyle>
          <a:p>
            <a:endParaRPr lang="en-US"/>
          </a:p>
        </p:txBody>
      </p:sp>
      <p:sp>
        <p:nvSpPr>
          <p:cNvPr id="69" name="Picture Placeholder 2"/>
          <p:cNvSpPr>
            <a:spLocks noGrp="1"/>
          </p:cNvSpPr>
          <p:nvPr>
            <p:ph type="pic" sz="quarter" idx="25"/>
          </p:nvPr>
        </p:nvSpPr>
        <p:spPr>
          <a:xfrm>
            <a:off x="5000276" y="1458409"/>
            <a:ext cx="2187615" cy="384279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8717241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ckup 8">
    <p:spTree>
      <p:nvGrpSpPr>
        <p:cNvPr id="1" name=""/>
        <p:cNvGrpSpPr/>
        <p:nvPr/>
      </p:nvGrpSpPr>
      <p:grpSpPr>
        <a:xfrm>
          <a:off x="0" y="0"/>
          <a:ext cx="0" cy="0"/>
          <a:chOff x="0" y="0"/>
          <a:chExt cx="0" cy="0"/>
        </a:xfrm>
      </p:grpSpPr>
      <p:sp>
        <p:nvSpPr>
          <p:cNvPr id="93" name="Picture Placeholder 2"/>
          <p:cNvSpPr>
            <a:spLocks noGrp="1"/>
          </p:cNvSpPr>
          <p:nvPr>
            <p:ph type="pic" sz="quarter" idx="23"/>
          </p:nvPr>
        </p:nvSpPr>
        <p:spPr>
          <a:xfrm>
            <a:off x="-8162" y="12"/>
            <a:ext cx="12200171" cy="3981691"/>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68" name="Picture Placeholder 2"/>
          <p:cNvSpPr>
            <a:spLocks noGrp="1"/>
          </p:cNvSpPr>
          <p:nvPr>
            <p:ph type="pic" sz="quarter" idx="24"/>
          </p:nvPr>
        </p:nvSpPr>
        <p:spPr>
          <a:xfrm rot="21032442">
            <a:off x="7013984" y="1505221"/>
            <a:ext cx="2211333" cy="3841770"/>
          </a:xfrm>
        </p:spPr>
        <p:txBody>
          <a:bodyPr anchor="ctr">
            <a:normAutofit/>
          </a:bodyPr>
          <a:lstStyle>
            <a:lvl1pPr algn="ctr">
              <a:defRPr sz="1500">
                <a:solidFill>
                  <a:schemeClr val="tx2"/>
                </a:solidFill>
              </a:defRPr>
            </a:lvl1pPr>
          </a:lstStyle>
          <a:p>
            <a:endParaRPr lang="en-US"/>
          </a:p>
        </p:txBody>
      </p:sp>
      <p:sp>
        <p:nvSpPr>
          <p:cNvPr id="69" name="Picture Placeholder 2"/>
          <p:cNvSpPr>
            <a:spLocks noGrp="1"/>
          </p:cNvSpPr>
          <p:nvPr>
            <p:ph type="pic" sz="quarter" idx="25"/>
          </p:nvPr>
        </p:nvSpPr>
        <p:spPr>
          <a:xfrm rot="777804">
            <a:off x="8800952" y="1928129"/>
            <a:ext cx="2120683" cy="3753749"/>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6515807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ckup 9">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505321" y="1529438"/>
            <a:ext cx="2025222" cy="347082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76851151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ckup 10">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3104657" y="1607853"/>
            <a:ext cx="2843063" cy="3705552"/>
          </a:xfrm>
        </p:spPr>
        <p:txBody>
          <a:bodyPr anchor="ctr">
            <a:normAutofit/>
          </a:bodyPr>
          <a:lstStyle>
            <a:lvl1pPr algn="ctr">
              <a:defRPr sz="1500">
                <a:solidFill>
                  <a:schemeClr val="tx2"/>
                </a:solidFill>
              </a:defRPr>
            </a:lvl1pPr>
          </a:lstStyle>
          <a:p>
            <a:endParaRPr lang="en-US"/>
          </a:p>
        </p:txBody>
      </p:sp>
      <p:sp>
        <p:nvSpPr>
          <p:cNvPr id="45" name="Picture Placeholder 2"/>
          <p:cNvSpPr>
            <a:spLocks noGrp="1"/>
          </p:cNvSpPr>
          <p:nvPr>
            <p:ph type="pic" sz="quarter" idx="22"/>
          </p:nvPr>
        </p:nvSpPr>
        <p:spPr>
          <a:xfrm>
            <a:off x="1457102" y="1731423"/>
            <a:ext cx="2670066" cy="345841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5180891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ckup 11">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608348" y="1465615"/>
            <a:ext cx="2971023" cy="391918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0565103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ckup 12">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958592" y="1255549"/>
            <a:ext cx="2945815" cy="3914605"/>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553810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 13">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215381" y="1428259"/>
            <a:ext cx="2622298" cy="3509503"/>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8551550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 14">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08" name="Picture Placeholder 2"/>
          <p:cNvSpPr>
            <a:spLocks noGrp="1"/>
          </p:cNvSpPr>
          <p:nvPr>
            <p:ph type="pic" sz="quarter" idx="22"/>
          </p:nvPr>
        </p:nvSpPr>
        <p:spPr>
          <a:xfrm>
            <a:off x="7117675" y="3481895"/>
            <a:ext cx="3143935" cy="1974035"/>
          </a:xfrm>
        </p:spPr>
        <p:txBody>
          <a:bodyPr anchor="ctr">
            <a:normAutofit/>
          </a:bodyPr>
          <a:lstStyle>
            <a:lvl1pPr algn="ctr">
              <a:defRPr sz="1500">
                <a:solidFill>
                  <a:schemeClr val="tx2"/>
                </a:solidFill>
              </a:defRPr>
            </a:lvl1pPr>
          </a:lstStyle>
          <a:p>
            <a:endParaRPr lang="en-US"/>
          </a:p>
        </p:txBody>
      </p:sp>
      <p:sp>
        <p:nvSpPr>
          <p:cNvPr id="94" name="Picture Placeholder 2"/>
          <p:cNvSpPr>
            <a:spLocks noGrp="1"/>
          </p:cNvSpPr>
          <p:nvPr>
            <p:ph type="pic" sz="quarter" idx="24"/>
          </p:nvPr>
        </p:nvSpPr>
        <p:spPr>
          <a:xfrm>
            <a:off x="1956385" y="3471726"/>
            <a:ext cx="3143935" cy="1974035"/>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21"/>
          </p:nvPr>
        </p:nvSpPr>
        <p:spPr>
          <a:xfrm>
            <a:off x="3739669" y="2689406"/>
            <a:ext cx="4733782" cy="297987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40436796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ckup 15">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581152" y="1123468"/>
            <a:ext cx="4725419" cy="2971023"/>
          </a:xfrm>
        </p:spPr>
        <p:txBody>
          <a:bodyPr anchor="ctr">
            <a:normAutofit/>
          </a:bodyPr>
          <a:lstStyle>
            <a:lvl1pPr algn="ctr">
              <a:defRPr sz="1500">
                <a:solidFill>
                  <a:schemeClr val="tx2"/>
                </a:solidFill>
              </a:defRPr>
            </a:lvl1pPr>
          </a:lstStyle>
          <a:p>
            <a:endParaRPr lang="en-US"/>
          </a:p>
        </p:txBody>
      </p:sp>
      <p:sp>
        <p:nvSpPr>
          <p:cNvPr id="43" name="Picture Placeholder 2"/>
          <p:cNvSpPr>
            <a:spLocks noGrp="1"/>
          </p:cNvSpPr>
          <p:nvPr>
            <p:ph type="pic" sz="quarter" idx="22"/>
          </p:nvPr>
        </p:nvSpPr>
        <p:spPr>
          <a:xfrm>
            <a:off x="-20318" y="1487498"/>
            <a:ext cx="2353124" cy="221678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4377658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ckup 16">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528132" y="2823545"/>
            <a:ext cx="3425843" cy="2153569"/>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7079216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Modern">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8" name="Picture Placeholder 2"/>
          <p:cNvSpPr>
            <a:spLocks noGrp="1"/>
          </p:cNvSpPr>
          <p:nvPr>
            <p:ph type="pic" sz="quarter" idx="10"/>
          </p:nvPr>
        </p:nvSpPr>
        <p:spPr>
          <a:xfrm>
            <a:off x="3345085" y="5127596"/>
            <a:ext cx="1509304" cy="1226917"/>
          </a:xfrm>
        </p:spPr>
        <p:txBody>
          <a:bodyPr anchor="ctr">
            <a:normAutofit/>
          </a:bodyPr>
          <a:lstStyle>
            <a:lvl1pPr algn="ctr">
              <a:defRPr sz="1500">
                <a:solidFill>
                  <a:schemeClr val="tx2"/>
                </a:solidFill>
              </a:defRPr>
            </a:lvl1pPr>
          </a:lstStyle>
          <a:p>
            <a:endParaRPr lang="en-US"/>
          </a:p>
        </p:txBody>
      </p:sp>
      <p:sp>
        <p:nvSpPr>
          <p:cNvPr id="19" name="Picture Placeholder 2"/>
          <p:cNvSpPr>
            <a:spLocks noGrp="1"/>
          </p:cNvSpPr>
          <p:nvPr>
            <p:ph type="pic" sz="quarter" idx="14"/>
          </p:nvPr>
        </p:nvSpPr>
        <p:spPr>
          <a:xfrm>
            <a:off x="6176050" y="1380754"/>
            <a:ext cx="3222604" cy="3156532"/>
          </a:xfr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5"/>
          </p:nvPr>
        </p:nvSpPr>
        <p:spPr>
          <a:xfrm>
            <a:off x="10152917" y="4537277"/>
            <a:ext cx="2039093" cy="1817227"/>
          </a:xfrm>
        </p:spPr>
        <p:txBody>
          <a:bodyPr anchor="ctr">
            <a:normAutofit/>
          </a:bodyPr>
          <a:lstStyle>
            <a:lvl1pPr algn="ctr">
              <a:defRPr sz="1500">
                <a:solidFill>
                  <a:schemeClr val="tx2"/>
                </a:solidFill>
              </a:defRPr>
            </a:lvl1pPr>
          </a:lstStyle>
          <a:p>
            <a:endParaRPr lang="en-US"/>
          </a:p>
        </p:txBody>
      </p:sp>
      <p:sp>
        <p:nvSpPr>
          <p:cNvPr id="21" name="Picture Placeholder 2"/>
          <p:cNvSpPr>
            <a:spLocks noGrp="1"/>
          </p:cNvSpPr>
          <p:nvPr>
            <p:ph type="pic" sz="quarter" idx="16"/>
          </p:nvPr>
        </p:nvSpPr>
        <p:spPr>
          <a:xfrm>
            <a:off x="8115286" y="4537277"/>
            <a:ext cx="2039093" cy="181722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6140386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ockup 17">
    <p:spTree>
      <p:nvGrpSpPr>
        <p:cNvPr id="1" name=""/>
        <p:cNvGrpSpPr/>
        <p:nvPr/>
      </p:nvGrpSpPr>
      <p:grpSpPr>
        <a:xfrm>
          <a:off x="0" y="0"/>
          <a:ext cx="0" cy="0"/>
          <a:chOff x="0" y="0"/>
          <a:chExt cx="0" cy="0"/>
        </a:xfrm>
      </p:grpSpPr>
      <p:sp>
        <p:nvSpPr>
          <p:cNvPr id="14" name="Rectangle 13"/>
          <p:cNvSpPr/>
          <p:nvPr userDrawn="1"/>
        </p:nvSpPr>
        <p:spPr>
          <a:xfrm>
            <a:off x="-34724" y="-11566"/>
            <a:ext cx="8021256" cy="69042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solidFill>
                  <a:schemeClr val="tx2">
                    <a:lumMod val="40000"/>
                    <a:lumOff val="60000"/>
                  </a:schemeClr>
                </a:solidFill>
                <a:latin typeface="Raleway" charset="0"/>
                <a:ea typeface="Raleway" charset="0"/>
                <a:cs typeface="Raleway" charset="0"/>
              </a:defRPr>
            </a:lvl1pPr>
          </a:lstStyle>
          <a:p>
            <a:r>
              <a:rPr lang="en-US" smtClean="0">
                <a:solidFill>
                  <a:srgbClr val="64696E">
                    <a:lumMod val="40000"/>
                    <a:lumOff val="60000"/>
                  </a:srgbClr>
                </a:solidFill>
              </a:rPr>
              <a:t>www.yourcompany.com</a:t>
            </a:r>
            <a:endParaRPr lang="en-US" dirty="0">
              <a:solidFill>
                <a:srgbClr val="64696E">
                  <a:lumMod val="40000"/>
                  <a:lumOff val="60000"/>
                </a:srgbClr>
              </a:solidFill>
            </a:endParaRPr>
          </a:p>
        </p:txBody>
      </p:sp>
      <p:sp>
        <p:nvSpPr>
          <p:cNvPr id="21" name="Picture Placeholder 2"/>
          <p:cNvSpPr>
            <a:spLocks noGrp="1"/>
          </p:cNvSpPr>
          <p:nvPr>
            <p:ph type="pic" sz="quarter" idx="21"/>
          </p:nvPr>
        </p:nvSpPr>
        <p:spPr>
          <a:xfrm>
            <a:off x="6467817" y="1517008"/>
            <a:ext cx="5789774" cy="363373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7525227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ckup 18">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4951808" y="2238754"/>
            <a:ext cx="3618034" cy="2056800"/>
          </a:xfrm>
        </p:spPr>
        <p:txBody>
          <a:bodyPr anchor="ctr">
            <a:normAutofit/>
          </a:bodyPr>
          <a:lstStyle>
            <a:lvl1pPr algn="ctr">
              <a:defRPr sz="1500">
                <a:solidFill>
                  <a:schemeClr val="tx2"/>
                </a:solidFill>
              </a:defRPr>
            </a:lvl1pPr>
          </a:lstStyle>
          <a:p>
            <a:endParaRPr lang="en-US"/>
          </a:p>
        </p:txBody>
      </p:sp>
      <p:sp>
        <p:nvSpPr>
          <p:cNvPr id="58" name="Picture Placeholder 2"/>
          <p:cNvSpPr>
            <a:spLocks noGrp="1"/>
          </p:cNvSpPr>
          <p:nvPr>
            <p:ph type="pic" sz="quarter" idx="25"/>
          </p:nvPr>
        </p:nvSpPr>
        <p:spPr>
          <a:xfrm>
            <a:off x="3877930" y="3823005"/>
            <a:ext cx="2629208" cy="1674028"/>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3584978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ckup 19">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1145363" y="2196224"/>
            <a:ext cx="4022073" cy="2301348"/>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6008294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ckup 20">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7576014" y="1355235"/>
            <a:ext cx="3088444" cy="1760106"/>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3424232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ckup 21">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5288498" y="1812445"/>
            <a:ext cx="3951195" cy="2249202"/>
          </a:xfrm>
        </p:spPr>
        <p:txBody>
          <a:bodyPr anchor="ctr">
            <a:normAutofit/>
          </a:bodyPr>
          <a:lstStyle>
            <a:lvl1pPr algn="ctr">
              <a:defRPr sz="1500">
                <a:solidFill>
                  <a:schemeClr val="tx2"/>
                </a:solidFill>
              </a:defRPr>
            </a:lvl1pPr>
          </a:lstStyle>
          <a:p>
            <a:endParaRPr lang="en-US"/>
          </a:p>
        </p:txBody>
      </p:sp>
      <p:sp>
        <p:nvSpPr>
          <p:cNvPr id="49" name="Picture Placeholder 2"/>
          <p:cNvSpPr>
            <a:spLocks noGrp="1"/>
          </p:cNvSpPr>
          <p:nvPr>
            <p:ph type="pic" sz="quarter" idx="22"/>
          </p:nvPr>
        </p:nvSpPr>
        <p:spPr>
          <a:xfrm>
            <a:off x="8952624" y="2503554"/>
            <a:ext cx="2413591" cy="1387965"/>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8972055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ockup 22">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2261770" y="2302550"/>
            <a:ext cx="3501078" cy="2014270"/>
          </a:xfrm>
        </p:spPr>
        <p:txBody>
          <a:bodyPr anchor="ctr">
            <a:normAutofit/>
          </a:bodyPr>
          <a:lstStyle>
            <a:lvl1pPr algn="ctr">
              <a:defRPr sz="1500">
                <a:solidFill>
                  <a:schemeClr val="tx2"/>
                </a:solidFill>
              </a:defRPr>
            </a:lvl1pPr>
          </a:lstStyle>
          <a:p>
            <a:endParaRPr lang="en-US"/>
          </a:p>
        </p:txBody>
      </p:sp>
      <p:sp>
        <p:nvSpPr>
          <p:cNvPr id="96" name="Picture Placeholder 2"/>
          <p:cNvSpPr>
            <a:spLocks noGrp="1"/>
          </p:cNvSpPr>
          <p:nvPr>
            <p:ph type="pic" sz="quarter" idx="25"/>
          </p:nvPr>
        </p:nvSpPr>
        <p:spPr>
          <a:xfrm>
            <a:off x="4547781" y="3642252"/>
            <a:ext cx="2714267" cy="1705926"/>
          </a:xfrm>
        </p:spPr>
        <p:txBody>
          <a:bodyPr anchor="ctr">
            <a:normAutofit/>
          </a:bodyPr>
          <a:lstStyle>
            <a:lvl1pPr algn="ctr">
              <a:defRPr sz="1500">
                <a:solidFill>
                  <a:schemeClr val="tx2"/>
                </a:solidFill>
              </a:defRPr>
            </a:lvl1pPr>
          </a:lstStyle>
          <a:p>
            <a:endParaRPr lang="en-US"/>
          </a:p>
        </p:txBody>
      </p:sp>
      <p:sp>
        <p:nvSpPr>
          <p:cNvPr id="97" name="Picture Placeholder 2"/>
          <p:cNvSpPr>
            <a:spLocks noGrp="1"/>
          </p:cNvSpPr>
          <p:nvPr>
            <p:ph type="pic" sz="quarter" idx="26"/>
          </p:nvPr>
        </p:nvSpPr>
        <p:spPr>
          <a:xfrm>
            <a:off x="1581287" y="3737954"/>
            <a:ext cx="1268240" cy="1663396"/>
          </a:xfrm>
        </p:spPr>
        <p:txBody>
          <a:bodyPr anchor="ctr">
            <a:normAutofit/>
          </a:bodyPr>
          <a:lstStyle>
            <a:lvl1pPr algn="ctr">
              <a:defRPr sz="1500">
                <a:solidFill>
                  <a:schemeClr val="tx2"/>
                </a:solidFill>
              </a:defRPr>
            </a:lvl1pPr>
          </a:lstStyle>
          <a:p>
            <a:endParaRPr lang="en-US"/>
          </a:p>
        </p:txBody>
      </p:sp>
      <p:sp>
        <p:nvSpPr>
          <p:cNvPr id="98" name="Picture Placeholder 2"/>
          <p:cNvSpPr>
            <a:spLocks noGrp="1"/>
          </p:cNvSpPr>
          <p:nvPr>
            <p:ph type="pic" sz="quarter" idx="27"/>
          </p:nvPr>
        </p:nvSpPr>
        <p:spPr>
          <a:xfrm>
            <a:off x="1060338" y="4521162"/>
            <a:ext cx="639075" cy="1111897"/>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1254371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ockup 23">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6334990" y="1863234"/>
            <a:ext cx="4200941" cy="2637646"/>
          </a:xfrm>
        </p:spPr>
        <p:txBody>
          <a:bodyPr anchor="ctr">
            <a:normAutofit/>
          </a:bodyPr>
          <a:lstStyle>
            <a:lvl1pPr algn="ctr">
              <a:defRPr sz="1500">
                <a:solidFill>
                  <a:schemeClr val="tx2"/>
                </a:solidFill>
              </a:defRPr>
            </a:lvl1pPr>
          </a:lstStyle>
          <a:p>
            <a:endParaRPr lang="en-US"/>
          </a:p>
        </p:txBody>
      </p:sp>
      <p:sp>
        <p:nvSpPr>
          <p:cNvPr id="49" name="Picture Placeholder 2"/>
          <p:cNvSpPr>
            <a:spLocks noGrp="1"/>
          </p:cNvSpPr>
          <p:nvPr>
            <p:ph type="pic" sz="quarter" idx="22"/>
          </p:nvPr>
        </p:nvSpPr>
        <p:spPr>
          <a:xfrm>
            <a:off x="4928765" y="3371203"/>
            <a:ext cx="2091805" cy="1576717"/>
          </a:xfrm>
        </p:spPr>
        <p:txBody>
          <a:bodyPr anchor="ctr">
            <a:normAutofit/>
          </a:bodyPr>
          <a:lstStyle>
            <a:lvl1pPr algn="ctr">
              <a:defRPr sz="1500">
                <a:solidFill>
                  <a:schemeClr val="tx2"/>
                </a:solidFill>
              </a:defRPr>
            </a:lvl1pPr>
          </a:lstStyle>
          <a:p>
            <a:endParaRPr lang="en-US"/>
          </a:p>
        </p:txBody>
      </p:sp>
      <p:sp>
        <p:nvSpPr>
          <p:cNvPr id="81" name="Picture Placeholder 2"/>
          <p:cNvSpPr>
            <a:spLocks noGrp="1"/>
          </p:cNvSpPr>
          <p:nvPr>
            <p:ph type="pic" sz="quarter" idx="23"/>
          </p:nvPr>
        </p:nvSpPr>
        <p:spPr>
          <a:xfrm>
            <a:off x="6802789" y="3701908"/>
            <a:ext cx="885987" cy="1516873"/>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9155058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ockup 24">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1706420" y="2410000"/>
            <a:ext cx="4194762" cy="2637646"/>
          </a:xfrm>
        </p:spPr>
        <p:txBody>
          <a:bodyPr anchor="ctr">
            <a:normAutofit/>
          </a:bodyPr>
          <a:lstStyle>
            <a:lvl1pPr algn="ctr">
              <a:defRPr sz="1500">
                <a:solidFill>
                  <a:schemeClr val="tx2"/>
                </a:solidFill>
              </a:defRPr>
            </a:lvl1pPr>
          </a:lstStyle>
          <a:p>
            <a:endParaRPr lang="en-US"/>
          </a:p>
        </p:txBody>
      </p:sp>
      <p:sp>
        <p:nvSpPr>
          <p:cNvPr id="81" name="Picture Placeholder 2"/>
          <p:cNvSpPr>
            <a:spLocks noGrp="1"/>
          </p:cNvSpPr>
          <p:nvPr>
            <p:ph type="pic" sz="quarter" idx="23"/>
          </p:nvPr>
        </p:nvSpPr>
        <p:spPr>
          <a:xfrm>
            <a:off x="10184166" y="3701616"/>
            <a:ext cx="885987" cy="1539689"/>
          </a:xfrm>
        </p:spPr>
        <p:txBody>
          <a:bodyPr anchor="ctr">
            <a:normAutofit/>
          </a:bodyPr>
          <a:lstStyle>
            <a:lvl1pPr algn="ctr">
              <a:defRPr sz="1500">
                <a:solidFill>
                  <a:schemeClr val="tx2"/>
                </a:solidFill>
              </a:defRPr>
            </a:lvl1pPr>
          </a:lstStyle>
          <a:p>
            <a:endParaRPr lang="en-US"/>
          </a:p>
        </p:txBody>
      </p:sp>
      <p:sp>
        <p:nvSpPr>
          <p:cNvPr id="49" name="Picture Placeholder 2"/>
          <p:cNvSpPr>
            <a:spLocks noGrp="1"/>
          </p:cNvSpPr>
          <p:nvPr>
            <p:ph type="pic" sz="quarter" idx="22"/>
          </p:nvPr>
        </p:nvSpPr>
        <p:spPr>
          <a:xfrm>
            <a:off x="7475467" y="3148554"/>
            <a:ext cx="1593131" cy="2104944"/>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1215435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ckup 25">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1" name="Picture Placeholder 2"/>
          <p:cNvSpPr>
            <a:spLocks noGrp="1"/>
          </p:cNvSpPr>
          <p:nvPr>
            <p:ph type="pic" sz="quarter" idx="21"/>
          </p:nvPr>
        </p:nvSpPr>
        <p:spPr>
          <a:xfrm>
            <a:off x="-47122" y="1297638"/>
            <a:ext cx="3846134" cy="3519469"/>
          </a:xfrm>
        </p:spPr>
        <p:txBody>
          <a:bodyPr anchor="ctr">
            <a:normAutofit/>
          </a:bodyPr>
          <a:lstStyle>
            <a:lvl1pPr algn="ctr">
              <a:defRPr sz="1500">
                <a:solidFill>
                  <a:schemeClr val="tx2"/>
                </a:solidFill>
              </a:defRPr>
            </a:lvl1pPr>
          </a:lstStyle>
          <a:p>
            <a:endParaRPr lang="en-US"/>
          </a:p>
        </p:txBody>
      </p:sp>
      <p:sp>
        <p:nvSpPr>
          <p:cNvPr id="81" name="Picture Placeholder 2"/>
          <p:cNvSpPr>
            <a:spLocks noGrp="1"/>
          </p:cNvSpPr>
          <p:nvPr>
            <p:ph type="pic" sz="quarter" idx="23"/>
          </p:nvPr>
        </p:nvSpPr>
        <p:spPr>
          <a:xfrm>
            <a:off x="5461338" y="3720477"/>
            <a:ext cx="1184569" cy="2048737"/>
          </a:xfrm>
        </p:spPr>
        <p:txBody>
          <a:bodyPr anchor="ctr">
            <a:normAutofit/>
          </a:bodyPr>
          <a:lstStyle>
            <a:lvl1pPr algn="ctr">
              <a:defRPr sz="1500">
                <a:solidFill>
                  <a:schemeClr val="tx2"/>
                </a:solidFill>
              </a:defRPr>
            </a:lvl1pPr>
          </a:lstStyle>
          <a:p>
            <a:endParaRPr lang="en-US"/>
          </a:p>
        </p:txBody>
      </p:sp>
      <p:sp>
        <p:nvSpPr>
          <p:cNvPr id="49" name="Picture Placeholder 2"/>
          <p:cNvSpPr>
            <a:spLocks noGrp="1"/>
          </p:cNvSpPr>
          <p:nvPr>
            <p:ph type="pic" sz="quarter" idx="22"/>
          </p:nvPr>
        </p:nvSpPr>
        <p:spPr>
          <a:xfrm>
            <a:off x="2102189" y="3657601"/>
            <a:ext cx="2780908" cy="2092749"/>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3034789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lendar Info 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94" name="Picture Placeholder 2"/>
          <p:cNvSpPr>
            <a:spLocks noGrp="1"/>
          </p:cNvSpPr>
          <p:nvPr>
            <p:ph type="pic" sz="quarter" idx="24"/>
          </p:nvPr>
        </p:nvSpPr>
        <p:spPr>
          <a:xfrm>
            <a:off x="8488958" y="2499318"/>
            <a:ext cx="3814941" cy="2744015"/>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46340884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14425"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4"/>
          </p:nvPr>
        </p:nvSpPr>
        <p:spPr>
          <a:xfrm>
            <a:off x="713366" y="3865944"/>
            <a:ext cx="10777886" cy="251346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9052517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oduct Schedule 1">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2468883" y="2194560"/>
            <a:ext cx="2113278" cy="2113278"/>
          </a:xfrm>
          <a:prstGeom prst="ellipse">
            <a:avLst/>
          </a:prstGeo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p:ph type="pic" sz="quarter" idx="16"/>
          </p:nvPr>
        </p:nvSpPr>
        <p:spPr>
          <a:xfrm>
            <a:off x="7609852" y="4064001"/>
            <a:ext cx="1788159" cy="1788158"/>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32025646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oduct Schedule 2">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2499362" y="2570481"/>
            <a:ext cx="2113278" cy="2113278"/>
          </a:xfrm>
          <a:prstGeom prst="ellipse">
            <a:avLst/>
          </a:prstGeom>
        </p:spPr>
        <p:txBody>
          <a:bodyPr anchor="ctr">
            <a:normAutofit/>
          </a:bodyPr>
          <a:lstStyle>
            <a:lvl1pPr algn="ctr">
              <a:defRPr sz="1500">
                <a:solidFill>
                  <a:schemeClr val="tx2"/>
                </a:solidFill>
              </a:defRPr>
            </a:lvl1pPr>
          </a:lstStyle>
          <a:p>
            <a:endParaRPr lang="en-US"/>
          </a:p>
        </p:txBody>
      </p:sp>
      <p:sp>
        <p:nvSpPr>
          <p:cNvPr id="20" name="Picture Placeholder 2"/>
          <p:cNvSpPr>
            <a:spLocks noGrp="1"/>
          </p:cNvSpPr>
          <p:nvPr userDrawn="1">
            <p:ph type="pic" sz="quarter" idx="16"/>
          </p:nvPr>
        </p:nvSpPr>
        <p:spPr>
          <a:xfrm>
            <a:off x="7403268" y="4135120"/>
            <a:ext cx="1788159" cy="1788158"/>
          </a:xfrm>
          <a:prstGeom prst="ellipse">
            <a:avLst/>
          </a:prstGeom>
        </p:spPr>
        <p:txBody>
          <a:bodyPr anchor="ctr">
            <a:normAutofit/>
          </a:bodyPr>
          <a:lstStyle>
            <a:lvl1pPr algn="ctr">
              <a:defRPr sz="1500">
                <a:solidFill>
                  <a:schemeClr val="tx2"/>
                </a:solidFill>
              </a:defRPr>
            </a:lvl1pPr>
          </a:lstStyle>
          <a:p>
            <a:endParaRPr lang="en-US"/>
          </a:p>
        </p:txBody>
      </p:sp>
      <p:sp>
        <p:nvSpPr>
          <p:cNvPr id="24" name="Picture Placeholder 2"/>
          <p:cNvSpPr>
            <a:spLocks noGrp="1"/>
          </p:cNvSpPr>
          <p:nvPr>
            <p:ph type="pic" sz="quarter" idx="17"/>
          </p:nvPr>
        </p:nvSpPr>
        <p:spPr>
          <a:xfrm>
            <a:off x="7233922" y="1097281"/>
            <a:ext cx="2113278" cy="2113278"/>
          </a:xfrm>
          <a:prstGeom prst="ellipse">
            <a:avLst/>
          </a:prstGeo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18"/>
          </p:nvPr>
        </p:nvSpPr>
        <p:spPr>
          <a:xfrm>
            <a:off x="3376512" y="230296"/>
            <a:ext cx="1083728" cy="1083728"/>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8900921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oduct Schedule 3">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userDrawn="1">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userDrawn="1">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userDrawn="1">
            <p:ph type="pic" sz="quarter" idx="15"/>
          </p:nvPr>
        </p:nvSpPr>
        <p:spPr>
          <a:xfrm>
            <a:off x="1931986" y="2204732"/>
            <a:ext cx="1747519" cy="1747517"/>
          </a:xfrm>
          <a:prstGeom prst="ellipse">
            <a:avLst/>
          </a:prstGeom>
        </p:spPr>
        <p:txBody>
          <a:bodyPr anchor="ctr">
            <a:normAutofit/>
          </a:bodyPr>
          <a:lstStyle>
            <a:lvl1pPr algn="ctr">
              <a:defRPr sz="1500">
                <a:solidFill>
                  <a:schemeClr val="tx2"/>
                </a:solidFill>
              </a:defRPr>
            </a:lvl1pPr>
          </a:lstStyle>
          <a:p>
            <a:endParaRPr lang="en-US"/>
          </a:p>
        </p:txBody>
      </p:sp>
      <p:sp>
        <p:nvSpPr>
          <p:cNvPr id="24" name="Picture Placeholder 2"/>
          <p:cNvSpPr>
            <a:spLocks noGrp="1"/>
          </p:cNvSpPr>
          <p:nvPr>
            <p:ph type="pic" sz="quarter" idx="17"/>
          </p:nvPr>
        </p:nvSpPr>
        <p:spPr>
          <a:xfrm>
            <a:off x="7648906" y="274321"/>
            <a:ext cx="1686560" cy="168656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630296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duct Schedule 4">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162558" y="1838961"/>
            <a:ext cx="4104638" cy="4104638"/>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8240974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oduct Schedule 5">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9" name="Picture Placeholder 2"/>
          <p:cNvSpPr>
            <a:spLocks noGrp="1"/>
          </p:cNvSpPr>
          <p:nvPr>
            <p:ph type="pic" sz="quarter" idx="15"/>
          </p:nvPr>
        </p:nvSpPr>
        <p:spPr>
          <a:xfrm>
            <a:off x="5222241" y="3080229"/>
            <a:ext cx="1747520" cy="1747520"/>
          </a:xfrm>
          <a:prstGeom prst="ellipse">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6190596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duct Schedule 6">
    <p:spTree>
      <p:nvGrpSpPr>
        <p:cNvPr id="1" name=""/>
        <p:cNvGrpSpPr/>
        <p:nvPr/>
      </p:nvGrpSpPr>
      <p:grpSpPr>
        <a:xfrm>
          <a:off x="0" y="0"/>
          <a:ext cx="0" cy="0"/>
          <a:chOff x="0" y="0"/>
          <a:chExt cx="0" cy="0"/>
        </a:xfrm>
      </p:grpSpPr>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802652" y="1979891"/>
            <a:ext cx="2915920" cy="2358871"/>
          </a:xfrm>
        </p:spPr>
        <p:txBody>
          <a:bodyPr anchor="ctr">
            <a:normAutofit/>
          </a:bodyPr>
          <a:lstStyle>
            <a:lvl1pPr algn="ctr">
              <a:defRPr sz="1500">
                <a:solidFill>
                  <a:schemeClr val="tx2"/>
                </a:solidFill>
              </a:defRPr>
            </a:lvl1pPr>
          </a:lstStyle>
          <a:p>
            <a:endParaRPr lang="en-US"/>
          </a:p>
        </p:txBody>
      </p:sp>
      <p:sp>
        <p:nvSpPr>
          <p:cNvPr id="25" name="Picture Placeholder 2"/>
          <p:cNvSpPr>
            <a:spLocks noGrp="1"/>
          </p:cNvSpPr>
          <p:nvPr>
            <p:ph type="pic" sz="quarter" idx="25"/>
          </p:nvPr>
        </p:nvSpPr>
        <p:spPr>
          <a:xfrm>
            <a:off x="802652" y="4391352"/>
            <a:ext cx="2915920" cy="1806250"/>
          </a:xfrm>
        </p:spPr>
        <p:txBody>
          <a:bodyPr anchor="ctr">
            <a:normAutofit/>
          </a:bodyPr>
          <a:lstStyle>
            <a:lvl1pPr algn="ctr">
              <a:defRPr sz="1500">
                <a:solidFill>
                  <a:schemeClr val="tx2"/>
                </a:solidFill>
              </a:defRPr>
            </a:lvl1pPr>
          </a:lstStyle>
          <a:p>
            <a:endParaRPr lang="en-US"/>
          </a:p>
        </p:txBody>
      </p:sp>
      <p:sp>
        <p:nvSpPr>
          <p:cNvPr id="26" name="Picture Placeholder 2"/>
          <p:cNvSpPr>
            <a:spLocks noGrp="1"/>
          </p:cNvSpPr>
          <p:nvPr>
            <p:ph type="pic" sz="quarter" idx="26"/>
          </p:nvPr>
        </p:nvSpPr>
        <p:spPr>
          <a:xfrm>
            <a:off x="3769359" y="1979889"/>
            <a:ext cx="2631441" cy="4217721"/>
          </a:xfrm>
        </p:spPr>
        <p:txBody>
          <a:bodyPr anchor="ctr">
            <a:normAutofit/>
          </a:bodyPr>
          <a:lstStyle>
            <a:lvl1pPr algn="ctr">
              <a:defRPr sz="1500">
                <a:solidFill>
                  <a:schemeClr val="tx2"/>
                </a:solidFill>
              </a:defRPr>
            </a:lvl1pPr>
          </a:lstStyle>
          <a:p>
            <a:endParaRPr lang="en-US"/>
          </a:p>
        </p:txBody>
      </p:sp>
      <p:sp>
        <p:nvSpPr>
          <p:cNvPr id="27" name="Picture Placeholder 2"/>
          <p:cNvSpPr>
            <a:spLocks noGrp="1"/>
          </p:cNvSpPr>
          <p:nvPr>
            <p:ph type="pic" sz="quarter" idx="27"/>
          </p:nvPr>
        </p:nvSpPr>
        <p:spPr>
          <a:xfrm>
            <a:off x="6450903" y="1979881"/>
            <a:ext cx="2606042" cy="1911400"/>
          </a:xfrm>
        </p:spPr>
        <p:txBody>
          <a:bodyPr anchor="ctr">
            <a:normAutofit/>
          </a:bodyPr>
          <a:lstStyle>
            <a:lvl1pPr algn="ctr">
              <a:defRPr sz="1500">
                <a:solidFill>
                  <a:schemeClr val="tx2"/>
                </a:solidFill>
              </a:defRPr>
            </a:lvl1pPr>
          </a:lstStyle>
          <a:p>
            <a:endParaRPr lang="en-US"/>
          </a:p>
        </p:txBody>
      </p:sp>
      <p:sp>
        <p:nvSpPr>
          <p:cNvPr id="28" name="Picture Placeholder 2"/>
          <p:cNvSpPr>
            <a:spLocks noGrp="1"/>
          </p:cNvSpPr>
          <p:nvPr>
            <p:ph type="pic" sz="quarter" idx="28"/>
          </p:nvPr>
        </p:nvSpPr>
        <p:spPr>
          <a:xfrm>
            <a:off x="9113521" y="1979881"/>
            <a:ext cx="2377722" cy="1911400"/>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8600531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duct Schedule 7">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11" y="1655178"/>
            <a:ext cx="12222866" cy="2546430"/>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23" name="Picture Placeholder 2"/>
          <p:cNvSpPr>
            <a:spLocks noGrp="1"/>
          </p:cNvSpPr>
          <p:nvPr>
            <p:ph type="pic" sz="quarter" idx="24"/>
          </p:nvPr>
        </p:nvSpPr>
        <p:spPr>
          <a:xfrm>
            <a:off x="1316841" y="2253285"/>
            <a:ext cx="1423045" cy="1350238"/>
          </a:xfrm>
        </p:spPr>
        <p:txBody>
          <a:bodyPr anchor="ctr">
            <a:normAutofit/>
          </a:bodyPr>
          <a:lstStyle>
            <a:lvl1pPr algn="ctr">
              <a:defRPr sz="1500">
                <a:solidFill>
                  <a:schemeClr val="tx2"/>
                </a:solidFill>
              </a:defRPr>
            </a:lvl1pPr>
          </a:lstStyle>
          <a:p>
            <a:endParaRPr lang="en-US"/>
          </a:p>
        </p:txBody>
      </p:sp>
      <p:sp>
        <p:nvSpPr>
          <p:cNvPr id="31" name="Picture Placeholder 2"/>
          <p:cNvSpPr>
            <a:spLocks noGrp="1"/>
          </p:cNvSpPr>
          <p:nvPr>
            <p:ph type="pic" sz="quarter" idx="25"/>
          </p:nvPr>
        </p:nvSpPr>
        <p:spPr>
          <a:xfrm>
            <a:off x="4697123" y="2253285"/>
            <a:ext cx="1423045" cy="1350238"/>
          </a:xfrm>
        </p:spPr>
        <p:txBody>
          <a:bodyPr anchor="ctr">
            <a:normAutofit/>
          </a:bodyPr>
          <a:lstStyle>
            <a:lvl1pPr algn="ctr">
              <a:defRPr sz="1500">
                <a:solidFill>
                  <a:schemeClr val="tx2"/>
                </a:solidFill>
              </a:defRPr>
            </a:lvl1pPr>
          </a:lstStyle>
          <a:p>
            <a:endParaRPr lang="en-US"/>
          </a:p>
        </p:txBody>
      </p:sp>
      <p:sp>
        <p:nvSpPr>
          <p:cNvPr id="32" name="Picture Placeholder 2"/>
          <p:cNvSpPr>
            <a:spLocks noGrp="1"/>
          </p:cNvSpPr>
          <p:nvPr>
            <p:ph type="pic" sz="quarter" idx="26"/>
          </p:nvPr>
        </p:nvSpPr>
        <p:spPr>
          <a:xfrm>
            <a:off x="8084900" y="2253285"/>
            <a:ext cx="1423045" cy="1350238"/>
          </a:xfrm>
        </p:spPr>
        <p:txBody>
          <a:bodyPr anchor="ctr">
            <a:normAutofit/>
          </a:bodyPr>
          <a:lstStyle>
            <a:lvl1pPr algn="ctr">
              <a:defRPr sz="1500">
                <a:solidFill>
                  <a:schemeClr val="tx2"/>
                </a:solidFill>
              </a:defRPr>
            </a:lvl1pPr>
          </a:lstStyle>
          <a:p>
            <a:endParaRPr lang="en-US"/>
          </a:p>
        </p:txBody>
      </p:sp>
      <p:sp>
        <p:nvSpPr>
          <p:cNvPr id="33" name="Picture Placeholder 2"/>
          <p:cNvSpPr>
            <a:spLocks noGrp="1"/>
          </p:cNvSpPr>
          <p:nvPr>
            <p:ph type="pic" sz="quarter" idx="27"/>
          </p:nvPr>
        </p:nvSpPr>
        <p:spPr>
          <a:xfrm>
            <a:off x="819132" y="4824115"/>
            <a:ext cx="1160152" cy="1100795"/>
          </a:xfrm>
        </p:spPr>
        <p:txBody>
          <a:bodyPr anchor="ctr">
            <a:normAutofit/>
          </a:bodyPr>
          <a:lstStyle>
            <a:lvl1pPr algn="ctr">
              <a:defRPr sz="1500">
                <a:solidFill>
                  <a:schemeClr val="tx2"/>
                </a:solidFill>
              </a:defRPr>
            </a:lvl1pPr>
          </a:lstStyle>
          <a:p>
            <a:endParaRPr lang="en-US"/>
          </a:p>
        </p:txBody>
      </p:sp>
      <p:sp>
        <p:nvSpPr>
          <p:cNvPr id="34" name="Picture Placeholder 2"/>
          <p:cNvSpPr>
            <a:spLocks noGrp="1"/>
          </p:cNvSpPr>
          <p:nvPr>
            <p:ph type="pic" sz="quarter" idx="28"/>
          </p:nvPr>
        </p:nvSpPr>
        <p:spPr>
          <a:xfrm>
            <a:off x="3485143" y="4824115"/>
            <a:ext cx="1160152" cy="1100795"/>
          </a:xfrm>
        </p:spPr>
        <p:txBody>
          <a:bodyPr anchor="ctr">
            <a:normAutofit/>
          </a:bodyPr>
          <a:lstStyle>
            <a:lvl1pPr algn="ctr">
              <a:defRPr sz="1500">
                <a:solidFill>
                  <a:schemeClr val="tx2"/>
                </a:solidFill>
              </a:defRPr>
            </a:lvl1pPr>
          </a:lstStyle>
          <a:p>
            <a:endParaRPr lang="en-US"/>
          </a:p>
        </p:txBody>
      </p:sp>
      <p:sp>
        <p:nvSpPr>
          <p:cNvPr id="35" name="Picture Placeholder 2"/>
          <p:cNvSpPr>
            <a:spLocks noGrp="1"/>
          </p:cNvSpPr>
          <p:nvPr>
            <p:ph type="pic" sz="quarter" idx="29"/>
          </p:nvPr>
        </p:nvSpPr>
        <p:spPr>
          <a:xfrm>
            <a:off x="6151227" y="4824115"/>
            <a:ext cx="1160152" cy="1100795"/>
          </a:xfrm>
        </p:spPr>
        <p:txBody>
          <a:bodyPr anchor="ctr">
            <a:normAutofit/>
          </a:bodyPr>
          <a:lstStyle>
            <a:lvl1pPr algn="ctr">
              <a:defRPr sz="1500">
                <a:solidFill>
                  <a:schemeClr val="tx2"/>
                </a:solidFill>
              </a:defRPr>
            </a:lvl1pPr>
          </a:lstStyle>
          <a:p>
            <a:endParaRPr lang="en-US"/>
          </a:p>
        </p:txBody>
      </p:sp>
      <p:sp>
        <p:nvSpPr>
          <p:cNvPr id="36" name="Picture Placeholder 2"/>
          <p:cNvSpPr>
            <a:spLocks noGrp="1"/>
          </p:cNvSpPr>
          <p:nvPr>
            <p:ph type="pic" sz="quarter" idx="30"/>
          </p:nvPr>
        </p:nvSpPr>
        <p:spPr>
          <a:xfrm>
            <a:off x="8817238" y="4824115"/>
            <a:ext cx="1160152" cy="1100795"/>
          </a:xfr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18395406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siness Plan 1">
    <p:spTree>
      <p:nvGrpSpPr>
        <p:cNvPr id="1" name=""/>
        <p:cNvGrpSpPr/>
        <p:nvPr/>
      </p:nvGrpSpPr>
      <p:grpSpPr>
        <a:xfrm>
          <a:off x="0" y="0"/>
          <a:ext cx="0" cy="0"/>
          <a:chOff x="0" y="0"/>
          <a:chExt cx="0" cy="0"/>
        </a:xfrm>
      </p:grpSpPr>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
        <p:nvSpPr>
          <p:cNvPr id="14" name="Picture Placeholder 2"/>
          <p:cNvSpPr>
            <a:spLocks noGrp="1"/>
          </p:cNvSpPr>
          <p:nvPr>
            <p:ph type="pic" sz="quarter" idx="15"/>
          </p:nvPr>
        </p:nvSpPr>
        <p:spPr>
          <a:xfrm>
            <a:off x="3240712" y="-2392179"/>
            <a:ext cx="5737263" cy="5737262"/>
          </a:xfrm>
          <a:prstGeom prst="chord">
            <a:avLst>
              <a:gd name="adj1" fmla="val 20898004"/>
              <a:gd name="adj2" fmla="val 11472367"/>
            </a:avLst>
          </a:prstGeom>
        </p:spPr>
        <p:txBody>
          <a:bodyPr anchor="ctr">
            <a:normAutofit/>
          </a:bodyPr>
          <a:lstStyle>
            <a:lvl1pPr algn="ctr">
              <a:defRPr sz="1500">
                <a:solidFill>
                  <a:schemeClr val="tx2"/>
                </a:solidFill>
              </a:defRPr>
            </a:lvl1pPr>
          </a:lstStyle>
          <a:p>
            <a:endParaRPr lang="en-US"/>
          </a:p>
        </p:txBody>
      </p:sp>
    </p:spTree>
    <p:extLst>
      <p:ext uri="{BB962C8B-B14F-4D97-AF65-F5344CB8AC3E}">
        <p14:creationId xmlns:p14="http://schemas.microsoft.com/office/powerpoint/2010/main" val="24813342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usiness Plan 2">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9774" y="-5490"/>
            <a:ext cx="12232254" cy="6889320"/>
          </a:xfrm>
        </p:spPr>
        <p:txBody>
          <a:bodyPr anchor="ctr">
            <a:normAutofit/>
          </a:bodyPr>
          <a:lstStyle>
            <a:lvl1pPr algn="ctr">
              <a:defRPr sz="1500">
                <a:solidFill>
                  <a:schemeClr val="tx2"/>
                </a:solidFill>
              </a:defRPr>
            </a:lvl1pPr>
          </a:lstStyle>
          <a:p>
            <a:endParaRPr lang="en-US"/>
          </a:p>
        </p:txBody>
      </p:sp>
      <p:sp>
        <p:nvSpPr>
          <p:cNvPr id="2" name="Title 1"/>
          <p:cNvSpPr>
            <a:spLocks noGrp="1"/>
          </p:cNvSpPr>
          <p:nvPr>
            <p:ph type="ctrTitle"/>
          </p:nvPr>
        </p:nvSpPr>
        <p:spPr>
          <a:xfrm>
            <a:off x="713367" y="504524"/>
            <a:ext cx="10779211" cy="484015"/>
          </a:xfrm>
        </p:spPr>
        <p:txBody>
          <a:bodyPr anchor="ctr">
            <a:normAutofit/>
          </a:bodyPr>
          <a:lstStyle>
            <a:lvl1pPr algn="ctr">
              <a:defRPr sz="3099"/>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3367" y="1000887"/>
            <a:ext cx="10779211" cy="228557"/>
          </a:xfrm>
        </p:spPr>
        <p:txBody>
          <a:bodyPr>
            <a:normAutofit/>
          </a:bodyPr>
          <a:lstStyle>
            <a:lvl1pPr marL="0" indent="0" algn="ctr">
              <a:buNone/>
              <a:defRPr sz="1400">
                <a:solidFill>
                  <a:schemeClr val="tx2"/>
                </a:solidFill>
              </a:defRPr>
            </a:lvl1pPr>
            <a:lvl2pPr marL="569649" indent="0" algn="ctr">
              <a:buNone/>
              <a:defRPr sz="2500"/>
            </a:lvl2pPr>
            <a:lvl3pPr marL="1139297" indent="0" algn="ctr">
              <a:buNone/>
              <a:defRPr sz="2200"/>
            </a:lvl3pPr>
            <a:lvl4pPr marL="1708946" indent="0" algn="ctr">
              <a:buNone/>
              <a:defRPr sz="2000"/>
            </a:lvl4pPr>
            <a:lvl5pPr marL="2278595" indent="0" algn="ctr">
              <a:buNone/>
              <a:defRPr sz="2000"/>
            </a:lvl5pPr>
            <a:lvl6pPr marL="2848243" indent="0" algn="ctr">
              <a:buNone/>
              <a:defRPr sz="2000"/>
            </a:lvl6pPr>
            <a:lvl7pPr marL="3417892" indent="0" algn="ctr">
              <a:buNone/>
              <a:defRPr sz="2000"/>
            </a:lvl7pPr>
            <a:lvl8pPr marL="3987540" indent="0" algn="ctr">
              <a:buNone/>
              <a:defRPr sz="2000"/>
            </a:lvl8pPr>
            <a:lvl9pPr marL="4557189" indent="0" algn="ctr">
              <a:buNone/>
              <a:defRPr sz="2000"/>
            </a:lvl9pPr>
          </a:lstStyle>
          <a:p>
            <a:r>
              <a:rPr lang="en-US" dirty="0" smtClean="0"/>
              <a:t>Click to edit Master subtitle style text for your comfortable &amp; easy customization</a:t>
            </a:r>
            <a:endParaRPr lang="en-US" dirty="0"/>
          </a:p>
        </p:txBody>
      </p:sp>
      <p:sp>
        <p:nvSpPr>
          <p:cNvPr id="7" name="Rectangle 6"/>
          <p:cNvSpPr/>
          <p:nvPr userDrawn="1"/>
        </p:nvSpPr>
        <p:spPr>
          <a:xfrm>
            <a:off x="5826001" y="1382874"/>
            <a:ext cx="54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algn="ctr"/>
            <a:endParaRPr lang="en-US" sz="1800">
              <a:solidFill>
                <a:srgbClr val="FFFFFF"/>
              </a:solidFill>
            </a:endParaRPr>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31208912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usiness Plan 3">
    <p:spTree>
      <p:nvGrpSpPr>
        <p:cNvPr id="1" name=""/>
        <p:cNvGrpSpPr/>
        <p:nvPr/>
      </p:nvGrpSpPr>
      <p:grpSpPr>
        <a:xfrm>
          <a:off x="0" y="0"/>
          <a:ext cx="0" cy="0"/>
          <a:chOff x="0" y="0"/>
          <a:chExt cx="0" cy="0"/>
        </a:xfrm>
      </p:grpSpPr>
      <p:sp>
        <p:nvSpPr>
          <p:cNvPr id="37" name="Picture Placeholder 2"/>
          <p:cNvSpPr>
            <a:spLocks noGrp="1"/>
          </p:cNvSpPr>
          <p:nvPr>
            <p:ph type="pic" sz="quarter" idx="31"/>
          </p:nvPr>
        </p:nvSpPr>
        <p:spPr>
          <a:xfrm>
            <a:off x="6979921" y="-5490"/>
            <a:ext cx="5242560" cy="6889320"/>
          </a:xfrm>
        </p:spPr>
        <p:txBody>
          <a:bodyPr anchor="ctr">
            <a:normAutofit/>
          </a:bodyPr>
          <a:lstStyle>
            <a:lvl1pPr algn="ctr">
              <a:defRPr sz="1500">
                <a:solidFill>
                  <a:schemeClr val="tx2"/>
                </a:solidFill>
              </a:defRPr>
            </a:lvl1pPr>
          </a:lstStyle>
          <a:p>
            <a:endParaRPr lang="en-US"/>
          </a:p>
        </p:txBody>
      </p:sp>
      <p:grpSp>
        <p:nvGrpSpPr>
          <p:cNvPr id="10" name="Group 9"/>
          <p:cNvGrpSpPr/>
          <p:nvPr userDrawn="1"/>
        </p:nvGrpSpPr>
        <p:grpSpPr>
          <a:xfrm>
            <a:off x="6176038" y="6487297"/>
            <a:ext cx="234179" cy="234178"/>
            <a:chOff x="6106961" y="6487297"/>
            <a:chExt cx="234178" cy="234178"/>
          </a:xfrm>
        </p:grpSpPr>
        <p:sp>
          <p:nvSpPr>
            <p:cNvPr id="8" name="Oval 7">
              <a:hlinkClick r:id="" action="ppaction://hlinkshowjump?jump=nextslide"/>
            </p:cNvPr>
            <p:cNvSpPr/>
            <p:nvPr userDrawn="1"/>
          </p:nvSpPr>
          <p:spPr>
            <a:xfrm>
              <a:off x="6106961"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Chevron 8">
              <a:hlinkClick r:id="" action="ppaction://hlinkshowjump?jump=nextslide"/>
            </p:cNvPr>
            <p:cNvSpPr/>
            <p:nvPr userDrawn="1"/>
          </p:nvSpPr>
          <p:spPr>
            <a:xfrm>
              <a:off x="6190361" y="6560625"/>
              <a:ext cx="72565" cy="89538"/>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grpSp>
        <p:nvGrpSpPr>
          <p:cNvPr id="15" name="Group 14"/>
          <p:cNvGrpSpPr/>
          <p:nvPr userDrawn="1"/>
        </p:nvGrpSpPr>
        <p:grpSpPr>
          <a:xfrm>
            <a:off x="5794140" y="6487297"/>
            <a:ext cx="234179" cy="234178"/>
            <a:chOff x="5794140" y="6487297"/>
            <a:chExt cx="234178" cy="234178"/>
          </a:xfrm>
        </p:grpSpPr>
        <p:sp>
          <p:nvSpPr>
            <p:cNvPr id="12" name="Oval 11">
              <a:hlinkClick r:id="" action="ppaction://hlinkshowjump?jump=previousslide"/>
            </p:cNvPr>
            <p:cNvSpPr/>
            <p:nvPr userDrawn="1"/>
          </p:nvSpPr>
          <p:spPr>
            <a:xfrm rot="10800000">
              <a:off x="5794140" y="6487297"/>
              <a:ext cx="234178" cy="234178"/>
            </a:xfrm>
            <a:prstGeom prst="ellipse">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Chevron 12">
              <a:hlinkClick r:id="" action="ppaction://hlinkshowjump?jump=previousslide"/>
            </p:cNvPr>
            <p:cNvSpPr/>
            <p:nvPr userDrawn="1"/>
          </p:nvSpPr>
          <p:spPr>
            <a:xfrm rot="10800000">
              <a:off x="5875512" y="6561843"/>
              <a:ext cx="71575" cy="88317"/>
            </a:xfrm>
            <a:prstGeom prst="chevron">
              <a:avLst>
                <a:gd name="adj" fmla="val 6311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grpSp>
      <p:sp>
        <p:nvSpPr>
          <p:cNvPr id="16" name="Slide Number Placeholder 15"/>
          <p:cNvSpPr>
            <a:spLocks noGrp="1"/>
          </p:cNvSpPr>
          <p:nvPr>
            <p:ph type="sldNum" sz="quarter" idx="12"/>
          </p:nvPr>
        </p:nvSpPr>
        <p:spPr>
          <a:xfrm>
            <a:off x="8748044" y="6487297"/>
            <a:ext cx="2743200" cy="234178"/>
          </a:xfrm>
        </p:spPr>
        <p:txBody>
          <a:bodyPr/>
          <a:lstStyle/>
          <a:p>
            <a:fld id="{32C5FF11-DEB2-6A4C-B29A-BC46883118B8}" type="slidenum">
              <a:rPr lang="en-US" smtClean="0">
                <a:solidFill>
                  <a:srgbClr val="64696E"/>
                </a:solidFill>
              </a:rPr>
              <a:pPr/>
              <a:t>‹#›</a:t>
            </a:fld>
            <a:endParaRPr lang="en-US">
              <a:solidFill>
                <a:srgbClr val="64696E"/>
              </a:solidFill>
            </a:endParaRPr>
          </a:p>
        </p:txBody>
      </p:sp>
      <p:sp>
        <p:nvSpPr>
          <p:cNvPr id="17" name="Footer Placeholder 16"/>
          <p:cNvSpPr>
            <a:spLocks noGrp="1"/>
          </p:cNvSpPr>
          <p:nvPr>
            <p:ph type="ftr" sz="quarter" idx="13"/>
          </p:nvPr>
        </p:nvSpPr>
        <p:spPr>
          <a:xfrm>
            <a:off x="728024" y="6487297"/>
            <a:ext cx="4114800" cy="234178"/>
          </a:xfrm>
        </p:spPr>
        <p:txBody>
          <a:bodyPr/>
          <a:lstStyle>
            <a:lvl1pPr>
              <a:defRPr b="0" i="0">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183214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84" Type="http://schemas.openxmlformats.org/officeDocument/2006/relationships/slideLayout" Target="../slideLayouts/slideLayout192.xml"/><Relationship Id="rId89" Type="http://schemas.openxmlformats.org/officeDocument/2006/relationships/slideLayout" Target="../slideLayouts/slideLayout197.xml"/><Relationship Id="rId16" Type="http://schemas.openxmlformats.org/officeDocument/2006/relationships/slideLayout" Target="../slideLayouts/slideLayout124.xml"/><Relationship Id="rId107" Type="http://schemas.openxmlformats.org/officeDocument/2006/relationships/slideLayout" Target="../slideLayouts/slideLayout215.xml"/><Relationship Id="rId11" Type="http://schemas.openxmlformats.org/officeDocument/2006/relationships/slideLayout" Target="../slideLayouts/slideLayout119.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74" Type="http://schemas.openxmlformats.org/officeDocument/2006/relationships/slideLayout" Target="../slideLayouts/slideLayout182.xml"/><Relationship Id="rId79" Type="http://schemas.openxmlformats.org/officeDocument/2006/relationships/slideLayout" Target="../slideLayouts/slideLayout187.xml"/><Relationship Id="rId102" Type="http://schemas.openxmlformats.org/officeDocument/2006/relationships/slideLayout" Target="../slideLayouts/slideLayout210.xml"/><Relationship Id="rId5" Type="http://schemas.openxmlformats.org/officeDocument/2006/relationships/slideLayout" Target="../slideLayouts/slideLayout113.xml"/><Relationship Id="rId90" Type="http://schemas.openxmlformats.org/officeDocument/2006/relationships/slideLayout" Target="../slideLayouts/slideLayout198.xml"/><Relationship Id="rId95" Type="http://schemas.openxmlformats.org/officeDocument/2006/relationships/slideLayout" Target="../slideLayouts/slideLayout203.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80" Type="http://schemas.openxmlformats.org/officeDocument/2006/relationships/slideLayout" Target="../slideLayouts/slideLayout188.xml"/><Relationship Id="rId85" Type="http://schemas.openxmlformats.org/officeDocument/2006/relationships/slideLayout" Target="../slideLayouts/slideLayout193.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59" Type="http://schemas.openxmlformats.org/officeDocument/2006/relationships/slideLayout" Target="../slideLayouts/slideLayout167.xml"/><Relationship Id="rId103" Type="http://schemas.openxmlformats.org/officeDocument/2006/relationships/slideLayout" Target="../slideLayouts/slideLayout211.xml"/><Relationship Id="rId108" Type="http://schemas.openxmlformats.org/officeDocument/2006/relationships/slideLayout" Target="../slideLayouts/slideLayout216.xml"/><Relationship Id="rId54" Type="http://schemas.openxmlformats.org/officeDocument/2006/relationships/slideLayout" Target="../slideLayouts/slideLayout162.xml"/><Relationship Id="rId70" Type="http://schemas.openxmlformats.org/officeDocument/2006/relationships/slideLayout" Target="../slideLayouts/slideLayout178.xml"/><Relationship Id="rId75" Type="http://schemas.openxmlformats.org/officeDocument/2006/relationships/slideLayout" Target="../slideLayouts/slideLayout183.xml"/><Relationship Id="rId91" Type="http://schemas.openxmlformats.org/officeDocument/2006/relationships/slideLayout" Target="../slideLayouts/slideLayout199.xml"/><Relationship Id="rId96" Type="http://schemas.openxmlformats.org/officeDocument/2006/relationships/slideLayout" Target="../slideLayouts/slideLayout20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6" Type="http://schemas.openxmlformats.org/officeDocument/2006/relationships/slideLayout" Target="../slideLayouts/slideLayout214.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slideLayout" Target="../slideLayouts/slideLayout181.xml"/><Relationship Id="rId78" Type="http://schemas.openxmlformats.org/officeDocument/2006/relationships/slideLayout" Target="../slideLayouts/slideLayout186.xml"/><Relationship Id="rId81" Type="http://schemas.openxmlformats.org/officeDocument/2006/relationships/slideLayout" Target="../slideLayouts/slideLayout189.xml"/><Relationship Id="rId86" Type="http://schemas.openxmlformats.org/officeDocument/2006/relationships/slideLayout" Target="../slideLayouts/slideLayout194.xml"/><Relationship Id="rId94" Type="http://schemas.openxmlformats.org/officeDocument/2006/relationships/slideLayout" Target="../slideLayouts/slideLayout202.xml"/><Relationship Id="rId99" Type="http://schemas.openxmlformats.org/officeDocument/2006/relationships/slideLayout" Target="../slideLayouts/slideLayout207.xml"/><Relationship Id="rId101" Type="http://schemas.openxmlformats.org/officeDocument/2006/relationships/slideLayout" Target="../slideLayouts/slideLayout20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109" Type="http://schemas.openxmlformats.org/officeDocument/2006/relationships/theme" Target="../theme/theme2.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6" Type="http://schemas.openxmlformats.org/officeDocument/2006/relationships/slideLayout" Target="../slideLayouts/slideLayout184.xml"/><Relationship Id="rId97" Type="http://schemas.openxmlformats.org/officeDocument/2006/relationships/slideLayout" Target="../slideLayouts/slideLayout205.xml"/><Relationship Id="rId104" Type="http://schemas.openxmlformats.org/officeDocument/2006/relationships/slideLayout" Target="../slideLayouts/slideLayout212.xml"/><Relationship Id="rId7" Type="http://schemas.openxmlformats.org/officeDocument/2006/relationships/slideLayout" Target="../slideLayouts/slideLayout115.xml"/><Relationship Id="rId71" Type="http://schemas.openxmlformats.org/officeDocument/2006/relationships/slideLayout" Target="../slideLayouts/slideLayout179.xml"/><Relationship Id="rId92" Type="http://schemas.openxmlformats.org/officeDocument/2006/relationships/slideLayout" Target="../slideLayouts/slideLayout200.xml"/><Relationship Id="rId2" Type="http://schemas.openxmlformats.org/officeDocument/2006/relationships/slideLayout" Target="../slideLayouts/slideLayout110.xml"/><Relationship Id="rId29" Type="http://schemas.openxmlformats.org/officeDocument/2006/relationships/slideLayout" Target="../slideLayouts/slideLayout137.xml"/><Relationship Id="rId24" Type="http://schemas.openxmlformats.org/officeDocument/2006/relationships/slideLayout" Target="../slideLayouts/slideLayout132.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66" Type="http://schemas.openxmlformats.org/officeDocument/2006/relationships/slideLayout" Target="../slideLayouts/slideLayout174.xml"/><Relationship Id="rId87" Type="http://schemas.openxmlformats.org/officeDocument/2006/relationships/slideLayout" Target="../slideLayouts/slideLayout195.xml"/><Relationship Id="rId61" Type="http://schemas.openxmlformats.org/officeDocument/2006/relationships/slideLayout" Target="../slideLayouts/slideLayout169.xml"/><Relationship Id="rId82" Type="http://schemas.openxmlformats.org/officeDocument/2006/relationships/slideLayout" Target="../slideLayouts/slideLayout190.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56" Type="http://schemas.openxmlformats.org/officeDocument/2006/relationships/slideLayout" Target="../slideLayouts/slideLayout164.xml"/><Relationship Id="rId77" Type="http://schemas.openxmlformats.org/officeDocument/2006/relationships/slideLayout" Target="../slideLayouts/slideLayout185.xml"/><Relationship Id="rId100" Type="http://schemas.openxmlformats.org/officeDocument/2006/relationships/slideLayout" Target="../slideLayouts/slideLayout208.xml"/><Relationship Id="rId105" Type="http://schemas.openxmlformats.org/officeDocument/2006/relationships/slideLayout" Target="../slideLayouts/slideLayout213.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slideLayout" Target="../slideLayouts/slideLayout180.xml"/><Relationship Id="rId93" Type="http://schemas.openxmlformats.org/officeDocument/2006/relationships/slideLayout" Target="../slideLayouts/slideLayout201.xml"/><Relationship Id="rId98" Type="http://schemas.openxmlformats.org/officeDocument/2006/relationships/slideLayout" Target="../slideLayouts/slideLayout206.xml"/><Relationship Id="rId3" Type="http://schemas.openxmlformats.org/officeDocument/2006/relationships/slideLayout" Target="../slideLayouts/slideLayout111.xml"/><Relationship Id="rId25" Type="http://schemas.openxmlformats.org/officeDocument/2006/relationships/slideLayout" Target="../slideLayouts/slideLayout133.xml"/><Relationship Id="rId46" Type="http://schemas.openxmlformats.org/officeDocument/2006/relationships/slideLayout" Target="../slideLayouts/slideLayout154.xml"/><Relationship Id="rId67" Type="http://schemas.openxmlformats.org/officeDocument/2006/relationships/slideLayout" Target="../slideLayouts/slideLayout175.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62" Type="http://schemas.openxmlformats.org/officeDocument/2006/relationships/slideLayout" Target="../slideLayouts/slideLayout170.xml"/><Relationship Id="rId83" Type="http://schemas.openxmlformats.org/officeDocument/2006/relationships/slideLayout" Target="../slideLayouts/slideLayout191.xml"/><Relationship Id="rId88" Type="http://schemas.openxmlformats.org/officeDocument/2006/relationships/slideLayout" Target="../slideLayouts/slideLayout19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242.xml"/><Relationship Id="rId21" Type="http://schemas.openxmlformats.org/officeDocument/2006/relationships/slideLayout" Target="../slideLayouts/slideLayout237.xml"/><Relationship Id="rId42" Type="http://schemas.openxmlformats.org/officeDocument/2006/relationships/slideLayout" Target="../slideLayouts/slideLayout258.xml"/><Relationship Id="rId47" Type="http://schemas.openxmlformats.org/officeDocument/2006/relationships/slideLayout" Target="../slideLayouts/slideLayout263.xml"/><Relationship Id="rId63" Type="http://schemas.openxmlformats.org/officeDocument/2006/relationships/slideLayout" Target="../slideLayouts/slideLayout279.xml"/><Relationship Id="rId68" Type="http://schemas.openxmlformats.org/officeDocument/2006/relationships/slideLayout" Target="../slideLayouts/slideLayout284.xml"/><Relationship Id="rId84" Type="http://schemas.openxmlformats.org/officeDocument/2006/relationships/slideLayout" Target="../slideLayouts/slideLayout300.xml"/><Relationship Id="rId89" Type="http://schemas.openxmlformats.org/officeDocument/2006/relationships/slideLayout" Target="../slideLayouts/slideLayout305.xml"/><Relationship Id="rId16" Type="http://schemas.openxmlformats.org/officeDocument/2006/relationships/slideLayout" Target="../slideLayouts/slideLayout232.xml"/><Relationship Id="rId107" Type="http://schemas.openxmlformats.org/officeDocument/2006/relationships/slideLayout" Target="../slideLayouts/slideLayout323.xml"/><Relationship Id="rId11" Type="http://schemas.openxmlformats.org/officeDocument/2006/relationships/slideLayout" Target="../slideLayouts/slideLayout227.xml"/><Relationship Id="rId32" Type="http://schemas.openxmlformats.org/officeDocument/2006/relationships/slideLayout" Target="../slideLayouts/slideLayout248.xml"/><Relationship Id="rId37" Type="http://schemas.openxmlformats.org/officeDocument/2006/relationships/slideLayout" Target="../slideLayouts/slideLayout253.xml"/><Relationship Id="rId53" Type="http://schemas.openxmlformats.org/officeDocument/2006/relationships/slideLayout" Target="../slideLayouts/slideLayout269.xml"/><Relationship Id="rId58" Type="http://schemas.openxmlformats.org/officeDocument/2006/relationships/slideLayout" Target="../slideLayouts/slideLayout274.xml"/><Relationship Id="rId74" Type="http://schemas.openxmlformats.org/officeDocument/2006/relationships/slideLayout" Target="../slideLayouts/slideLayout290.xml"/><Relationship Id="rId79" Type="http://schemas.openxmlformats.org/officeDocument/2006/relationships/slideLayout" Target="../slideLayouts/slideLayout295.xml"/><Relationship Id="rId102" Type="http://schemas.openxmlformats.org/officeDocument/2006/relationships/slideLayout" Target="../slideLayouts/slideLayout318.xml"/><Relationship Id="rId5" Type="http://schemas.openxmlformats.org/officeDocument/2006/relationships/slideLayout" Target="../slideLayouts/slideLayout221.xml"/><Relationship Id="rId90" Type="http://schemas.openxmlformats.org/officeDocument/2006/relationships/slideLayout" Target="../slideLayouts/slideLayout306.xml"/><Relationship Id="rId95" Type="http://schemas.openxmlformats.org/officeDocument/2006/relationships/slideLayout" Target="../slideLayouts/slideLayout311.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43" Type="http://schemas.openxmlformats.org/officeDocument/2006/relationships/slideLayout" Target="../slideLayouts/slideLayout259.xml"/><Relationship Id="rId48" Type="http://schemas.openxmlformats.org/officeDocument/2006/relationships/slideLayout" Target="../slideLayouts/slideLayout264.xml"/><Relationship Id="rId64" Type="http://schemas.openxmlformats.org/officeDocument/2006/relationships/slideLayout" Target="../slideLayouts/slideLayout280.xml"/><Relationship Id="rId69" Type="http://schemas.openxmlformats.org/officeDocument/2006/relationships/slideLayout" Target="../slideLayouts/slideLayout285.xml"/><Relationship Id="rId80" Type="http://schemas.openxmlformats.org/officeDocument/2006/relationships/slideLayout" Target="../slideLayouts/slideLayout296.xml"/><Relationship Id="rId85" Type="http://schemas.openxmlformats.org/officeDocument/2006/relationships/slideLayout" Target="../slideLayouts/slideLayout301.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33" Type="http://schemas.openxmlformats.org/officeDocument/2006/relationships/slideLayout" Target="../slideLayouts/slideLayout249.xml"/><Relationship Id="rId38" Type="http://schemas.openxmlformats.org/officeDocument/2006/relationships/slideLayout" Target="../slideLayouts/slideLayout254.xml"/><Relationship Id="rId59" Type="http://schemas.openxmlformats.org/officeDocument/2006/relationships/slideLayout" Target="../slideLayouts/slideLayout275.xml"/><Relationship Id="rId103" Type="http://schemas.openxmlformats.org/officeDocument/2006/relationships/slideLayout" Target="../slideLayouts/slideLayout319.xml"/><Relationship Id="rId108" Type="http://schemas.openxmlformats.org/officeDocument/2006/relationships/slideLayout" Target="../slideLayouts/slideLayout324.xml"/><Relationship Id="rId54" Type="http://schemas.openxmlformats.org/officeDocument/2006/relationships/slideLayout" Target="../slideLayouts/slideLayout270.xml"/><Relationship Id="rId70" Type="http://schemas.openxmlformats.org/officeDocument/2006/relationships/slideLayout" Target="../slideLayouts/slideLayout286.xml"/><Relationship Id="rId75" Type="http://schemas.openxmlformats.org/officeDocument/2006/relationships/slideLayout" Target="../slideLayouts/slideLayout291.xml"/><Relationship Id="rId91" Type="http://schemas.openxmlformats.org/officeDocument/2006/relationships/slideLayout" Target="../slideLayouts/slideLayout307.xml"/><Relationship Id="rId96" Type="http://schemas.openxmlformats.org/officeDocument/2006/relationships/slideLayout" Target="../slideLayouts/slideLayout312.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49" Type="http://schemas.openxmlformats.org/officeDocument/2006/relationships/slideLayout" Target="../slideLayouts/slideLayout265.xml"/><Relationship Id="rId57" Type="http://schemas.openxmlformats.org/officeDocument/2006/relationships/slideLayout" Target="../slideLayouts/slideLayout273.xml"/><Relationship Id="rId106" Type="http://schemas.openxmlformats.org/officeDocument/2006/relationships/slideLayout" Target="../slideLayouts/slideLayout322.xml"/><Relationship Id="rId10" Type="http://schemas.openxmlformats.org/officeDocument/2006/relationships/slideLayout" Target="../slideLayouts/slideLayout226.xml"/><Relationship Id="rId31" Type="http://schemas.openxmlformats.org/officeDocument/2006/relationships/slideLayout" Target="../slideLayouts/slideLayout247.xml"/><Relationship Id="rId44" Type="http://schemas.openxmlformats.org/officeDocument/2006/relationships/slideLayout" Target="../slideLayouts/slideLayout260.xml"/><Relationship Id="rId52" Type="http://schemas.openxmlformats.org/officeDocument/2006/relationships/slideLayout" Target="../slideLayouts/slideLayout268.xml"/><Relationship Id="rId60" Type="http://schemas.openxmlformats.org/officeDocument/2006/relationships/slideLayout" Target="../slideLayouts/slideLayout276.xml"/><Relationship Id="rId65" Type="http://schemas.openxmlformats.org/officeDocument/2006/relationships/slideLayout" Target="../slideLayouts/slideLayout281.xml"/><Relationship Id="rId73" Type="http://schemas.openxmlformats.org/officeDocument/2006/relationships/slideLayout" Target="../slideLayouts/slideLayout289.xml"/><Relationship Id="rId78" Type="http://schemas.openxmlformats.org/officeDocument/2006/relationships/slideLayout" Target="../slideLayouts/slideLayout294.xml"/><Relationship Id="rId81" Type="http://schemas.openxmlformats.org/officeDocument/2006/relationships/slideLayout" Target="../slideLayouts/slideLayout297.xml"/><Relationship Id="rId86" Type="http://schemas.openxmlformats.org/officeDocument/2006/relationships/slideLayout" Target="../slideLayouts/slideLayout302.xml"/><Relationship Id="rId94" Type="http://schemas.openxmlformats.org/officeDocument/2006/relationships/slideLayout" Target="../slideLayouts/slideLayout310.xml"/><Relationship Id="rId99" Type="http://schemas.openxmlformats.org/officeDocument/2006/relationships/slideLayout" Target="../slideLayouts/slideLayout315.xml"/><Relationship Id="rId101" Type="http://schemas.openxmlformats.org/officeDocument/2006/relationships/slideLayout" Target="../slideLayouts/slideLayout31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9" Type="http://schemas.openxmlformats.org/officeDocument/2006/relationships/slideLayout" Target="../slideLayouts/slideLayout255.xml"/><Relationship Id="rId109" Type="http://schemas.openxmlformats.org/officeDocument/2006/relationships/theme" Target="../theme/theme3.xml"/><Relationship Id="rId34" Type="http://schemas.openxmlformats.org/officeDocument/2006/relationships/slideLayout" Target="../slideLayouts/slideLayout250.xml"/><Relationship Id="rId50" Type="http://schemas.openxmlformats.org/officeDocument/2006/relationships/slideLayout" Target="../slideLayouts/slideLayout266.xml"/><Relationship Id="rId55" Type="http://schemas.openxmlformats.org/officeDocument/2006/relationships/slideLayout" Target="../slideLayouts/slideLayout271.xml"/><Relationship Id="rId76" Type="http://schemas.openxmlformats.org/officeDocument/2006/relationships/slideLayout" Target="../slideLayouts/slideLayout292.xml"/><Relationship Id="rId97" Type="http://schemas.openxmlformats.org/officeDocument/2006/relationships/slideLayout" Target="../slideLayouts/slideLayout313.xml"/><Relationship Id="rId104" Type="http://schemas.openxmlformats.org/officeDocument/2006/relationships/slideLayout" Target="../slideLayouts/slideLayout320.xml"/><Relationship Id="rId7" Type="http://schemas.openxmlformats.org/officeDocument/2006/relationships/slideLayout" Target="../slideLayouts/slideLayout223.xml"/><Relationship Id="rId71" Type="http://schemas.openxmlformats.org/officeDocument/2006/relationships/slideLayout" Target="../slideLayouts/slideLayout287.xml"/><Relationship Id="rId92" Type="http://schemas.openxmlformats.org/officeDocument/2006/relationships/slideLayout" Target="../slideLayouts/slideLayout308.xml"/><Relationship Id="rId2" Type="http://schemas.openxmlformats.org/officeDocument/2006/relationships/slideLayout" Target="../slideLayouts/slideLayout218.xml"/><Relationship Id="rId29" Type="http://schemas.openxmlformats.org/officeDocument/2006/relationships/slideLayout" Target="../slideLayouts/slideLayout245.xml"/><Relationship Id="rId24" Type="http://schemas.openxmlformats.org/officeDocument/2006/relationships/slideLayout" Target="../slideLayouts/slideLayout240.xml"/><Relationship Id="rId40" Type="http://schemas.openxmlformats.org/officeDocument/2006/relationships/slideLayout" Target="../slideLayouts/slideLayout256.xml"/><Relationship Id="rId45" Type="http://schemas.openxmlformats.org/officeDocument/2006/relationships/slideLayout" Target="../slideLayouts/slideLayout261.xml"/><Relationship Id="rId66" Type="http://schemas.openxmlformats.org/officeDocument/2006/relationships/slideLayout" Target="../slideLayouts/slideLayout282.xml"/><Relationship Id="rId87" Type="http://schemas.openxmlformats.org/officeDocument/2006/relationships/slideLayout" Target="../slideLayouts/slideLayout303.xml"/><Relationship Id="rId61" Type="http://schemas.openxmlformats.org/officeDocument/2006/relationships/slideLayout" Target="../slideLayouts/slideLayout277.xml"/><Relationship Id="rId82" Type="http://schemas.openxmlformats.org/officeDocument/2006/relationships/slideLayout" Target="../slideLayouts/slideLayout298.xml"/><Relationship Id="rId19" Type="http://schemas.openxmlformats.org/officeDocument/2006/relationships/slideLayout" Target="../slideLayouts/slideLayout235.xml"/><Relationship Id="rId14" Type="http://schemas.openxmlformats.org/officeDocument/2006/relationships/slideLayout" Target="../slideLayouts/slideLayout230.xml"/><Relationship Id="rId30" Type="http://schemas.openxmlformats.org/officeDocument/2006/relationships/slideLayout" Target="../slideLayouts/slideLayout246.xml"/><Relationship Id="rId35" Type="http://schemas.openxmlformats.org/officeDocument/2006/relationships/slideLayout" Target="../slideLayouts/slideLayout251.xml"/><Relationship Id="rId56" Type="http://schemas.openxmlformats.org/officeDocument/2006/relationships/slideLayout" Target="../slideLayouts/slideLayout272.xml"/><Relationship Id="rId77" Type="http://schemas.openxmlformats.org/officeDocument/2006/relationships/slideLayout" Target="../slideLayouts/slideLayout293.xml"/><Relationship Id="rId100" Type="http://schemas.openxmlformats.org/officeDocument/2006/relationships/slideLayout" Target="../slideLayouts/slideLayout316.xml"/><Relationship Id="rId105" Type="http://schemas.openxmlformats.org/officeDocument/2006/relationships/slideLayout" Target="../slideLayouts/slideLayout321.xml"/><Relationship Id="rId8" Type="http://schemas.openxmlformats.org/officeDocument/2006/relationships/slideLayout" Target="../slideLayouts/slideLayout224.xml"/><Relationship Id="rId51" Type="http://schemas.openxmlformats.org/officeDocument/2006/relationships/slideLayout" Target="../slideLayouts/slideLayout267.xml"/><Relationship Id="rId72" Type="http://schemas.openxmlformats.org/officeDocument/2006/relationships/slideLayout" Target="../slideLayouts/slideLayout288.xml"/><Relationship Id="rId93" Type="http://schemas.openxmlformats.org/officeDocument/2006/relationships/slideLayout" Target="../slideLayouts/slideLayout309.xml"/><Relationship Id="rId98" Type="http://schemas.openxmlformats.org/officeDocument/2006/relationships/slideLayout" Target="../slideLayouts/slideLayout314.xml"/><Relationship Id="rId3" Type="http://schemas.openxmlformats.org/officeDocument/2006/relationships/slideLayout" Target="../slideLayouts/slideLayout219.xml"/><Relationship Id="rId25" Type="http://schemas.openxmlformats.org/officeDocument/2006/relationships/slideLayout" Target="../slideLayouts/slideLayout241.xml"/><Relationship Id="rId46" Type="http://schemas.openxmlformats.org/officeDocument/2006/relationships/slideLayout" Target="../slideLayouts/slideLayout262.xml"/><Relationship Id="rId67" Type="http://schemas.openxmlformats.org/officeDocument/2006/relationships/slideLayout" Target="../slideLayouts/slideLayout283.xml"/><Relationship Id="rId20" Type="http://schemas.openxmlformats.org/officeDocument/2006/relationships/slideLayout" Target="../slideLayouts/slideLayout236.xml"/><Relationship Id="rId41" Type="http://schemas.openxmlformats.org/officeDocument/2006/relationships/slideLayout" Target="../slideLayouts/slideLayout257.xml"/><Relationship Id="rId62" Type="http://schemas.openxmlformats.org/officeDocument/2006/relationships/slideLayout" Target="../slideLayouts/slideLayout278.xml"/><Relationship Id="rId83" Type="http://schemas.openxmlformats.org/officeDocument/2006/relationships/slideLayout" Target="../slideLayouts/slideLayout299.xml"/><Relationship Id="rId88" Type="http://schemas.openxmlformats.org/officeDocument/2006/relationships/slideLayout" Target="../slideLayouts/slideLayout3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599" y="463983"/>
            <a:ext cx="10712824" cy="660486"/>
          </a:xfrm>
          <a:prstGeom prst="rect">
            <a:avLst/>
          </a:prstGeom>
        </p:spPr>
        <p:txBody>
          <a:bodyPr vert="horz" lIns="113953" tIns="56976" rIns="113953" bIns="5697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9599" y="1346897"/>
            <a:ext cx="10712824" cy="4830077"/>
          </a:xfrm>
          <a:prstGeom prst="rect">
            <a:avLst/>
          </a:prstGeom>
        </p:spPr>
        <p:txBody>
          <a:bodyPr vert="horz" lIns="113953" tIns="56976" rIns="113953" bIns="5697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59620" y="6487297"/>
            <a:ext cx="2743200" cy="234178"/>
          </a:xfrm>
          <a:prstGeom prst="rect">
            <a:avLst/>
          </a:prstGeom>
        </p:spPr>
        <p:txBody>
          <a:bodyPr vert="horz" lIns="113953" tIns="56976" rIns="113953" bIns="56976" rtlCol="0" anchor="ctr"/>
          <a:lstStyle>
            <a:lvl1pPr algn="r">
              <a:defRPr sz="1200" b="0" i="0">
                <a:solidFill>
                  <a:schemeClr val="tx2"/>
                </a:solidFill>
                <a:latin typeface="Raleway" charset="0"/>
                <a:ea typeface="Raleway" charset="0"/>
                <a:cs typeface="Raleway" charset="0"/>
              </a:defRPr>
            </a:lvl1pPr>
          </a:lstStyle>
          <a:p>
            <a:fld id="{32C5FF11-DEB2-6A4C-B29A-BC46883118B8}" type="slidenum">
              <a:rPr lang="en-US" smtClean="0">
                <a:solidFill>
                  <a:srgbClr val="64696E"/>
                </a:solidFill>
              </a:rPr>
              <a:pPr/>
              <a:t>‹#›</a:t>
            </a:fld>
            <a:endParaRPr lang="en-US">
              <a:solidFill>
                <a:srgbClr val="64696E"/>
              </a:solidFill>
            </a:endParaRPr>
          </a:p>
        </p:txBody>
      </p:sp>
      <p:sp>
        <p:nvSpPr>
          <p:cNvPr id="8" name="Footer Placeholder 7"/>
          <p:cNvSpPr>
            <a:spLocks noGrp="1"/>
          </p:cNvSpPr>
          <p:nvPr>
            <p:ph type="ftr" sz="quarter" idx="3"/>
          </p:nvPr>
        </p:nvSpPr>
        <p:spPr>
          <a:xfrm>
            <a:off x="739599" y="6487297"/>
            <a:ext cx="4114800" cy="234178"/>
          </a:xfrm>
          <a:prstGeom prst="rect">
            <a:avLst/>
          </a:prstGeom>
        </p:spPr>
        <p:txBody>
          <a:bodyPr vert="horz" lIns="113953" tIns="56976" rIns="113953" bIns="56976" rtlCol="0" anchor="ctr"/>
          <a:lstStyle>
            <a:lvl1pPr algn="l">
              <a:defRPr sz="1200" b="0" i="0">
                <a:solidFill>
                  <a:schemeClr val="tx1">
                    <a:tint val="75000"/>
                  </a:schemeClr>
                </a:solidFill>
                <a:latin typeface="Raleway" charset="0"/>
                <a:ea typeface="Raleway" charset="0"/>
                <a:cs typeface="Raleway" charset="0"/>
              </a:defRPr>
            </a:lvl1pPr>
          </a:lstStyle>
          <a:p>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407808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Lst>
  <p:hf hdr="0" dt="0"/>
  <p:txStyles>
    <p:titleStyle>
      <a:lvl1pPr algn="ctr" defTabSz="1139297" rtl="0" eaLnBrk="1" latinLnBrk="0" hangingPunct="1">
        <a:lnSpc>
          <a:spcPct val="90000"/>
        </a:lnSpc>
        <a:spcBef>
          <a:spcPct val="0"/>
        </a:spcBef>
        <a:buNone/>
        <a:defRPr sz="3099" b="1" i="0" kern="1200">
          <a:solidFill>
            <a:schemeClr val="tx1"/>
          </a:solidFill>
          <a:latin typeface="Raleway" charset="0"/>
          <a:ea typeface="Raleway" charset="0"/>
          <a:cs typeface="Raleway" charset="0"/>
        </a:defRPr>
      </a:lvl1pPr>
    </p:titleStyle>
    <p:bodyStyle>
      <a:lvl1pPr marL="284824" indent="-284824" algn="l" defTabSz="1139297" rtl="0" eaLnBrk="1" latinLnBrk="0" hangingPunct="1">
        <a:lnSpc>
          <a:spcPct val="90000"/>
        </a:lnSpc>
        <a:spcBef>
          <a:spcPts val="1246"/>
        </a:spcBef>
        <a:buFont typeface="Arial"/>
        <a:buChar char="•"/>
        <a:defRPr sz="2500" b="0" i="0" kern="1200">
          <a:solidFill>
            <a:schemeClr val="tx1"/>
          </a:solidFill>
          <a:latin typeface="Raleway" charset="0"/>
          <a:ea typeface="Raleway" charset="0"/>
          <a:cs typeface="Raleway" charset="0"/>
        </a:defRPr>
      </a:lvl1pPr>
      <a:lvl2pPr marL="854473" indent="-284824" algn="l" defTabSz="1139297" rtl="0" eaLnBrk="1" latinLnBrk="0" hangingPunct="1">
        <a:lnSpc>
          <a:spcPct val="90000"/>
        </a:lnSpc>
        <a:spcBef>
          <a:spcPts val="623"/>
        </a:spcBef>
        <a:buFont typeface="Arial"/>
        <a:buChar char="•"/>
        <a:defRPr sz="2200" b="0" i="0" kern="1200">
          <a:solidFill>
            <a:schemeClr val="tx1"/>
          </a:solidFill>
          <a:latin typeface="Raleway" charset="0"/>
          <a:ea typeface="Raleway" charset="0"/>
          <a:cs typeface="Raleway" charset="0"/>
        </a:defRPr>
      </a:lvl2pPr>
      <a:lvl3pPr marL="1424122" indent="-284824" algn="l" defTabSz="1139297" rtl="0" eaLnBrk="1" latinLnBrk="0" hangingPunct="1">
        <a:lnSpc>
          <a:spcPct val="90000"/>
        </a:lnSpc>
        <a:spcBef>
          <a:spcPts val="623"/>
        </a:spcBef>
        <a:buFont typeface="Arial"/>
        <a:buChar char="•"/>
        <a:defRPr sz="2000" b="0" i="0" kern="1200">
          <a:solidFill>
            <a:schemeClr val="tx1"/>
          </a:solidFill>
          <a:latin typeface="Raleway" charset="0"/>
          <a:ea typeface="Raleway" charset="0"/>
          <a:cs typeface="Raleway" charset="0"/>
        </a:defRPr>
      </a:lvl3pPr>
      <a:lvl4pPr marL="1993770" indent="-284824" algn="l" defTabSz="1139297" rtl="0" eaLnBrk="1" latinLnBrk="0" hangingPunct="1">
        <a:lnSpc>
          <a:spcPct val="90000"/>
        </a:lnSpc>
        <a:spcBef>
          <a:spcPts val="623"/>
        </a:spcBef>
        <a:buFont typeface="Arial"/>
        <a:buChar char="•"/>
        <a:defRPr sz="1700" b="0" i="0" kern="1200">
          <a:solidFill>
            <a:schemeClr val="tx1"/>
          </a:solidFill>
          <a:latin typeface="Raleway" charset="0"/>
          <a:ea typeface="Raleway" charset="0"/>
          <a:cs typeface="Raleway" charset="0"/>
        </a:defRPr>
      </a:lvl4pPr>
      <a:lvl5pPr marL="2563419" indent="-284824" algn="l" defTabSz="1139297" rtl="0" eaLnBrk="1" latinLnBrk="0" hangingPunct="1">
        <a:lnSpc>
          <a:spcPct val="90000"/>
        </a:lnSpc>
        <a:spcBef>
          <a:spcPts val="623"/>
        </a:spcBef>
        <a:buFont typeface="Arial"/>
        <a:buChar char="•"/>
        <a:defRPr sz="1500" b="0" i="0" kern="1200">
          <a:solidFill>
            <a:schemeClr val="tx1"/>
          </a:solidFill>
          <a:latin typeface="Raleway" charset="0"/>
          <a:ea typeface="Raleway" charset="0"/>
          <a:cs typeface="Raleway" charset="0"/>
        </a:defRPr>
      </a:lvl5pPr>
      <a:lvl6pPr marL="3133068" indent="-284824" algn="l" defTabSz="1139297" rtl="0" eaLnBrk="1" latinLnBrk="0" hangingPunct="1">
        <a:lnSpc>
          <a:spcPct val="90000"/>
        </a:lnSpc>
        <a:spcBef>
          <a:spcPts val="623"/>
        </a:spcBef>
        <a:buFont typeface="Arial"/>
        <a:buChar char="•"/>
        <a:defRPr sz="2200" kern="1200">
          <a:solidFill>
            <a:schemeClr val="tx1"/>
          </a:solidFill>
          <a:latin typeface="+mn-lt"/>
          <a:ea typeface="+mn-ea"/>
          <a:cs typeface="+mn-cs"/>
        </a:defRPr>
      </a:lvl6pPr>
      <a:lvl7pPr marL="3702716" indent="-284824" algn="l" defTabSz="1139297" rtl="0" eaLnBrk="1" latinLnBrk="0" hangingPunct="1">
        <a:lnSpc>
          <a:spcPct val="90000"/>
        </a:lnSpc>
        <a:spcBef>
          <a:spcPts val="623"/>
        </a:spcBef>
        <a:buFont typeface="Arial"/>
        <a:buChar char="•"/>
        <a:defRPr sz="2200" kern="1200">
          <a:solidFill>
            <a:schemeClr val="tx1"/>
          </a:solidFill>
          <a:latin typeface="+mn-lt"/>
          <a:ea typeface="+mn-ea"/>
          <a:cs typeface="+mn-cs"/>
        </a:defRPr>
      </a:lvl7pPr>
      <a:lvl8pPr marL="4272365" indent="-284824" algn="l" defTabSz="1139297" rtl="0" eaLnBrk="1" latinLnBrk="0" hangingPunct="1">
        <a:lnSpc>
          <a:spcPct val="90000"/>
        </a:lnSpc>
        <a:spcBef>
          <a:spcPts val="623"/>
        </a:spcBef>
        <a:buFont typeface="Arial"/>
        <a:buChar char="•"/>
        <a:defRPr sz="2200" kern="1200">
          <a:solidFill>
            <a:schemeClr val="tx1"/>
          </a:solidFill>
          <a:latin typeface="+mn-lt"/>
          <a:ea typeface="+mn-ea"/>
          <a:cs typeface="+mn-cs"/>
        </a:defRPr>
      </a:lvl8pPr>
      <a:lvl9pPr marL="4842013" indent="-284824" algn="l" defTabSz="1139297" rtl="0" eaLnBrk="1" latinLnBrk="0" hangingPunct="1">
        <a:lnSpc>
          <a:spcPct val="90000"/>
        </a:lnSpc>
        <a:spcBef>
          <a:spcPts val="623"/>
        </a:spcBef>
        <a:buFont typeface="Arial"/>
        <a:buChar char="•"/>
        <a:defRPr sz="2200" kern="1200">
          <a:solidFill>
            <a:schemeClr val="tx1"/>
          </a:solidFill>
          <a:latin typeface="+mn-lt"/>
          <a:ea typeface="+mn-ea"/>
          <a:cs typeface="+mn-cs"/>
        </a:defRPr>
      </a:lvl9pPr>
    </p:bodyStyle>
    <p:otherStyle>
      <a:defPPr>
        <a:defRPr lang="en-US"/>
      </a:defPPr>
      <a:lvl1pPr marL="0" algn="l" defTabSz="1139297" rtl="0" eaLnBrk="1" latinLnBrk="0" hangingPunct="1">
        <a:defRPr sz="2200" kern="1200">
          <a:solidFill>
            <a:schemeClr val="tx1"/>
          </a:solidFill>
          <a:latin typeface="+mn-lt"/>
          <a:ea typeface="+mn-ea"/>
          <a:cs typeface="+mn-cs"/>
        </a:defRPr>
      </a:lvl1pPr>
      <a:lvl2pPr marL="569649" algn="l" defTabSz="1139297" rtl="0" eaLnBrk="1" latinLnBrk="0" hangingPunct="1">
        <a:defRPr sz="2200" kern="1200">
          <a:solidFill>
            <a:schemeClr val="tx1"/>
          </a:solidFill>
          <a:latin typeface="+mn-lt"/>
          <a:ea typeface="+mn-ea"/>
          <a:cs typeface="+mn-cs"/>
        </a:defRPr>
      </a:lvl2pPr>
      <a:lvl3pPr marL="1139297" algn="l" defTabSz="1139297" rtl="0" eaLnBrk="1" latinLnBrk="0" hangingPunct="1">
        <a:defRPr sz="2200" kern="1200">
          <a:solidFill>
            <a:schemeClr val="tx1"/>
          </a:solidFill>
          <a:latin typeface="+mn-lt"/>
          <a:ea typeface="+mn-ea"/>
          <a:cs typeface="+mn-cs"/>
        </a:defRPr>
      </a:lvl3pPr>
      <a:lvl4pPr marL="1708946" algn="l" defTabSz="1139297" rtl="0" eaLnBrk="1" latinLnBrk="0" hangingPunct="1">
        <a:defRPr sz="2200" kern="1200">
          <a:solidFill>
            <a:schemeClr val="tx1"/>
          </a:solidFill>
          <a:latin typeface="+mn-lt"/>
          <a:ea typeface="+mn-ea"/>
          <a:cs typeface="+mn-cs"/>
        </a:defRPr>
      </a:lvl4pPr>
      <a:lvl5pPr marL="2278595" algn="l" defTabSz="1139297" rtl="0" eaLnBrk="1" latinLnBrk="0" hangingPunct="1">
        <a:defRPr sz="2200" kern="1200">
          <a:solidFill>
            <a:schemeClr val="tx1"/>
          </a:solidFill>
          <a:latin typeface="+mn-lt"/>
          <a:ea typeface="+mn-ea"/>
          <a:cs typeface="+mn-cs"/>
        </a:defRPr>
      </a:lvl5pPr>
      <a:lvl6pPr marL="2848243" algn="l" defTabSz="1139297" rtl="0" eaLnBrk="1" latinLnBrk="0" hangingPunct="1">
        <a:defRPr sz="2200" kern="1200">
          <a:solidFill>
            <a:schemeClr val="tx1"/>
          </a:solidFill>
          <a:latin typeface="+mn-lt"/>
          <a:ea typeface="+mn-ea"/>
          <a:cs typeface="+mn-cs"/>
        </a:defRPr>
      </a:lvl6pPr>
      <a:lvl7pPr marL="3417892" algn="l" defTabSz="1139297" rtl="0" eaLnBrk="1" latinLnBrk="0" hangingPunct="1">
        <a:defRPr sz="2200" kern="1200">
          <a:solidFill>
            <a:schemeClr val="tx1"/>
          </a:solidFill>
          <a:latin typeface="+mn-lt"/>
          <a:ea typeface="+mn-ea"/>
          <a:cs typeface="+mn-cs"/>
        </a:defRPr>
      </a:lvl7pPr>
      <a:lvl8pPr marL="3987540" algn="l" defTabSz="1139297" rtl="0" eaLnBrk="1" latinLnBrk="0" hangingPunct="1">
        <a:defRPr sz="2200" kern="1200">
          <a:solidFill>
            <a:schemeClr val="tx1"/>
          </a:solidFill>
          <a:latin typeface="+mn-lt"/>
          <a:ea typeface="+mn-ea"/>
          <a:cs typeface="+mn-cs"/>
        </a:defRPr>
      </a:lvl8pPr>
      <a:lvl9pPr marL="4557189" algn="l" defTabSz="1139297"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592" y="463982"/>
            <a:ext cx="10712824" cy="66048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9592" y="1346890"/>
            <a:ext cx="10712824" cy="48300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59618" y="6487297"/>
            <a:ext cx="2743200" cy="234178"/>
          </a:xfrm>
          <a:prstGeom prst="rect">
            <a:avLst/>
          </a:prstGeom>
        </p:spPr>
        <p:txBody>
          <a:bodyPr vert="horz" lIns="91440" tIns="45720" rIns="91440" bIns="45720" rtlCol="0" anchor="ctr"/>
          <a:lstStyle>
            <a:lvl1pPr algn="r">
              <a:defRPr sz="1000" b="0" i="0">
                <a:solidFill>
                  <a:schemeClr val="tx2"/>
                </a:solidFill>
                <a:latin typeface="Raleway" charset="0"/>
                <a:ea typeface="Raleway" charset="0"/>
                <a:cs typeface="Raleway" charset="0"/>
              </a:defRPr>
            </a:lvl1pPr>
          </a:lstStyle>
          <a:p>
            <a:pPr defTabSz="914217"/>
            <a:fld id="{32C5FF11-DEB2-6A4C-B29A-BC46883118B8}" type="slidenum">
              <a:rPr lang="en-US" smtClean="0">
                <a:solidFill>
                  <a:srgbClr val="64696E"/>
                </a:solidFill>
              </a:rPr>
              <a:pPr defTabSz="914217"/>
              <a:t>‹#›</a:t>
            </a:fld>
            <a:endParaRPr lang="en-US">
              <a:solidFill>
                <a:srgbClr val="64696E"/>
              </a:solidFill>
            </a:endParaRPr>
          </a:p>
        </p:txBody>
      </p:sp>
      <p:sp>
        <p:nvSpPr>
          <p:cNvPr id="8" name="Footer Placeholder 7"/>
          <p:cNvSpPr>
            <a:spLocks noGrp="1"/>
          </p:cNvSpPr>
          <p:nvPr>
            <p:ph type="ftr" sz="quarter" idx="3"/>
          </p:nvPr>
        </p:nvSpPr>
        <p:spPr>
          <a:xfrm>
            <a:off x="739592" y="6487297"/>
            <a:ext cx="4114800" cy="234178"/>
          </a:xfrm>
          <a:prstGeom prst="rect">
            <a:avLst/>
          </a:prstGeom>
        </p:spPr>
        <p:txBody>
          <a:bodyPr vert="horz" lIns="91440" tIns="45720" rIns="91440" bIns="45720" rtlCol="0" anchor="ctr"/>
          <a:lstStyle>
            <a:lvl1pPr algn="l">
              <a:defRPr sz="1000" b="0" i="0">
                <a:solidFill>
                  <a:schemeClr val="tx1">
                    <a:tint val="75000"/>
                  </a:schemeClr>
                </a:solidFill>
                <a:latin typeface="Raleway" charset="0"/>
                <a:ea typeface="Raleway" charset="0"/>
                <a:cs typeface="Raleway" charset="0"/>
              </a:defRPr>
            </a:lvl1pPr>
          </a:lstStyle>
          <a:p>
            <a:pPr defTabSz="914217"/>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28994188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24" r:id="rId55"/>
    <p:sldLayoutId id="2147483825" r:id="rId56"/>
    <p:sldLayoutId id="2147483826" r:id="rId57"/>
    <p:sldLayoutId id="2147483827" r:id="rId58"/>
    <p:sldLayoutId id="2147483828" r:id="rId59"/>
    <p:sldLayoutId id="2147483829" r:id="rId60"/>
    <p:sldLayoutId id="2147483830" r:id="rId61"/>
    <p:sldLayoutId id="2147483831" r:id="rId62"/>
    <p:sldLayoutId id="2147483832" r:id="rId63"/>
    <p:sldLayoutId id="2147483833" r:id="rId64"/>
    <p:sldLayoutId id="2147483834" r:id="rId65"/>
    <p:sldLayoutId id="2147483835" r:id="rId66"/>
    <p:sldLayoutId id="2147483836" r:id="rId67"/>
    <p:sldLayoutId id="2147483837" r:id="rId68"/>
    <p:sldLayoutId id="2147483838" r:id="rId69"/>
    <p:sldLayoutId id="2147483839" r:id="rId70"/>
    <p:sldLayoutId id="2147483840" r:id="rId71"/>
    <p:sldLayoutId id="2147483841" r:id="rId72"/>
    <p:sldLayoutId id="2147483842" r:id="rId73"/>
    <p:sldLayoutId id="2147483843" r:id="rId74"/>
    <p:sldLayoutId id="2147483844" r:id="rId75"/>
    <p:sldLayoutId id="2147483845" r:id="rId76"/>
    <p:sldLayoutId id="2147483846" r:id="rId77"/>
    <p:sldLayoutId id="2147483847" r:id="rId78"/>
    <p:sldLayoutId id="2147483848" r:id="rId79"/>
    <p:sldLayoutId id="2147483849" r:id="rId80"/>
    <p:sldLayoutId id="2147483850" r:id="rId81"/>
    <p:sldLayoutId id="2147483851" r:id="rId82"/>
    <p:sldLayoutId id="2147483852" r:id="rId83"/>
    <p:sldLayoutId id="2147483853" r:id="rId84"/>
    <p:sldLayoutId id="2147483854" r:id="rId85"/>
    <p:sldLayoutId id="2147483855" r:id="rId86"/>
    <p:sldLayoutId id="2147483856" r:id="rId87"/>
    <p:sldLayoutId id="2147483857" r:id="rId88"/>
    <p:sldLayoutId id="2147483858" r:id="rId89"/>
    <p:sldLayoutId id="2147483859" r:id="rId90"/>
    <p:sldLayoutId id="2147483860" r:id="rId91"/>
    <p:sldLayoutId id="2147483861" r:id="rId92"/>
    <p:sldLayoutId id="2147483862" r:id="rId93"/>
    <p:sldLayoutId id="2147483863" r:id="rId94"/>
    <p:sldLayoutId id="2147483864" r:id="rId95"/>
    <p:sldLayoutId id="2147483865" r:id="rId96"/>
    <p:sldLayoutId id="2147483866" r:id="rId97"/>
    <p:sldLayoutId id="2147483867" r:id="rId98"/>
    <p:sldLayoutId id="2147483868" r:id="rId99"/>
    <p:sldLayoutId id="2147483869" r:id="rId100"/>
    <p:sldLayoutId id="2147483870" r:id="rId101"/>
    <p:sldLayoutId id="2147483871" r:id="rId102"/>
    <p:sldLayoutId id="2147483872" r:id="rId103"/>
    <p:sldLayoutId id="2147483873" r:id="rId104"/>
    <p:sldLayoutId id="2147483874" r:id="rId105"/>
    <p:sldLayoutId id="2147483875" r:id="rId106"/>
    <p:sldLayoutId id="2147483876" r:id="rId107"/>
    <p:sldLayoutId id="2147483877" r:id="rId108"/>
  </p:sldLayoutIdLst>
  <p:hf hdr="0" dt="0"/>
  <p:txStyles>
    <p:titleStyle>
      <a:lvl1pPr algn="ctr" defTabSz="914217"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p:titleStyle>
    <p:bodyStyle>
      <a:lvl1pPr marL="228554" indent="-228554" algn="l" defTabSz="914217" rtl="0" eaLnBrk="1" latinLnBrk="0" hangingPunct="1">
        <a:lnSpc>
          <a:spcPct val="90000"/>
        </a:lnSpc>
        <a:spcBef>
          <a:spcPts val="1000"/>
        </a:spcBef>
        <a:buFont typeface="Arial"/>
        <a:buChar char="•"/>
        <a:defRPr sz="2000" b="0" i="0" kern="1200">
          <a:solidFill>
            <a:schemeClr val="tx1"/>
          </a:solidFill>
          <a:latin typeface="Raleway" charset="0"/>
          <a:ea typeface="Raleway" charset="0"/>
          <a:cs typeface="Raleway" charset="0"/>
        </a:defRPr>
      </a:lvl1pPr>
      <a:lvl2pPr marL="685663" indent="-228554" algn="l" defTabSz="914217" rtl="0" eaLnBrk="1" latinLnBrk="0" hangingPunct="1">
        <a:lnSpc>
          <a:spcPct val="90000"/>
        </a:lnSpc>
        <a:spcBef>
          <a:spcPts val="500"/>
        </a:spcBef>
        <a:buFont typeface="Arial"/>
        <a:buChar char="•"/>
        <a:defRPr sz="1800" b="0" i="0" kern="1200">
          <a:solidFill>
            <a:schemeClr val="tx1"/>
          </a:solidFill>
          <a:latin typeface="Raleway" charset="0"/>
          <a:ea typeface="Raleway" charset="0"/>
          <a:cs typeface="Raleway" charset="0"/>
        </a:defRPr>
      </a:lvl2pPr>
      <a:lvl3pPr marL="1142771" indent="-228554" algn="l" defTabSz="914217" rtl="0" eaLnBrk="1" latinLnBrk="0" hangingPunct="1">
        <a:lnSpc>
          <a:spcPct val="90000"/>
        </a:lnSpc>
        <a:spcBef>
          <a:spcPts val="500"/>
        </a:spcBef>
        <a:buFont typeface="Arial"/>
        <a:buChar char="•"/>
        <a:defRPr sz="1600" b="0" i="0" kern="1200">
          <a:solidFill>
            <a:schemeClr val="tx1"/>
          </a:solidFill>
          <a:latin typeface="Raleway" charset="0"/>
          <a:ea typeface="Raleway" charset="0"/>
          <a:cs typeface="Raleway" charset="0"/>
        </a:defRPr>
      </a:lvl3pPr>
      <a:lvl4pPr marL="1599880" indent="-228554" algn="l" defTabSz="914217" rtl="0" eaLnBrk="1" latinLnBrk="0" hangingPunct="1">
        <a:lnSpc>
          <a:spcPct val="90000"/>
        </a:lnSpc>
        <a:spcBef>
          <a:spcPts val="500"/>
        </a:spcBef>
        <a:buFont typeface="Arial"/>
        <a:buChar char="•"/>
        <a:defRPr sz="1400" b="0" i="0" kern="1200">
          <a:solidFill>
            <a:schemeClr val="tx1"/>
          </a:solidFill>
          <a:latin typeface="Raleway" charset="0"/>
          <a:ea typeface="Raleway" charset="0"/>
          <a:cs typeface="Raleway" charset="0"/>
        </a:defRPr>
      </a:lvl4pPr>
      <a:lvl5pPr marL="2056989" indent="-228554" algn="l" defTabSz="914217" rtl="0" eaLnBrk="1" latinLnBrk="0" hangingPunct="1">
        <a:lnSpc>
          <a:spcPct val="90000"/>
        </a:lnSpc>
        <a:spcBef>
          <a:spcPts val="500"/>
        </a:spcBef>
        <a:buFont typeface="Arial"/>
        <a:buChar char="•"/>
        <a:defRPr sz="1200" b="0" i="0" kern="1200">
          <a:solidFill>
            <a:schemeClr val="tx1"/>
          </a:solidFill>
          <a:latin typeface="Raleway" charset="0"/>
          <a:ea typeface="Raleway" charset="0"/>
          <a:cs typeface="Raleway" charset="0"/>
        </a:defRPr>
      </a:lvl5pPr>
      <a:lvl6pPr marL="2514097"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589" y="463982"/>
            <a:ext cx="10712824" cy="66048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9589" y="1346887"/>
            <a:ext cx="10712824" cy="48300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59618" y="6487297"/>
            <a:ext cx="2743200" cy="234178"/>
          </a:xfrm>
          <a:prstGeom prst="rect">
            <a:avLst/>
          </a:prstGeom>
        </p:spPr>
        <p:txBody>
          <a:bodyPr vert="horz" lIns="91440" tIns="45720" rIns="91440" bIns="45720" rtlCol="0" anchor="ctr"/>
          <a:lstStyle>
            <a:lvl1pPr algn="r">
              <a:defRPr sz="1000" b="0" i="0">
                <a:solidFill>
                  <a:schemeClr val="tx2"/>
                </a:solidFill>
                <a:latin typeface="Raleway" charset="0"/>
                <a:ea typeface="Raleway" charset="0"/>
                <a:cs typeface="Raleway" charset="0"/>
              </a:defRPr>
            </a:lvl1pPr>
          </a:lstStyle>
          <a:p>
            <a:pPr defTabSz="914217"/>
            <a:fld id="{32C5FF11-DEB2-6A4C-B29A-BC46883118B8}" type="slidenum">
              <a:rPr lang="en-US" smtClean="0">
                <a:solidFill>
                  <a:srgbClr val="64696E"/>
                </a:solidFill>
              </a:rPr>
              <a:pPr defTabSz="914217"/>
              <a:t>‹#›</a:t>
            </a:fld>
            <a:endParaRPr lang="en-US">
              <a:solidFill>
                <a:srgbClr val="64696E"/>
              </a:solidFill>
            </a:endParaRPr>
          </a:p>
        </p:txBody>
      </p:sp>
      <p:sp>
        <p:nvSpPr>
          <p:cNvPr id="8" name="Footer Placeholder 7"/>
          <p:cNvSpPr>
            <a:spLocks noGrp="1"/>
          </p:cNvSpPr>
          <p:nvPr>
            <p:ph type="ftr" sz="quarter" idx="3"/>
          </p:nvPr>
        </p:nvSpPr>
        <p:spPr>
          <a:xfrm>
            <a:off x="739589" y="6487297"/>
            <a:ext cx="4114800" cy="234178"/>
          </a:xfrm>
          <a:prstGeom prst="rect">
            <a:avLst/>
          </a:prstGeom>
        </p:spPr>
        <p:txBody>
          <a:bodyPr vert="horz" lIns="91440" tIns="45720" rIns="91440" bIns="45720" rtlCol="0" anchor="ctr"/>
          <a:lstStyle>
            <a:lvl1pPr algn="l">
              <a:defRPr sz="1000" b="0" i="0">
                <a:solidFill>
                  <a:schemeClr val="tx1">
                    <a:tint val="75000"/>
                  </a:schemeClr>
                </a:solidFill>
                <a:latin typeface="Raleway" charset="0"/>
                <a:ea typeface="Raleway" charset="0"/>
                <a:cs typeface="Raleway" charset="0"/>
              </a:defRPr>
            </a:lvl1pPr>
          </a:lstStyle>
          <a:p>
            <a:pPr defTabSz="914217"/>
            <a:r>
              <a:rPr lang="en-US" smtClean="0">
                <a:solidFill>
                  <a:srgbClr val="000000">
                    <a:tint val="75000"/>
                  </a:srgbClr>
                </a:solidFill>
              </a:rPr>
              <a:t>www.yourcompany.com</a:t>
            </a:r>
            <a:endParaRPr lang="en-US" dirty="0">
              <a:solidFill>
                <a:srgbClr val="000000">
                  <a:tint val="75000"/>
                </a:srgbClr>
              </a:solidFill>
            </a:endParaRPr>
          </a:p>
        </p:txBody>
      </p:sp>
    </p:spTree>
    <p:extLst>
      <p:ext uri="{BB962C8B-B14F-4D97-AF65-F5344CB8AC3E}">
        <p14:creationId xmlns:p14="http://schemas.microsoft.com/office/powerpoint/2010/main" val="13310098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 id="2147483904" r:id="rId26"/>
    <p:sldLayoutId id="2147483905" r:id="rId27"/>
    <p:sldLayoutId id="2147483906" r:id="rId28"/>
    <p:sldLayoutId id="2147483907" r:id="rId29"/>
    <p:sldLayoutId id="2147483908" r:id="rId30"/>
    <p:sldLayoutId id="2147483909" r:id="rId31"/>
    <p:sldLayoutId id="2147483910" r:id="rId32"/>
    <p:sldLayoutId id="2147483911" r:id="rId33"/>
    <p:sldLayoutId id="2147483912" r:id="rId34"/>
    <p:sldLayoutId id="2147483913" r:id="rId35"/>
    <p:sldLayoutId id="2147483914" r:id="rId36"/>
    <p:sldLayoutId id="2147483915" r:id="rId37"/>
    <p:sldLayoutId id="2147483916" r:id="rId38"/>
    <p:sldLayoutId id="2147483917" r:id="rId39"/>
    <p:sldLayoutId id="2147483918" r:id="rId40"/>
    <p:sldLayoutId id="2147483919" r:id="rId41"/>
    <p:sldLayoutId id="2147483920" r:id="rId42"/>
    <p:sldLayoutId id="2147483921" r:id="rId43"/>
    <p:sldLayoutId id="2147483922" r:id="rId44"/>
    <p:sldLayoutId id="2147483923" r:id="rId45"/>
    <p:sldLayoutId id="2147483924" r:id="rId46"/>
    <p:sldLayoutId id="2147483925" r:id="rId47"/>
    <p:sldLayoutId id="2147483926" r:id="rId48"/>
    <p:sldLayoutId id="2147483927" r:id="rId49"/>
    <p:sldLayoutId id="2147483928" r:id="rId50"/>
    <p:sldLayoutId id="2147483929" r:id="rId51"/>
    <p:sldLayoutId id="2147483930" r:id="rId52"/>
    <p:sldLayoutId id="2147483931" r:id="rId53"/>
    <p:sldLayoutId id="2147483932" r:id="rId54"/>
    <p:sldLayoutId id="2147483933" r:id="rId55"/>
    <p:sldLayoutId id="2147483934" r:id="rId56"/>
    <p:sldLayoutId id="2147483935" r:id="rId57"/>
    <p:sldLayoutId id="2147483936" r:id="rId58"/>
    <p:sldLayoutId id="2147483937" r:id="rId59"/>
    <p:sldLayoutId id="2147483938" r:id="rId60"/>
    <p:sldLayoutId id="2147483939" r:id="rId61"/>
    <p:sldLayoutId id="2147483940" r:id="rId62"/>
    <p:sldLayoutId id="2147483941" r:id="rId63"/>
    <p:sldLayoutId id="2147483942" r:id="rId64"/>
    <p:sldLayoutId id="2147483943" r:id="rId65"/>
    <p:sldLayoutId id="2147483944" r:id="rId66"/>
    <p:sldLayoutId id="2147483945" r:id="rId67"/>
    <p:sldLayoutId id="2147483946" r:id="rId68"/>
    <p:sldLayoutId id="2147483947" r:id="rId69"/>
    <p:sldLayoutId id="2147483948" r:id="rId70"/>
    <p:sldLayoutId id="2147483949" r:id="rId71"/>
    <p:sldLayoutId id="2147483950" r:id="rId72"/>
    <p:sldLayoutId id="2147483951" r:id="rId73"/>
    <p:sldLayoutId id="2147483952" r:id="rId74"/>
    <p:sldLayoutId id="2147483953" r:id="rId75"/>
    <p:sldLayoutId id="2147483954" r:id="rId76"/>
    <p:sldLayoutId id="2147483955" r:id="rId77"/>
    <p:sldLayoutId id="2147483956" r:id="rId78"/>
    <p:sldLayoutId id="2147483957" r:id="rId79"/>
    <p:sldLayoutId id="2147483958" r:id="rId80"/>
    <p:sldLayoutId id="2147483959" r:id="rId81"/>
    <p:sldLayoutId id="2147483960" r:id="rId82"/>
    <p:sldLayoutId id="2147483961" r:id="rId83"/>
    <p:sldLayoutId id="2147483962" r:id="rId84"/>
    <p:sldLayoutId id="2147483963" r:id="rId85"/>
    <p:sldLayoutId id="2147483964" r:id="rId86"/>
    <p:sldLayoutId id="2147483965" r:id="rId87"/>
    <p:sldLayoutId id="2147483966" r:id="rId88"/>
    <p:sldLayoutId id="2147483967" r:id="rId89"/>
    <p:sldLayoutId id="2147483968" r:id="rId90"/>
    <p:sldLayoutId id="2147483969" r:id="rId91"/>
    <p:sldLayoutId id="2147483970" r:id="rId92"/>
    <p:sldLayoutId id="2147483971" r:id="rId93"/>
    <p:sldLayoutId id="2147483972" r:id="rId94"/>
    <p:sldLayoutId id="2147483973" r:id="rId95"/>
    <p:sldLayoutId id="2147483974" r:id="rId96"/>
    <p:sldLayoutId id="2147483975" r:id="rId97"/>
    <p:sldLayoutId id="2147483976" r:id="rId98"/>
    <p:sldLayoutId id="2147483977" r:id="rId99"/>
    <p:sldLayoutId id="2147483978" r:id="rId100"/>
    <p:sldLayoutId id="2147483979" r:id="rId101"/>
    <p:sldLayoutId id="2147483980" r:id="rId102"/>
    <p:sldLayoutId id="2147483981" r:id="rId103"/>
    <p:sldLayoutId id="2147483982" r:id="rId104"/>
    <p:sldLayoutId id="2147483983" r:id="rId105"/>
    <p:sldLayoutId id="2147483984" r:id="rId106"/>
    <p:sldLayoutId id="2147483985" r:id="rId107"/>
    <p:sldLayoutId id="2147483986" r:id="rId108"/>
  </p:sldLayoutIdLst>
  <p:hf hdr="0" dt="0"/>
  <p:txStyles>
    <p:titleStyle>
      <a:lvl1pPr algn="ctr" defTabSz="914217"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p:titleStyle>
    <p:bodyStyle>
      <a:lvl1pPr marL="228554" indent="-228554" algn="l" defTabSz="914217" rtl="0" eaLnBrk="1" latinLnBrk="0" hangingPunct="1">
        <a:lnSpc>
          <a:spcPct val="90000"/>
        </a:lnSpc>
        <a:spcBef>
          <a:spcPts val="1000"/>
        </a:spcBef>
        <a:buFont typeface="Arial"/>
        <a:buChar char="•"/>
        <a:defRPr sz="2000" b="0" i="0" kern="1200">
          <a:solidFill>
            <a:schemeClr val="tx1"/>
          </a:solidFill>
          <a:latin typeface="Raleway" charset="0"/>
          <a:ea typeface="Raleway" charset="0"/>
          <a:cs typeface="Raleway" charset="0"/>
        </a:defRPr>
      </a:lvl1pPr>
      <a:lvl2pPr marL="685663" indent="-228554" algn="l" defTabSz="914217" rtl="0" eaLnBrk="1" latinLnBrk="0" hangingPunct="1">
        <a:lnSpc>
          <a:spcPct val="90000"/>
        </a:lnSpc>
        <a:spcBef>
          <a:spcPts val="500"/>
        </a:spcBef>
        <a:buFont typeface="Arial"/>
        <a:buChar char="•"/>
        <a:defRPr sz="1800" b="0" i="0" kern="1200">
          <a:solidFill>
            <a:schemeClr val="tx1"/>
          </a:solidFill>
          <a:latin typeface="Raleway" charset="0"/>
          <a:ea typeface="Raleway" charset="0"/>
          <a:cs typeface="Raleway" charset="0"/>
        </a:defRPr>
      </a:lvl2pPr>
      <a:lvl3pPr marL="1142771" indent="-228554" algn="l" defTabSz="914217" rtl="0" eaLnBrk="1" latinLnBrk="0" hangingPunct="1">
        <a:lnSpc>
          <a:spcPct val="90000"/>
        </a:lnSpc>
        <a:spcBef>
          <a:spcPts val="500"/>
        </a:spcBef>
        <a:buFont typeface="Arial"/>
        <a:buChar char="•"/>
        <a:defRPr sz="1600" b="0" i="0" kern="1200">
          <a:solidFill>
            <a:schemeClr val="tx1"/>
          </a:solidFill>
          <a:latin typeface="Raleway" charset="0"/>
          <a:ea typeface="Raleway" charset="0"/>
          <a:cs typeface="Raleway" charset="0"/>
        </a:defRPr>
      </a:lvl3pPr>
      <a:lvl4pPr marL="1599880" indent="-228554" algn="l" defTabSz="914217" rtl="0" eaLnBrk="1" latinLnBrk="0" hangingPunct="1">
        <a:lnSpc>
          <a:spcPct val="90000"/>
        </a:lnSpc>
        <a:spcBef>
          <a:spcPts val="500"/>
        </a:spcBef>
        <a:buFont typeface="Arial"/>
        <a:buChar char="•"/>
        <a:defRPr sz="1400" b="0" i="0" kern="1200">
          <a:solidFill>
            <a:schemeClr val="tx1"/>
          </a:solidFill>
          <a:latin typeface="Raleway" charset="0"/>
          <a:ea typeface="Raleway" charset="0"/>
          <a:cs typeface="Raleway" charset="0"/>
        </a:defRPr>
      </a:lvl4pPr>
      <a:lvl5pPr marL="2056989" indent="-228554" algn="l" defTabSz="914217" rtl="0" eaLnBrk="1" latinLnBrk="0" hangingPunct="1">
        <a:lnSpc>
          <a:spcPct val="90000"/>
        </a:lnSpc>
        <a:spcBef>
          <a:spcPts val="500"/>
        </a:spcBef>
        <a:buFont typeface="Arial"/>
        <a:buChar char="•"/>
        <a:defRPr sz="1200" b="0" i="0" kern="1200">
          <a:solidFill>
            <a:schemeClr val="tx1"/>
          </a:solidFill>
          <a:latin typeface="Raleway" charset="0"/>
          <a:ea typeface="Raleway" charset="0"/>
          <a:cs typeface="Raleway" charset="0"/>
        </a:defRPr>
      </a:lvl5pPr>
      <a:lvl6pPr marL="2514097"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emf"/><Relationship Id="rId2" Type="http://schemas.openxmlformats.org/officeDocument/2006/relationships/diagramData" Target="../diagrams/data2.xml"/><Relationship Id="rId1" Type="http://schemas.openxmlformats.org/officeDocument/2006/relationships/slideLayout" Target="../slideLayouts/slideLayout1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3.xml"/><Relationship Id="rId7" Type="http://schemas.openxmlformats.org/officeDocument/2006/relationships/image" Target="../media/image4.emf"/><Relationship Id="rId2" Type="http://schemas.openxmlformats.org/officeDocument/2006/relationships/diagramData" Target="../diagrams/data3.xml"/><Relationship Id="rId1" Type="http://schemas.openxmlformats.org/officeDocument/2006/relationships/slideLayout" Target="../slideLayouts/slideLayout1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10.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530" y="13"/>
            <a:ext cx="12166959" cy="6858000"/>
          </a:xfrm>
          <a:prstGeom prst="rect">
            <a:avLst/>
          </a:prstGeom>
          <a:gradFill>
            <a:gsLst>
              <a:gs pos="0">
                <a:schemeClr val="accent1">
                  <a:alpha val="75000"/>
                </a:schemeClr>
              </a:gs>
              <a:gs pos="100000">
                <a:schemeClr val="accent3">
                  <a:alpha val="90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marL="0" marR="0" lvl="0" indent="0" algn="ctr" defTabSz="113929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341" y="1752988"/>
            <a:ext cx="8951428" cy="3047295"/>
          </a:xfrm>
          <a:prstGeom prst="rect">
            <a:avLst/>
          </a:prstGeom>
        </p:spPr>
      </p:pic>
      <p:sp>
        <p:nvSpPr>
          <p:cNvPr id="18" name="Rectangle 17"/>
          <p:cNvSpPr/>
          <p:nvPr/>
        </p:nvSpPr>
        <p:spPr>
          <a:xfrm>
            <a:off x="5890378" y="5668751"/>
            <a:ext cx="411268" cy="45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marL="0" marR="0" lvl="0" indent="0" algn="ctr" defTabSz="113929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FFFFFF"/>
              </a:solidFill>
              <a:effectLst/>
              <a:uLnTx/>
              <a:uFillTx/>
              <a:latin typeface="Calibri"/>
              <a:ea typeface="+mn-ea"/>
              <a:cs typeface="+mn-cs"/>
            </a:endParaRPr>
          </a:p>
        </p:txBody>
      </p:sp>
      <p:sp>
        <p:nvSpPr>
          <p:cNvPr id="19" name="Rectangle 18"/>
          <p:cNvSpPr/>
          <p:nvPr/>
        </p:nvSpPr>
        <p:spPr>
          <a:xfrm>
            <a:off x="6045315" y="-10709"/>
            <a:ext cx="101392" cy="11384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13927" tIns="56963" rIns="113927" bIns="56963" rtlCol="0" anchor="ctr"/>
          <a:lstStyle/>
          <a:p>
            <a:pPr marL="0" marR="0" lvl="0" indent="0" algn="ctr" defTabSz="1139297"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91519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81982" y="3074720"/>
            <a:ext cx="4920173" cy="1116104"/>
          </a:xfrm>
          <a:prstGeom prst="rect">
            <a:avLst/>
          </a:prstGeom>
        </p:spPr>
        <p:txBody>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defTabSz="914217">
              <a:lnSpc>
                <a:spcPct val="100000"/>
              </a:lnSpc>
            </a:pPr>
            <a:r>
              <a:rPr lang="fa-IR" sz="3999" spc="-300" dirty="0">
                <a:solidFill>
                  <a:srgbClr val="7030A0"/>
                </a:solidFill>
                <a:cs typeface="B Titr" pitchFamily="2" charset="-78"/>
              </a:rPr>
              <a:t>با تشکر از بذل توجه شما</a:t>
            </a:r>
            <a:endParaRPr lang="en-US" sz="3999" spc="-300" dirty="0">
              <a:solidFill>
                <a:srgbClr val="7030A0"/>
              </a:solidFill>
              <a:cs typeface="B Titr" pitchFamily="2" charset="-78"/>
            </a:endParaRPr>
          </a:p>
        </p:txBody>
      </p:sp>
      <p:grpSp>
        <p:nvGrpSpPr>
          <p:cNvPr id="11" name="Group 10"/>
          <p:cNvGrpSpPr/>
          <p:nvPr/>
        </p:nvGrpSpPr>
        <p:grpSpPr>
          <a:xfrm>
            <a:off x="-538775" y="3098101"/>
            <a:ext cx="2210626" cy="2215252"/>
            <a:chOff x="10132507" y="2138695"/>
            <a:chExt cx="1410683" cy="1410731"/>
          </a:xfrm>
        </p:grpSpPr>
        <p:sp>
          <p:nvSpPr>
            <p:cNvPr id="12" name="Shape 9"/>
            <p:cNvSpPr/>
            <p:nvPr/>
          </p:nvSpPr>
          <p:spPr>
            <a:xfrm>
              <a:off x="10132507" y="2138695"/>
              <a:ext cx="1410683" cy="1410731"/>
            </a:xfrm>
            <a:custGeom>
              <a:avLst/>
              <a:gdLst/>
              <a:ahLst/>
              <a:cxnLst>
                <a:cxn ang="0">
                  <a:pos x="wd2" y="hd2"/>
                </a:cxn>
                <a:cxn ang="5400000">
                  <a:pos x="wd2" y="hd2"/>
                </a:cxn>
                <a:cxn ang="10800000">
                  <a:pos x="wd2" y="hd2"/>
                </a:cxn>
                <a:cxn ang="16200000">
                  <a:pos x="wd2" y="hd2"/>
                </a:cxn>
              </a:cxnLst>
              <a:rect l="0" t="0" r="r" b="b"/>
              <a:pathLst>
                <a:path w="21600" h="21600" extrusionOk="0">
                  <a:moveTo>
                    <a:pt x="219" y="8623"/>
                  </a:moveTo>
                  <a:cubicBezTo>
                    <a:pt x="183" y="8799"/>
                    <a:pt x="151" y="8976"/>
                    <a:pt x="125" y="9155"/>
                  </a:cubicBezTo>
                  <a:cubicBezTo>
                    <a:pt x="97" y="9334"/>
                    <a:pt x="73" y="9514"/>
                    <a:pt x="55" y="9696"/>
                  </a:cubicBezTo>
                  <a:cubicBezTo>
                    <a:pt x="18" y="10058"/>
                    <a:pt x="0" y="10427"/>
                    <a:pt x="0" y="10800"/>
                  </a:cubicBezTo>
                  <a:cubicBezTo>
                    <a:pt x="0" y="11172"/>
                    <a:pt x="18" y="11541"/>
                    <a:pt x="55" y="11904"/>
                  </a:cubicBezTo>
                  <a:cubicBezTo>
                    <a:pt x="73" y="12086"/>
                    <a:pt x="97" y="12266"/>
                    <a:pt x="125" y="12444"/>
                  </a:cubicBezTo>
                  <a:cubicBezTo>
                    <a:pt x="151" y="12623"/>
                    <a:pt x="183" y="12801"/>
                    <a:pt x="219" y="12976"/>
                  </a:cubicBezTo>
                  <a:cubicBezTo>
                    <a:pt x="255" y="13152"/>
                    <a:pt x="295" y="13326"/>
                    <a:pt x="340" y="13499"/>
                  </a:cubicBezTo>
                  <a:cubicBezTo>
                    <a:pt x="428" y="13844"/>
                    <a:pt x="534" y="14182"/>
                    <a:pt x="655" y="14513"/>
                  </a:cubicBezTo>
                  <a:cubicBezTo>
                    <a:pt x="716" y="14679"/>
                    <a:pt x="780" y="14842"/>
                    <a:pt x="849" y="15004"/>
                  </a:cubicBezTo>
                  <a:cubicBezTo>
                    <a:pt x="917" y="15165"/>
                    <a:pt x="989" y="15325"/>
                    <a:pt x="1065" y="15482"/>
                  </a:cubicBezTo>
                  <a:cubicBezTo>
                    <a:pt x="1102" y="15561"/>
                    <a:pt x="1141" y="15639"/>
                    <a:pt x="1181" y="15716"/>
                  </a:cubicBezTo>
                  <a:cubicBezTo>
                    <a:pt x="1261" y="15872"/>
                    <a:pt x="1344" y="16025"/>
                    <a:pt x="1431" y="16176"/>
                  </a:cubicBezTo>
                  <a:cubicBezTo>
                    <a:pt x="1691" y="16628"/>
                    <a:pt x="1982" y="17060"/>
                    <a:pt x="2303" y="17468"/>
                  </a:cubicBezTo>
                  <a:cubicBezTo>
                    <a:pt x="2463" y="17672"/>
                    <a:pt x="2631" y="17869"/>
                    <a:pt x="2806" y="18061"/>
                  </a:cubicBezTo>
                  <a:cubicBezTo>
                    <a:pt x="2921" y="18189"/>
                    <a:pt x="3041" y="18314"/>
                    <a:pt x="3163" y="18437"/>
                  </a:cubicBezTo>
                  <a:cubicBezTo>
                    <a:pt x="3285" y="18559"/>
                    <a:pt x="3410" y="18678"/>
                    <a:pt x="3538" y="18794"/>
                  </a:cubicBezTo>
                  <a:cubicBezTo>
                    <a:pt x="4113" y="19317"/>
                    <a:pt x="4745" y="19779"/>
                    <a:pt x="5424" y="20169"/>
                  </a:cubicBezTo>
                  <a:cubicBezTo>
                    <a:pt x="5575" y="20256"/>
                    <a:pt x="5728" y="20339"/>
                    <a:pt x="5883" y="20418"/>
                  </a:cubicBezTo>
                  <a:cubicBezTo>
                    <a:pt x="6193" y="20577"/>
                    <a:pt x="6513" y="20722"/>
                    <a:pt x="6839" y="20851"/>
                  </a:cubicBezTo>
                  <a:cubicBezTo>
                    <a:pt x="7003" y="20915"/>
                    <a:pt x="7168" y="20976"/>
                    <a:pt x="7336" y="21032"/>
                  </a:cubicBezTo>
                  <a:cubicBezTo>
                    <a:pt x="8423" y="21400"/>
                    <a:pt x="9588" y="21600"/>
                    <a:pt x="10799" y="21600"/>
                  </a:cubicBezTo>
                  <a:cubicBezTo>
                    <a:pt x="11626" y="21600"/>
                    <a:pt x="12430" y="21507"/>
                    <a:pt x="13203" y="21331"/>
                  </a:cubicBezTo>
                  <a:cubicBezTo>
                    <a:pt x="13564" y="21249"/>
                    <a:pt x="13918" y="21150"/>
                    <a:pt x="14264" y="21033"/>
                  </a:cubicBezTo>
                  <a:cubicBezTo>
                    <a:pt x="14431" y="20976"/>
                    <a:pt x="14596" y="20915"/>
                    <a:pt x="14760" y="20851"/>
                  </a:cubicBezTo>
                  <a:cubicBezTo>
                    <a:pt x="15087" y="20722"/>
                    <a:pt x="15406" y="20578"/>
                    <a:pt x="15717" y="20418"/>
                  </a:cubicBezTo>
                  <a:cubicBezTo>
                    <a:pt x="15872" y="20339"/>
                    <a:pt x="16025" y="20256"/>
                    <a:pt x="16176" y="20169"/>
                  </a:cubicBezTo>
                  <a:cubicBezTo>
                    <a:pt x="16854" y="19779"/>
                    <a:pt x="17486" y="19317"/>
                    <a:pt x="18062" y="18794"/>
                  </a:cubicBezTo>
                  <a:cubicBezTo>
                    <a:pt x="18190" y="18678"/>
                    <a:pt x="18315" y="18559"/>
                    <a:pt x="18437" y="18437"/>
                  </a:cubicBezTo>
                  <a:cubicBezTo>
                    <a:pt x="18559" y="18314"/>
                    <a:pt x="18678" y="18190"/>
                    <a:pt x="18794" y="18062"/>
                  </a:cubicBezTo>
                  <a:cubicBezTo>
                    <a:pt x="18969" y="17870"/>
                    <a:pt x="19136" y="17672"/>
                    <a:pt x="19296" y="17468"/>
                  </a:cubicBezTo>
                  <a:cubicBezTo>
                    <a:pt x="19550" y="17145"/>
                    <a:pt x="19785" y="16808"/>
                    <a:pt x="20001" y="16456"/>
                  </a:cubicBezTo>
                  <a:cubicBezTo>
                    <a:pt x="20058" y="16364"/>
                    <a:pt x="20114" y="16270"/>
                    <a:pt x="20169" y="16176"/>
                  </a:cubicBezTo>
                  <a:cubicBezTo>
                    <a:pt x="20256" y="16025"/>
                    <a:pt x="20339" y="15872"/>
                    <a:pt x="20418" y="15717"/>
                  </a:cubicBezTo>
                  <a:cubicBezTo>
                    <a:pt x="20458" y="15639"/>
                    <a:pt x="20497" y="15561"/>
                    <a:pt x="20536" y="15482"/>
                  </a:cubicBezTo>
                  <a:cubicBezTo>
                    <a:pt x="20611" y="15325"/>
                    <a:pt x="20683" y="15165"/>
                    <a:pt x="20752" y="15004"/>
                  </a:cubicBezTo>
                  <a:cubicBezTo>
                    <a:pt x="20820" y="14842"/>
                    <a:pt x="20884" y="14679"/>
                    <a:pt x="20945" y="14513"/>
                  </a:cubicBezTo>
                  <a:cubicBezTo>
                    <a:pt x="21066" y="14182"/>
                    <a:pt x="21171" y="13844"/>
                    <a:pt x="21260" y="13499"/>
                  </a:cubicBezTo>
                  <a:cubicBezTo>
                    <a:pt x="21305" y="13326"/>
                    <a:pt x="21345" y="13152"/>
                    <a:pt x="21380" y="12977"/>
                  </a:cubicBezTo>
                  <a:cubicBezTo>
                    <a:pt x="21417" y="12801"/>
                    <a:pt x="21448" y="12623"/>
                    <a:pt x="21476" y="12444"/>
                  </a:cubicBezTo>
                  <a:cubicBezTo>
                    <a:pt x="21502" y="12266"/>
                    <a:pt x="21526" y="12086"/>
                    <a:pt x="21545" y="11904"/>
                  </a:cubicBezTo>
                  <a:cubicBezTo>
                    <a:pt x="21581" y="11541"/>
                    <a:pt x="21600" y="11173"/>
                    <a:pt x="21600" y="10800"/>
                  </a:cubicBezTo>
                  <a:cubicBezTo>
                    <a:pt x="21600" y="10427"/>
                    <a:pt x="21581" y="10059"/>
                    <a:pt x="21545" y="9696"/>
                  </a:cubicBezTo>
                  <a:cubicBezTo>
                    <a:pt x="21526" y="9514"/>
                    <a:pt x="21503" y="9334"/>
                    <a:pt x="21476" y="9155"/>
                  </a:cubicBezTo>
                  <a:cubicBezTo>
                    <a:pt x="21448" y="8976"/>
                    <a:pt x="21417" y="8799"/>
                    <a:pt x="21380" y="8623"/>
                  </a:cubicBezTo>
                  <a:cubicBezTo>
                    <a:pt x="21345" y="8448"/>
                    <a:pt x="21305" y="8273"/>
                    <a:pt x="21260" y="8101"/>
                  </a:cubicBezTo>
                  <a:cubicBezTo>
                    <a:pt x="21171" y="7756"/>
                    <a:pt x="21066" y="7417"/>
                    <a:pt x="20945" y="7086"/>
                  </a:cubicBezTo>
                  <a:cubicBezTo>
                    <a:pt x="20915" y="7004"/>
                    <a:pt x="20883" y="6922"/>
                    <a:pt x="20851" y="6840"/>
                  </a:cubicBezTo>
                  <a:cubicBezTo>
                    <a:pt x="20754" y="6595"/>
                    <a:pt x="20649" y="6354"/>
                    <a:pt x="20535" y="6118"/>
                  </a:cubicBezTo>
                  <a:cubicBezTo>
                    <a:pt x="20497" y="6039"/>
                    <a:pt x="20458" y="5961"/>
                    <a:pt x="20418" y="5883"/>
                  </a:cubicBezTo>
                  <a:cubicBezTo>
                    <a:pt x="20338" y="5728"/>
                    <a:pt x="20255" y="5575"/>
                    <a:pt x="20169" y="5425"/>
                  </a:cubicBezTo>
                  <a:cubicBezTo>
                    <a:pt x="19909" y="4972"/>
                    <a:pt x="19617" y="4540"/>
                    <a:pt x="19296" y="4132"/>
                  </a:cubicBezTo>
                  <a:cubicBezTo>
                    <a:pt x="19136" y="3928"/>
                    <a:pt x="18968" y="3730"/>
                    <a:pt x="18794" y="3538"/>
                  </a:cubicBezTo>
                  <a:cubicBezTo>
                    <a:pt x="18678" y="3410"/>
                    <a:pt x="18559" y="3286"/>
                    <a:pt x="18437" y="3163"/>
                  </a:cubicBezTo>
                  <a:cubicBezTo>
                    <a:pt x="18315" y="3041"/>
                    <a:pt x="18189" y="2922"/>
                    <a:pt x="18062" y="2806"/>
                  </a:cubicBezTo>
                  <a:cubicBezTo>
                    <a:pt x="17814" y="2581"/>
                    <a:pt x="17556" y="2367"/>
                    <a:pt x="17288" y="2165"/>
                  </a:cubicBezTo>
                  <a:cubicBezTo>
                    <a:pt x="16934" y="1899"/>
                    <a:pt x="16562" y="1653"/>
                    <a:pt x="16176" y="1430"/>
                  </a:cubicBezTo>
                  <a:cubicBezTo>
                    <a:pt x="16025" y="1344"/>
                    <a:pt x="15872" y="1261"/>
                    <a:pt x="15717" y="1181"/>
                  </a:cubicBezTo>
                  <a:cubicBezTo>
                    <a:pt x="15646" y="1145"/>
                    <a:pt x="15575" y="1110"/>
                    <a:pt x="15503" y="1075"/>
                  </a:cubicBezTo>
                  <a:cubicBezTo>
                    <a:pt x="15417" y="1034"/>
                    <a:pt x="15331" y="993"/>
                    <a:pt x="15244" y="954"/>
                  </a:cubicBezTo>
                  <a:cubicBezTo>
                    <a:pt x="15208" y="938"/>
                    <a:pt x="15171" y="922"/>
                    <a:pt x="15135" y="906"/>
                  </a:cubicBezTo>
                  <a:cubicBezTo>
                    <a:pt x="15011" y="851"/>
                    <a:pt x="14887" y="799"/>
                    <a:pt x="14760" y="749"/>
                  </a:cubicBezTo>
                  <a:cubicBezTo>
                    <a:pt x="14758" y="748"/>
                    <a:pt x="14757" y="748"/>
                    <a:pt x="14755" y="747"/>
                  </a:cubicBezTo>
                  <a:cubicBezTo>
                    <a:pt x="14620" y="694"/>
                    <a:pt x="14483" y="645"/>
                    <a:pt x="14347" y="597"/>
                  </a:cubicBezTo>
                  <a:cubicBezTo>
                    <a:pt x="14319" y="587"/>
                    <a:pt x="14292" y="577"/>
                    <a:pt x="14263" y="567"/>
                  </a:cubicBezTo>
                  <a:cubicBezTo>
                    <a:pt x="13944" y="459"/>
                    <a:pt x="13617" y="366"/>
                    <a:pt x="13284" y="288"/>
                  </a:cubicBezTo>
                  <a:cubicBezTo>
                    <a:pt x="13181" y="263"/>
                    <a:pt x="13077" y="240"/>
                    <a:pt x="12972" y="218"/>
                  </a:cubicBezTo>
                  <a:cubicBezTo>
                    <a:pt x="12896" y="203"/>
                    <a:pt x="12820" y="189"/>
                    <a:pt x="12743" y="175"/>
                  </a:cubicBezTo>
                  <a:cubicBezTo>
                    <a:pt x="12176" y="71"/>
                    <a:pt x="11592" y="13"/>
                    <a:pt x="10997" y="2"/>
                  </a:cubicBezTo>
                  <a:cubicBezTo>
                    <a:pt x="10931" y="1"/>
                    <a:pt x="10865" y="0"/>
                    <a:pt x="10799" y="0"/>
                  </a:cubicBezTo>
                  <a:cubicBezTo>
                    <a:pt x="10687" y="0"/>
                    <a:pt x="10577" y="2"/>
                    <a:pt x="10465" y="6"/>
                  </a:cubicBezTo>
                  <a:cubicBezTo>
                    <a:pt x="9374" y="39"/>
                    <a:pt x="8323" y="234"/>
                    <a:pt x="7335" y="568"/>
                  </a:cubicBezTo>
                  <a:cubicBezTo>
                    <a:pt x="7168" y="624"/>
                    <a:pt x="7002" y="685"/>
                    <a:pt x="6839" y="749"/>
                  </a:cubicBezTo>
                  <a:cubicBezTo>
                    <a:pt x="6789" y="769"/>
                    <a:pt x="6739" y="790"/>
                    <a:pt x="6689" y="811"/>
                  </a:cubicBezTo>
                  <a:cubicBezTo>
                    <a:pt x="6577" y="857"/>
                    <a:pt x="6465" y="904"/>
                    <a:pt x="6355" y="954"/>
                  </a:cubicBezTo>
                  <a:cubicBezTo>
                    <a:pt x="6195" y="1026"/>
                    <a:pt x="6038" y="1102"/>
                    <a:pt x="5882" y="1182"/>
                  </a:cubicBezTo>
                  <a:cubicBezTo>
                    <a:pt x="5727" y="1261"/>
                    <a:pt x="5574" y="1344"/>
                    <a:pt x="5424" y="1431"/>
                  </a:cubicBezTo>
                  <a:cubicBezTo>
                    <a:pt x="4817" y="1780"/>
                    <a:pt x="4248" y="2186"/>
                    <a:pt x="3723" y="2642"/>
                  </a:cubicBezTo>
                  <a:cubicBezTo>
                    <a:pt x="3660" y="2696"/>
                    <a:pt x="3599" y="2750"/>
                    <a:pt x="3538" y="2806"/>
                  </a:cubicBezTo>
                  <a:cubicBezTo>
                    <a:pt x="3410" y="2922"/>
                    <a:pt x="3285" y="3041"/>
                    <a:pt x="3162" y="3163"/>
                  </a:cubicBezTo>
                  <a:cubicBezTo>
                    <a:pt x="3040" y="3286"/>
                    <a:pt x="2921" y="3411"/>
                    <a:pt x="2805" y="3538"/>
                  </a:cubicBezTo>
                  <a:cubicBezTo>
                    <a:pt x="2631" y="3730"/>
                    <a:pt x="2463" y="3928"/>
                    <a:pt x="2303" y="4132"/>
                  </a:cubicBezTo>
                  <a:cubicBezTo>
                    <a:pt x="1982" y="4540"/>
                    <a:pt x="1691" y="4972"/>
                    <a:pt x="1430" y="5425"/>
                  </a:cubicBezTo>
                  <a:cubicBezTo>
                    <a:pt x="1343" y="5575"/>
                    <a:pt x="1261" y="5728"/>
                    <a:pt x="1181" y="5883"/>
                  </a:cubicBezTo>
                  <a:cubicBezTo>
                    <a:pt x="1141" y="5961"/>
                    <a:pt x="1102" y="6039"/>
                    <a:pt x="1064" y="6118"/>
                  </a:cubicBezTo>
                  <a:cubicBezTo>
                    <a:pt x="951" y="6354"/>
                    <a:pt x="846" y="6595"/>
                    <a:pt x="749" y="6840"/>
                  </a:cubicBezTo>
                  <a:cubicBezTo>
                    <a:pt x="716" y="6922"/>
                    <a:pt x="685" y="7004"/>
                    <a:pt x="655" y="7087"/>
                  </a:cubicBezTo>
                  <a:cubicBezTo>
                    <a:pt x="534" y="7418"/>
                    <a:pt x="428" y="7756"/>
                    <a:pt x="339" y="8101"/>
                  </a:cubicBezTo>
                  <a:cubicBezTo>
                    <a:pt x="295" y="8273"/>
                    <a:pt x="255" y="8448"/>
                    <a:pt x="219" y="8623"/>
                  </a:cubicBezTo>
                  <a:close/>
                </a:path>
              </a:pathLst>
            </a:custGeom>
            <a:solidFill>
              <a:schemeClr val="tx1">
                <a:alpha val="10000"/>
              </a:schemeClr>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13" name="Shape 10"/>
            <p:cNvSpPr/>
            <p:nvPr/>
          </p:nvSpPr>
          <p:spPr>
            <a:xfrm>
              <a:off x="10172309" y="2178496"/>
              <a:ext cx="1328192" cy="1269201"/>
            </a:xfrm>
            <a:custGeom>
              <a:avLst/>
              <a:gdLst/>
              <a:ahLst/>
              <a:cxnLst>
                <a:cxn ang="0">
                  <a:pos x="wd2" y="hd2"/>
                </a:cxn>
                <a:cxn ang="5400000">
                  <a:pos x="wd2" y="hd2"/>
                </a:cxn>
                <a:cxn ang="10800000">
                  <a:pos x="wd2" y="hd2"/>
                </a:cxn>
                <a:cxn ang="16200000">
                  <a:pos x="wd2" y="hd2"/>
                </a:cxn>
              </a:cxnLst>
              <a:rect l="0" t="0" r="r" b="b"/>
              <a:pathLst>
                <a:path w="21600" h="21600" extrusionOk="0">
                  <a:moveTo>
                    <a:pt x="10822" y="0"/>
                  </a:moveTo>
                  <a:cubicBezTo>
                    <a:pt x="10710" y="0"/>
                    <a:pt x="10601" y="2"/>
                    <a:pt x="10489" y="6"/>
                  </a:cubicBezTo>
                  <a:cubicBezTo>
                    <a:pt x="9399" y="41"/>
                    <a:pt x="8349" y="243"/>
                    <a:pt x="7363" y="593"/>
                  </a:cubicBezTo>
                  <a:cubicBezTo>
                    <a:pt x="7196" y="652"/>
                    <a:pt x="7029" y="716"/>
                    <a:pt x="6866" y="783"/>
                  </a:cubicBezTo>
                  <a:cubicBezTo>
                    <a:pt x="6816" y="804"/>
                    <a:pt x="6766" y="825"/>
                    <a:pt x="6716" y="847"/>
                  </a:cubicBezTo>
                  <a:cubicBezTo>
                    <a:pt x="6604" y="895"/>
                    <a:pt x="6493" y="946"/>
                    <a:pt x="6383" y="998"/>
                  </a:cubicBezTo>
                  <a:cubicBezTo>
                    <a:pt x="6224" y="1073"/>
                    <a:pt x="6065" y="1153"/>
                    <a:pt x="5909" y="1237"/>
                  </a:cubicBezTo>
                  <a:lnTo>
                    <a:pt x="5834" y="1276"/>
                  </a:lnTo>
                  <a:cubicBezTo>
                    <a:pt x="5781" y="1428"/>
                    <a:pt x="5993" y="1492"/>
                    <a:pt x="6190" y="1430"/>
                  </a:cubicBezTo>
                  <a:cubicBezTo>
                    <a:pt x="6450" y="1349"/>
                    <a:pt x="6581" y="1729"/>
                    <a:pt x="6216" y="1811"/>
                  </a:cubicBezTo>
                  <a:cubicBezTo>
                    <a:pt x="5850" y="1893"/>
                    <a:pt x="6267" y="2166"/>
                    <a:pt x="6528" y="1975"/>
                  </a:cubicBezTo>
                  <a:cubicBezTo>
                    <a:pt x="6789" y="1784"/>
                    <a:pt x="6033" y="2413"/>
                    <a:pt x="6268" y="2549"/>
                  </a:cubicBezTo>
                  <a:cubicBezTo>
                    <a:pt x="6502" y="2686"/>
                    <a:pt x="6137" y="3095"/>
                    <a:pt x="6372" y="3478"/>
                  </a:cubicBezTo>
                  <a:cubicBezTo>
                    <a:pt x="6606" y="3860"/>
                    <a:pt x="6737" y="4487"/>
                    <a:pt x="7337" y="4705"/>
                  </a:cubicBezTo>
                  <a:cubicBezTo>
                    <a:pt x="7937" y="4923"/>
                    <a:pt x="8068" y="3723"/>
                    <a:pt x="8068" y="3396"/>
                  </a:cubicBezTo>
                  <a:cubicBezTo>
                    <a:pt x="8068" y="3068"/>
                    <a:pt x="8850" y="3095"/>
                    <a:pt x="9059" y="2740"/>
                  </a:cubicBezTo>
                  <a:cubicBezTo>
                    <a:pt x="9268" y="2385"/>
                    <a:pt x="9971" y="2384"/>
                    <a:pt x="10414" y="2165"/>
                  </a:cubicBezTo>
                  <a:cubicBezTo>
                    <a:pt x="10858" y="1947"/>
                    <a:pt x="10884" y="1757"/>
                    <a:pt x="10466" y="1811"/>
                  </a:cubicBezTo>
                  <a:cubicBezTo>
                    <a:pt x="10049" y="1866"/>
                    <a:pt x="10179" y="1321"/>
                    <a:pt x="10596" y="1321"/>
                  </a:cubicBezTo>
                  <a:cubicBezTo>
                    <a:pt x="11014" y="1321"/>
                    <a:pt x="10205" y="720"/>
                    <a:pt x="10570" y="720"/>
                  </a:cubicBezTo>
                  <a:cubicBezTo>
                    <a:pt x="10876" y="720"/>
                    <a:pt x="10872" y="585"/>
                    <a:pt x="11015" y="381"/>
                  </a:cubicBezTo>
                  <a:cubicBezTo>
                    <a:pt x="11043" y="341"/>
                    <a:pt x="11077" y="299"/>
                    <a:pt x="11119" y="254"/>
                  </a:cubicBezTo>
                  <a:cubicBezTo>
                    <a:pt x="11203" y="166"/>
                    <a:pt x="11222" y="84"/>
                    <a:pt x="11220" y="9"/>
                  </a:cubicBezTo>
                  <a:cubicBezTo>
                    <a:pt x="11154" y="7"/>
                    <a:pt x="11088" y="4"/>
                    <a:pt x="11021" y="3"/>
                  </a:cubicBezTo>
                  <a:lnTo>
                    <a:pt x="11015" y="3"/>
                  </a:lnTo>
                  <a:cubicBezTo>
                    <a:pt x="10952" y="2"/>
                    <a:pt x="10886" y="0"/>
                    <a:pt x="10822" y="0"/>
                  </a:cubicBezTo>
                  <a:close/>
                  <a:moveTo>
                    <a:pt x="13174" y="1358"/>
                  </a:moveTo>
                  <a:cubicBezTo>
                    <a:pt x="12964" y="1378"/>
                    <a:pt x="13020" y="1595"/>
                    <a:pt x="13174" y="1696"/>
                  </a:cubicBezTo>
                  <a:cubicBezTo>
                    <a:pt x="13221" y="1728"/>
                    <a:pt x="13280" y="1748"/>
                    <a:pt x="13341" y="1748"/>
                  </a:cubicBezTo>
                  <a:cubicBezTo>
                    <a:pt x="13621" y="1748"/>
                    <a:pt x="13464" y="1358"/>
                    <a:pt x="13246" y="1358"/>
                  </a:cubicBezTo>
                  <a:cubicBezTo>
                    <a:pt x="13219" y="1355"/>
                    <a:pt x="13195" y="1356"/>
                    <a:pt x="13174" y="1358"/>
                  </a:cubicBezTo>
                  <a:close/>
                  <a:moveTo>
                    <a:pt x="17081" y="2129"/>
                  </a:moveTo>
                  <a:cubicBezTo>
                    <a:pt x="16965" y="2224"/>
                    <a:pt x="16847" y="2347"/>
                    <a:pt x="16737" y="2477"/>
                  </a:cubicBezTo>
                  <a:cubicBezTo>
                    <a:pt x="16543" y="2705"/>
                    <a:pt x="16370" y="2952"/>
                    <a:pt x="16266" y="3103"/>
                  </a:cubicBezTo>
                  <a:cubicBezTo>
                    <a:pt x="16046" y="3419"/>
                    <a:pt x="15659" y="3678"/>
                    <a:pt x="15384" y="3995"/>
                  </a:cubicBezTo>
                  <a:cubicBezTo>
                    <a:pt x="15109" y="4311"/>
                    <a:pt x="15330" y="4889"/>
                    <a:pt x="15578" y="5292"/>
                  </a:cubicBezTo>
                  <a:cubicBezTo>
                    <a:pt x="15826" y="5695"/>
                    <a:pt x="15799" y="5206"/>
                    <a:pt x="15991" y="5062"/>
                  </a:cubicBezTo>
                  <a:cubicBezTo>
                    <a:pt x="16184" y="4918"/>
                    <a:pt x="16348" y="5234"/>
                    <a:pt x="16430" y="5522"/>
                  </a:cubicBezTo>
                  <a:cubicBezTo>
                    <a:pt x="16493" y="5740"/>
                    <a:pt x="16603" y="5544"/>
                    <a:pt x="16737" y="5437"/>
                  </a:cubicBezTo>
                  <a:cubicBezTo>
                    <a:pt x="16779" y="5403"/>
                    <a:pt x="16823" y="5377"/>
                    <a:pt x="16870" y="5377"/>
                  </a:cubicBezTo>
                  <a:cubicBezTo>
                    <a:pt x="17062" y="5377"/>
                    <a:pt x="17144" y="5120"/>
                    <a:pt x="17364" y="4890"/>
                  </a:cubicBezTo>
                  <a:cubicBezTo>
                    <a:pt x="17584" y="4659"/>
                    <a:pt x="17173" y="4372"/>
                    <a:pt x="17283" y="4055"/>
                  </a:cubicBezTo>
                  <a:cubicBezTo>
                    <a:pt x="17393" y="3738"/>
                    <a:pt x="17723" y="3595"/>
                    <a:pt x="17806" y="3278"/>
                  </a:cubicBezTo>
                  <a:cubicBezTo>
                    <a:pt x="17856" y="3084"/>
                    <a:pt x="18091" y="3051"/>
                    <a:pt x="18216" y="3115"/>
                  </a:cubicBezTo>
                  <a:cubicBezTo>
                    <a:pt x="18158" y="3057"/>
                    <a:pt x="18099" y="2999"/>
                    <a:pt x="18040" y="2942"/>
                  </a:cubicBezTo>
                  <a:cubicBezTo>
                    <a:pt x="17792" y="2707"/>
                    <a:pt x="17533" y="2485"/>
                    <a:pt x="17266" y="2274"/>
                  </a:cubicBezTo>
                  <a:cubicBezTo>
                    <a:pt x="17204" y="2225"/>
                    <a:pt x="17143" y="2176"/>
                    <a:pt x="17081" y="2129"/>
                  </a:cubicBezTo>
                  <a:close/>
                  <a:moveTo>
                    <a:pt x="4173" y="2419"/>
                  </a:moveTo>
                  <a:cubicBezTo>
                    <a:pt x="4039" y="2530"/>
                    <a:pt x="3908" y="2644"/>
                    <a:pt x="3780" y="2761"/>
                  </a:cubicBezTo>
                  <a:cubicBezTo>
                    <a:pt x="3717" y="2818"/>
                    <a:pt x="3655" y="2876"/>
                    <a:pt x="3595" y="2933"/>
                  </a:cubicBezTo>
                  <a:cubicBezTo>
                    <a:pt x="3515" y="3009"/>
                    <a:pt x="3435" y="3085"/>
                    <a:pt x="3358" y="3163"/>
                  </a:cubicBezTo>
                  <a:cubicBezTo>
                    <a:pt x="3311" y="3210"/>
                    <a:pt x="3265" y="3257"/>
                    <a:pt x="3219" y="3305"/>
                  </a:cubicBezTo>
                  <a:cubicBezTo>
                    <a:pt x="3099" y="3431"/>
                    <a:pt x="2981" y="3561"/>
                    <a:pt x="2867" y="3692"/>
                  </a:cubicBezTo>
                  <a:cubicBezTo>
                    <a:pt x="3024" y="3730"/>
                    <a:pt x="3194" y="3785"/>
                    <a:pt x="3358" y="3840"/>
                  </a:cubicBezTo>
                  <a:cubicBezTo>
                    <a:pt x="3509" y="3892"/>
                    <a:pt x="3656" y="3947"/>
                    <a:pt x="3780" y="3995"/>
                  </a:cubicBezTo>
                  <a:cubicBezTo>
                    <a:pt x="3893" y="4039"/>
                    <a:pt x="3989" y="4077"/>
                    <a:pt x="4051" y="4103"/>
                  </a:cubicBezTo>
                  <a:cubicBezTo>
                    <a:pt x="4137" y="4139"/>
                    <a:pt x="4219" y="4119"/>
                    <a:pt x="4280" y="4064"/>
                  </a:cubicBezTo>
                  <a:cubicBezTo>
                    <a:pt x="4388" y="3966"/>
                    <a:pt x="4426" y="3755"/>
                    <a:pt x="4280" y="3556"/>
                  </a:cubicBezTo>
                  <a:cubicBezTo>
                    <a:pt x="4259" y="3528"/>
                    <a:pt x="4235" y="3502"/>
                    <a:pt x="4207" y="3475"/>
                  </a:cubicBezTo>
                  <a:cubicBezTo>
                    <a:pt x="3940" y="3217"/>
                    <a:pt x="4045" y="3079"/>
                    <a:pt x="4280" y="3084"/>
                  </a:cubicBezTo>
                  <a:cubicBezTo>
                    <a:pt x="4343" y="3086"/>
                    <a:pt x="4416" y="3097"/>
                    <a:pt x="4493" y="3121"/>
                  </a:cubicBezTo>
                  <a:cubicBezTo>
                    <a:pt x="4546" y="3136"/>
                    <a:pt x="4587" y="3136"/>
                    <a:pt x="4618" y="3127"/>
                  </a:cubicBezTo>
                  <a:cubicBezTo>
                    <a:pt x="4723" y="3095"/>
                    <a:pt x="4709" y="2939"/>
                    <a:pt x="4618" y="2788"/>
                  </a:cubicBezTo>
                  <a:cubicBezTo>
                    <a:pt x="4551" y="2677"/>
                    <a:pt x="4444" y="2568"/>
                    <a:pt x="4311" y="2519"/>
                  </a:cubicBezTo>
                  <a:cubicBezTo>
                    <a:pt x="4300" y="2515"/>
                    <a:pt x="4290" y="2512"/>
                    <a:pt x="4280" y="2507"/>
                  </a:cubicBezTo>
                  <a:cubicBezTo>
                    <a:pt x="4237" y="2485"/>
                    <a:pt x="4202" y="2455"/>
                    <a:pt x="4173" y="2419"/>
                  </a:cubicBezTo>
                  <a:close/>
                  <a:moveTo>
                    <a:pt x="11024" y="2912"/>
                  </a:moveTo>
                  <a:cubicBezTo>
                    <a:pt x="10816" y="2980"/>
                    <a:pt x="10690" y="3393"/>
                    <a:pt x="11024" y="3686"/>
                  </a:cubicBezTo>
                  <a:cubicBezTo>
                    <a:pt x="11031" y="3692"/>
                    <a:pt x="11037" y="3699"/>
                    <a:pt x="11044" y="3704"/>
                  </a:cubicBezTo>
                  <a:cubicBezTo>
                    <a:pt x="11294" y="3909"/>
                    <a:pt x="11552" y="3898"/>
                    <a:pt x="11769" y="3804"/>
                  </a:cubicBezTo>
                  <a:cubicBezTo>
                    <a:pt x="11829" y="3778"/>
                    <a:pt x="11888" y="3747"/>
                    <a:pt x="11940" y="3710"/>
                  </a:cubicBezTo>
                  <a:cubicBezTo>
                    <a:pt x="12029" y="3649"/>
                    <a:pt x="12104" y="3578"/>
                    <a:pt x="12162" y="3508"/>
                  </a:cubicBezTo>
                  <a:cubicBezTo>
                    <a:pt x="12345" y="3290"/>
                    <a:pt x="12223" y="3027"/>
                    <a:pt x="11940" y="3024"/>
                  </a:cubicBezTo>
                  <a:cubicBezTo>
                    <a:pt x="11889" y="3023"/>
                    <a:pt x="11830" y="3030"/>
                    <a:pt x="11769" y="3048"/>
                  </a:cubicBezTo>
                  <a:lnTo>
                    <a:pt x="11761" y="3051"/>
                  </a:lnTo>
                  <a:cubicBezTo>
                    <a:pt x="11543" y="3019"/>
                    <a:pt x="11448" y="3051"/>
                    <a:pt x="11168" y="2921"/>
                  </a:cubicBezTo>
                  <a:cubicBezTo>
                    <a:pt x="11119" y="2898"/>
                    <a:pt x="11069" y="2897"/>
                    <a:pt x="11024" y="2912"/>
                  </a:cubicBezTo>
                  <a:close/>
                  <a:moveTo>
                    <a:pt x="18314" y="3193"/>
                  </a:moveTo>
                  <a:cubicBezTo>
                    <a:pt x="18330" y="3233"/>
                    <a:pt x="18320" y="3284"/>
                    <a:pt x="18271" y="3341"/>
                  </a:cubicBezTo>
                  <a:cubicBezTo>
                    <a:pt x="18051" y="3601"/>
                    <a:pt x="17640" y="4003"/>
                    <a:pt x="17777" y="4348"/>
                  </a:cubicBezTo>
                  <a:cubicBezTo>
                    <a:pt x="17915" y="4694"/>
                    <a:pt x="18190" y="4494"/>
                    <a:pt x="18520" y="4436"/>
                  </a:cubicBezTo>
                  <a:cubicBezTo>
                    <a:pt x="18850" y="4378"/>
                    <a:pt x="18876" y="4607"/>
                    <a:pt x="18601" y="4751"/>
                  </a:cubicBezTo>
                  <a:cubicBezTo>
                    <a:pt x="18326" y="4895"/>
                    <a:pt x="17997" y="4752"/>
                    <a:pt x="18245" y="5011"/>
                  </a:cubicBezTo>
                  <a:cubicBezTo>
                    <a:pt x="18493" y="5270"/>
                    <a:pt x="18217" y="5240"/>
                    <a:pt x="17887" y="5240"/>
                  </a:cubicBezTo>
                  <a:cubicBezTo>
                    <a:pt x="17557" y="5240"/>
                    <a:pt x="17942" y="5586"/>
                    <a:pt x="17722" y="5788"/>
                  </a:cubicBezTo>
                  <a:cubicBezTo>
                    <a:pt x="17502" y="5989"/>
                    <a:pt x="17282" y="5730"/>
                    <a:pt x="16979" y="5730"/>
                  </a:cubicBezTo>
                  <a:cubicBezTo>
                    <a:pt x="16894" y="5730"/>
                    <a:pt x="16824" y="5741"/>
                    <a:pt x="16763" y="5758"/>
                  </a:cubicBezTo>
                  <a:cubicBezTo>
                    <a:pt x="16607" y="5799"/>
                    <a:pt x="16493" y="5872"/>
                    <a:pt x="16237" y="5872"/>
                  </a:cubicBezTo>
                  <a:cubicBezTo>
                    <a:pt x="15879" y="5872"/>
                    <a:pt x="16018" y="5615"/>
                    <a:pt x="15798" y="5615"/>
                  </a:cubicBezTo>
                  <a:cubicBezTo>
                    <a:pt x="15578" y="5615"/>
                    <a:pt x="15632" y="6046"/>
                    <a:pt x="15439" y="6247"/>
                  </a:cubicBezTo>
                  <a:cubicBezTo>
                    <a:pt x="15271" y="6423"/>
                    <a:pt x="14997" y="6645"/>
                    <a:pt x="14711" y="6755"/>
                  </a:cubicBezTo>
                  <a:cubicBezTo>
                    <a:pt x="14670" y="6771"/>
                    <a:pt x="14629" y="6784"/>
                    <a:pt x="14587" y="6795"/>
                  </a:cubicBezTo>
                  <a:cubicBezTo>
                    <a:pt x="14568" y="6800"/>
                    <a:pt x="14550" y="6803"/>
                    <a:pt x="14532" y="6807"/>
                  </a:cubicBezTo>
                  <a:cubicBezTo>
                    <a:pt x="14247" y="6868"/>
                    <a:pt x="14164" y="6781"/>
                    <a:pt x="14035" y="7025"/>
                  </a:cubicBezTo>
                  <a:cubicBezTo>
                    <a:pt x="13897" y="7284"/>
                    <a:pt x="13816" y="7602"/>
                    <a:pt x="14064" y="7832"/>
                  </a:cubicBezTo>
                  <a:cubicBezTo>
                    <a:pt x="14271" y="8025"/>
                    <a:pt x="14131" y="8278"/>
                    <a:pt x="13902" y="8355"/>
                  </a:cubicBezTo>
                  <a:cubicBezTo>
                    <a:pt x="13858" y="8370"/>
                    <a:pt x="13810" y="8379"/>
                    <a:pt x="13760" y="8379"/>
                  </a:cubicBezTo>
                  <a:cubicBezTo>
                    <a:pt x="13469" y="8379"/>
                    <a:pt x="13407" y="8326"/>
                    <a:pt x="13156" y="8322"/>
                  </a:cubicBezTo>
                  <a:lnTo>
                    <a:pt x="13128" y="8322"/>
                  </a:lnTo>
                  <a:cubicBezTo>
                    <a:pt x="12853" y="8322"/>
                    <a:pt x="12991" y="8580"/>
                    <a:pt x="12853" y="8839"/>
                  </a:cubicBezTo>
                  <a:cubicBezTo>
                    <a:pt x="12716" y="9098"/>
                    <a:pt x="12908" y="9213"/>
                    <a:pt x="12908" y="9501"/>
                  </a:cubicBezTo>
                  <a:cubicBezTo>
                    <a:pt x="12908" y="9645"/>
                    <a:pt x="13019" y="9659"/>
                    <a:pt x="13156" y="9655"/>
                  </a:cubicBezTo>
                  <a:cubicBezTo>
                    <a:pt x="13294" y="9652"/>
                    <a:pt x="13460" y="9629"/>
                    <a:pt x="13570" y="9701"/>
                  </a:cubicBezTo>
                  <a:cubicBezTo>
                    <a:pt x="13685" y="9776"/>
                    <a:pt x="13799" y="9774"/>
                    <a:pt x="13902" y="9737"/>
                  </a:cubicBezTo>
                  <a:cubicBezTo>
                    <a:pt x="13996" y="9703"/>
                    <a:pt x="14079" y="9641"/>
                    <a:pt x="14145" y="9586"/>
                  </a:cubicBezTo>
                  <a:cubicBezTo>
                    <a:pt x="14282" y="9471"/>
                    <a:pt x="14366" y="9500"/>
                    <a:pt x="14338" y="9299"/>
                  </a:cubicBezTo>
                  <a:cubicBezTo>
                    <a:pt x="14318" y="9153"/>
                    <a:pt x="14415" y="9097"/>
                    <a:pt x="14532" y="9078"/>
                  </a:cubicBezTo>
                  <a:cubicBezTo>
                    <a:pt x="14577" y="9070"/>
                    <a:pt x="14622" y="9069"/>
                    <a:pt x="14668" y="9069"/>
                  </a:cubicBezTo>
                  <a:cubicBezTo>
                    <a:pt x="14683" y="9069"/>
                    <a:pt x="14698" y="9067"/>
                    <a:pt x="14711" y="9063"/>
                  </a:cubicBezTo>
                  <a:cubicBezTo>
                    <a:pt x="14842" y="9017"/>
                    <a:pt x="14881" y="8752"/>
                    <a:pt x="14806" y="8464"/>
                  </a:cubicBezTo>
                  <a:cubicBezTo>
                    <a:pt x="14724" y="8147"/>
                    <a:pt x="15245" y="8261"/>
                    <a:pt x="15685" y="8261"/>
                  </a:cubicBezTo>
                  <a:cubicBezTo>
                    <a:pt x="16125" y="8261"/>
                    <a:pt x="16183" y="8579"/>
                    <a:pt x="16485" y="8694"/>
                  </a:cubicBezTo>
                  <a:cubicBezTo>
                    <a:pt x="16638" y="8752"/>
                    <a:pt x="16718" y="8855"/>
                    <a:pt x="16763" y="8993"/>
                  </a:cubicBezTo>
                  <a:cubicBezTo>
                    <a:pt x="16807" y="9130"/>
                    <a:pt x="16815" y="9301"/>
                    <a:pt x="16815" y="9501"/>
                  </a:cubicBezTo>
                  <a:cubicBezTo>
                    <a:pt x="16815" y="9904"/>
                    <a:pt x="17118" y="9356"/>
                    <a:pt x="17173" y="9184"/>
                  </a:cubicBezTo>
                  <a:cubicBezTo>
                    <a:pt x="17228" y="9011"/>
                    <a:pt x="17335" y="8609"/>
                    <a:pt x="17115" y="8609"/>
                  </a:cubicBezTo>
                  <a:cubicBezTo>
                    <a:pt x="16946" y="8609"/>
                    <a:pt x="16875" y="8556"/>
                    <a:pt x="16763" y="8440"/>
                  </a:cubicBezTo>
                  <a:cubicBezTo>
                    <a:pt x="16729" y="8405"/>
                    <a:pt x="16694" y="8368"/>
                    <a:pt x="16650" y="8322"/>
                  </a:cubicBezTo>
                  <a:cubicBezTo>
                    <a:pt x="16475" y="8138"/>
                    <a:pt x="16594" y="8026"/>
                    <a:pt x="16763" y="8137"/>
                  </a:cubicBezTo>
                  <a:cubicBezTo>
                    <a:pt x="16779" y="8148"/>
                    <a:pt x="16798" y="8161"/>
                    <a:pt x="16815" y="8177"/>
                  </a:cubicBezTo>
                  <a:cubicBezTo>
                    <a:pt x="17007" y="8349"/>
                    <a:pt x="17091" y="8437"/>
                    <a:pt x="17228" y="8609"/>
                  </a:cubicBezTo>
                  <a:cubicBezTo>
                    <a:pt x="17366" y="8782"/>
                    <a:pt x="17475" y="8953"/>
                    <a:pt x="17612" y="9241"/>
                  </a:cubicBezTo>
                  <a:cubicBezTo>
                    <a:pt x="17750" y="9529"/>
                    <a:pt x="17860" y="9816"/>
                    <a:pt x="18080" y="9701"/>
                  </a:cubicBezTo>
                  <a:cubicBezTo>
                    <a:pt x="18300" y="9586"/>
                    <a:pt x="18051" y="9155"/>
                    <a:pt x="18271" y="9184"/>
                  </a:cubicBezTo>
                  <a:cubicBezTo>
                    <a:pt x="18491" y="9213"/>
                    <a:pt x="18739" y="9039"/>
                    <a:pt x="18849" y="8809"/>
                  </a:cubicBezTo>
                  <a:cubicBezTo>
                    <a:pt x="18959" y="8579"/>
                    <a:pt x="18878" y="8522"/>
                    <a:pt x="18878" y="8177"/>
                  </a:cubicBezTo>
                  <a:cubicBezTo>
                    <a:pt x="18878" y="7831"/>
                    <a:pt x="19483" y="7629"/>
                    <a:pt x="19566" y="7859"/>
                  </a:cubicBezTo>
                  <a:cubicBezTo>
                    <a:pt x="19648" y="8090"/>
                    <a:pt x="20006" y="7716"/>
                    <a:pt x="20253" y="7572"/>
                  </a:cubicBezTo>
                  <a:cubicBezTo>
                    <a:pt x="20501" y="7428"/>
                    <a:pt x="20582" y="7573"/>
                    <a:pt x="20444" y="7717"/>
                  </a:cubicBezTo>
                  <a:cubicBezTo>
                    <a:pt x="20307" y="7861"/>
                    <a:pt x="20361" y="8119"/>
                    <a:pt x="20664" y="8292"/>
                  </a:cubicBezTo>
                  <a:cubicBezTo>
                    <a:pt x="20966" y="8464"/>
                    <a:pt x="21076" y="8753"/>
                    <a:pt x="20774" y="8782"/>
                  </a:cubicBezTo>
                  <a:cubicBezTo>
                    <a:pt x="20471" y="8810"/>
                    <a:pt x="20143" y="8609"/>
                    <a:pt x="19895" y="8609"/>
                  </a:cubicBezTo>
                  <a:cubicBezTo>
                    <a:pt x="19648" y="8609"/>
                    <a:pt x="19426" y="8666"/>
                    <a:pt x="19178" y="8782"/>
                  </a:cubicBezTo>
                  <a:cubicBezTo>
                    <a:pt x="18931" y="8897"/>
                    <a:pt x="18793" y="9156"/>
                    <a:pt x="18710" y="9444"/>
                  </a:cubicBezTo>
                  <a:cubicBezTo>
                    <a:pt x="18628" y="9732"/>
                    <a:pt x="18821" y="9816"/>
                    <a:pt x="19288" y="9816"/>
                  </a:cubicBezTo>
                  <a:cubicBezTo>
                    <a:pt x="19756" y="9816"/>
                    <a:pt x="20142" y="9874"/>
                    <a:pt x="20115" y="10133"/>
                  </a:cubicBezTo>
                  <a:cubicBezTo>
                    <a:pt x="20087" y="10392"/>
                    <a:pt x="19812" y="10652"/>
                    <a:pt x="19537" y="10681"/>
                  </a:cubicBezTo>
                  <a:cubicBezTo>
                    <a:pt x="19262" y="10709"/>
                    <a:pt x="18738" y="10593"/>
                    <a:pt x="18436" y="10535"/>
                  </a:cubicBezTo>
                  <a:cubicBezTo>
                    <a:pt x="18133" y="10478"/>
                    <a:pt x="17777" y="10391"/>
                    <a:pt x="17667" y="10650"/>
                  </a:cubicBezTo>
                  <a:cubicBezTo>
                    <a:pt x="17557" y="10909"/>
                    <a:pt x="17171" y="10681"/>
                    <a:pt x="16896" y="10508"/>
                  </a:cubicBezTo>
                  <a:cubicBezTo>
                    <a:pt x="16856" y="10483"/>
                    <a:pt x="16811" y="10458"/>
                    <a:pt x="16763" y="10436"/>
                  </a:cubicBezTo>
                  <a:cubicBezTo>
                    <a:pt x="16481" y="10302"/>
                    <a:pt x="16106" y="10185"/>
                    <a:pt x="16153" y="9816"/>
                  </a:cubicBezTo>
                  <a:cubicBezTo>
                    <a:pt x="16208" y="9384"/>
                    <a:pt x="15823" y="9586"/>
                    <a:pt x="15301" y="9586"/>
                  </a:cubicBezTo>
                  <a:cubicBezTo>
                    <a:pt x="15038" y="9586"/>
                    <a:pt x="14873" y="9651"/>
                    <a:pt x="14711" y="9716"/>
                  </a:cubicBezTo>
                  <a:cubicBezTo>
                    <a:pt x="14652" y="9740"/>
                    <a:pt x="14595" y="9765"/>
                    <a:pt x="14532" y="9785"/>
                  </a:cubicBezTo>
                  <a:cubicBezTo>
                    <a:pt x="14424" y="9821"/>
                    <a:pt x="14301" y="9846"/>
                    <a:pt x="14145" y="9846"/>
                  </a:cubicBezTo>
                  <a:cubicBezTo>
                    <a:pt x="14048" y="9846"/>
                    <a:pt x="13970" y="9854"/>
                    <a:pt x="13902" y="9867"/>
                  </a:cubicBezTo>
                  <a:cubicBezTo>
                    <a:pt x="13621" y="9920"/>
                    <a:pt x="13543" y="10060"/>
                    <a:pt x="13321" y="10106"/>
                  </a:cubicBezTo>
                  <a:cubicBezTo>
                    <a:pt x="13262" y="10118"/>
                    <a:pt x="13207" y="10137"/>
                    <a:pt x="13156" y="10163"/>
                  </a:cubicBezTo>
                  <a:cubicBezTo>
                    <a:pt x="12972" y="10262"/>
                    <a:pt x="12853" y="10447"/>
                    <a:pt x="12853" y="10650"/>
                  </a:cubicBezTo>
                  <a:cubicBezTo>
                    <a:pt x="12853" y="10909"/>
                    <a:pt x="12660" y="11226"/>
                    <a:pt x="12385" y="11255"/>
                  </a:cubicBezTo>
                  <a:cubicBezTo>
                    <a:pt x="12128" y="11282"/>
                    <a:pt x="12040" y="11889"/>
                    <a:pt x="11917" y="12132"/>
                  </a:cubicBezTo>
                  <a:cubicBezTo>
                    <a:pt x="11908" y="12149"/>
                    <a:pt x="11900" y="12164"/>
                    <a:pt x="11891" y="12177"/>
                  </a:cubicBezTo>
                  <a:cubicBezTo>
                    <a:pt x="11844" y="12245"/>
                    <a:pt x="11790" y="12336"/>
                    <a:pt x="11746" y="12434"/>
                  </a:cubicBezTo>
                  <a:cubicBezTo>
                    <a:pt x="11660" y="12628"/>
                    <a:pt x="11606" y="12848"/>
                    <a:pt x="11697" y="12982"/>
                  </a:cubicBezTo>
                  <a:cubicBezTo>
                    <a:pt x="11713" y="13006"/>
                    <a:pt x="11730" y="13028"/>
                    <a:pt x="11746" y="13048"/>
                  </a:cubicBezTo>
                  <a:cubicBezTo>
                    <a:pt x="11864" y="13195"/>
                    <a:pt x="11961" y="13269"/>
                    <a:pt x="11746" y="13481"/>
                  </a:cubicBezTo>
                  <a:cubicBezTo>
                    <a:pt x="11739" y="13488"/>
                    <a:pt x="11734" y="13495"/>
                    <a:pt x="11726" y="13502"/>
                  </a:cubicBezTo>
                  <a:cubicBezTo>
                    <a:pt x="11622" y="13600"/>
                    <a:pt x="11650" y="13741"/>
                    <a:pt x="11746" y="13901"/>
                  </a:cubicBezTo>
                  <a:cubicBezTo>
                    <a:pt x="11791" y="13975"/>
                    <a:pt x="11851" y="14052"/>
                    <a:pt x="11917" y="14131"/>
                  </a:cubicBezTo>
                  <a:cubicBezTo>
                    <a:pt x="12087" y="14333"/>
                    <a:pt x="12309" y="14544"/>
                    <a:pt x="12469" y="14711"/>
                  </a:cubicBezTo>
                  <a:cubicBezTo>
                    <a:pt x="12688" y="14941"/>
                    <a:pt x="12938" y="15224"/>
                    <a:pt x="13156" y="15389"/>
                  </a:cubicBezTo>
                  <a:cubicBezTo>
                    <a:pt x="13294" y="15493"/>
                    <a:pt x="13419" y="15549"/>
                    <a:pt x="13515" y="15516"/>
                  </a:cubicBezTo>
                  <a:cubicBezTo>
                    <a:pt x="13636" y="15474"/>
                    <a:pt x="13762" y="15431"/>
                    <a:pt x="13902" y="15386"/>
                  </a:cubicBezTo>
                  <a:cubicBezTo>
                    <a:pt x="14049" y="15338"/>
                    <a:pt x="14210" y="15287"/>
                    <a:pt x="14393" y="15229"/>
                  </a:cubicBezTo>
                  <a:cubicBezTo>
                    <a:pt x="14436" y="15215"/>
                    <a:pt x="14484" y="15208"/>
                    <a:pt x="14532" y="15204"/>
                  </a:cubicBezTo>
                  <a:cubicBezTo>
                    <a:pt x="14589" y="15200"/>
                    <a:pt x="14648" y="15201"/>
                    <a:pt x="14711" y="15207"/>
                  </a:cubicBezTo>
                  <a:cubicBezTo>
                    <a:pt x="15038" y="15243"/>
                    <a:pt x="15421" y="15401"/>
                    <a:pt x="15685" y="15401"/>
                  </a:cubicBezTo>
                  <a:cubicBezTo>
                    <a:pt x="16043" y="15401"/>
                    <a:pt x="16018" y="15831"/>
                    <a:pt x="15907" y="16090"/>
                  </a:cubicBezTo>
                  <a:cubicBezTo>
                    <a:pt x="15797" y="16349"/>
                    <a:pt x="15989" y="16899"/>
                    <a:pt x="16292" y="17100"/>
                  </a:cubicBezTo>
                  <a:cubicBezTo>
                    <a:pt x="16594" y="17302"/>
                    <a:pt x="16265" y="17704"/>
                    <a:pt x="16485" y="17790"/>
                  </a:cubicBezTo>
                  <a:cubicBezTo>
                    <a:pt x="16705" y="17876"/>
                    <a:pt x="16594" y="18134"/>
                    <a:pt x="16347" y="18479"/>
                  </a:cubicBezTo>
                  <a:cubicBezTo>
                    <a:pt x="16099" y="18825"/>
                    <a:pt x="16348" y="19487"/>
                    <a:pt x="16595" y="19861"/>
                  </a:cubicBezTo>
                  <a:cubicBezTo>
                    <a:pt x="16731" y="20067"/>
                    <a:pt x="16733" y="20266"/>
                    <a:pt x="16763" y="20469"/>
                  </a:cubicBezTo>
                  <a:cubicBezTo>
                    <a:pt x="16774" y="20543"/>
                    <a:pt x="16789" y="20617"/>
                    <a:pt x="16815" y="20693"/>
                  </a:cubicBezTo>
                  <a:cubicBezTo>
                    <a:pt x="17256" y="20383"/>
                    <a:pt x="17674" y="20040"/>
                    <a:pt x="18066" y="19668"/>
                  </a:cubicBezTo>
                  <a:cubicBezTo>
                    <a:pt x="18194" y="19546"/>
                    <a:pt x="18320" y="19420"/>
                    <a:pt x="18442" y="19293"/>
                  </a:cubicBezTo>
                  <a:cubicBezTo>
                    <a:pt x="18563" y="19165"/>
                    <a:pt x="18681" y="19033"/>
                    <a:pt x="18797" y="18900"/>
                  </a:cubicBezTo>
                  <a:cubicBezTo>
                    <a:pt x="18971" y="18699"/>
                    <a:pt x="19140" y="18493"/>
                    <a:pt x="19300" y="18280"/>
                  </a:cubicBezTo>
                  <a:cubicBezTo>
                    <a:pt x="19554" y="17942"/>
                    <a:pt x="19790" y="17589"/>
                    <a:pt x="20005" y="17221"/>
                  </a:cubicBezTo>
                  <a:cubicBezTo>
                    <a:pt x="20062" y="17124"/>
                    <a:pt x="20118" y="17027"/>
                    <a:pt x="20173" y="16928"/>
                  </a:cubicBezTo>
                  <a:cubicBezTo>
                    <a:pt x="20260" y="16770"/>
                    <a:pt x="20342" y="16612"/>
                    <a:pt x="20421" y="16450"/>
                  </a:cubicBezTo>
                  <a:cubicBezTo>
                    <a:pt x="20461" y="16369"/>
                    <a:pt x="20498" y="16285"/>
                    <a:pt x="20537" y="16202"/>
                  </a:cubicBezTo>
                  <a:cubicBezTo>
                    <a:pt x="20612" y="16038"/>
                    <a:pt x="20685" y="15872"/>
                    <a:pt x="20753" y="15703"/>
                  </a:cubicBezTo>
                  <a:cubicBezTo>
                    <a:pt x="20821" y="15534"/>
                    <a:pt x="20886" y="15362"/>
                    <a:pt x="20947" y="15189"/>
                  </a:cubicBezTo>
                  <a:cubicBezTo>
                    <a:pt x="21067" y="14847"/>
                    <a:pt x="21172" y="14497"/>
                    <a:pt x="21259" y="14140"/>
                  </a:cubicBezTo>
                  <a:cubicBezTo>
                    <a:pt x="21152" y="14073"/>
                    <a:pt x="21043" y="13986"/>
                    <a:pt x="20938" y="13877"/>
                  </a:cubicBezTo>
                  <a:cubicBezTo>
                    <a:pt x="20608" y="13531"/>
                    <a:pt x="20388" y="12927"/>
                    <a:pt x="20196" y="12552"/>
                  </a:cubicBezTo>
                  <a:cubicBezTo>
                    <a:pt x="20003" y="12178"/>
                    <a:pt x="19564" y="11142"/>
                    <a:pt x="19756" y="11113"/>
                  </a:cubicBezTo>
                  <a:cubicBezTo>
                    <a:pt x="19949" y="11084"/>
                    <a:pt x="20142" y="11428"/>
                    <a:pt x="20334" y="11975"/>
                  </a:cubicBezTo>
                  <a:cubicBezTo>
                    <a:pt x="20527" y="12522"/>
                    <a:pt x="21078" y="13185"/>
                    <a:pt x="21325" y="13789"/>
                  </a:cubicBezTo>
                  <a:lnTo>
                    <a:pt x="21334" y="13813"/>
                  </a:lnTo>
                  <a:cubicBezTo>
                    <a:pt x="21351" y="13737"/>
                    <a:pt x="21366" y="13660"/>
                    <a:pt x="21380" y="13584"/>
                  </a:cubicBezTo>
                  <a:cubicBezTo>
                    <a:pt x="21417" y="13399"/>
                    <a:pt x="21451" y="13214"/>
                    <a:pt x="21479" y="13027"/>
                  </a:cubicBezTo>
                  <a:cubicBezTo>
                    <a:pt x="21505" y="12840"/>
                    <a:pt x="21526" y="12651"/>
                    <a:pt x="21545" y="12462"/>
                  </a:cubicBezTo>
                  <a:cubicBezTo>
                    <a:pt x="21581" y="12082"/>
                    <a:pt x="21600" y="11696"/>
                    <a:pt x="21600" y="11307"/>
                  </a:cubicBezTo>
                  <a:cubicBezTo>
                    <a:pt x="21600" y="10917"/>
                    <a:pt x="21581" y="10534"/>
                    <a:pt x="21545" y="10154"/>
                  </a:cubicBezTo>
                  <a:cubicBezTo>
                    <a:pt x="21526" y="9965"/>
                    <a:pt x="21506" y="9776"/>
                    <a:pt x="21479" y="9589"/>
                  </a:cubicBezTo>
                  <a:cubicBezTo>
                    <a:pt x="21451" y="9402"/>
                    <a:pt x="21417" y="9216"/>
                    <a:pt x="21380" y="9033"/>
                  </a:cubicBezTo>
                  <a:cubicBezTo>
                    <a:pt x="21345" y="8849"/>
                    <a:pt x="21307" y="8665"/>
                    <a:pt x="21262" y="8485"/>
                  </a:cubicBezTo>
                  <a:cubicBezTo>
                    <a:pt x="21174" y="8124"/>
                    <a:pt x="21068" y="7770"/>
                    <a:pt x="20947" y="7424"/>
                  </a:cubicBezTo>
                  <a:cubicBezTo>
                    <a:pt x="20917" y="7338"/>
                    <a:pt x="20884" y="7252"/>
                    <a:pt x="20852" y="7167"/>
                  </a:cubicBezTo>
                  <a:cubicBezTo>
                    <a:pt x="20755" y="6911"/>
                    <a:pt x="20651" y="6661"/>
                    <a:pt x="20537" y="6414"/>
                  </a:cubicBezTo>
                  <a:cubicBezTo>
                    <a:pt x="20499" y="6332"/>
                    <a:pt x="20461" y="6247"/>
                    <a:pt x="20421" y="6166"/>
                  </a:cubicBezTo>
                  <a:cubicBezTo>
                    <a:pt x="20341" y="6004"/>
                    <a:pt x="20259" y="5845"/>
                    <a:pt x="20173" y="5688"/>
                  </a:cubicBezTo>
                  <a:cubicBezTo>
                    <a:pt x="19913" y="5215"/>
                    <a:pt x="19620" y="4763"/>
                    <a:pt x="19300" y="4336"/>
                  </a:cubicBezTo>
                  <a:cubicBezTo>
                    <a:pt x="19140" y="4123"/>
                    <a:pt x="18971" y="3917"/>
                    <a:pt x="18797" y="3716"/>
                  </a:cubicBezTo>
                  <a:cubicBezTo>
                    <a:pt x="18681" y="3583"/>
                    <a:pt x="18563" y="3451"/>
                    <a:pt x="18442" y="3323"/>
                  </a:cubicBezTo>
                  <a:cubicBezTo>
                    <a:pt x="18400" y="3280"/>
                    <a:pt x="18357" y="3236"/>
                    <a:pt x="18314" y="3193"/>
                  </a:cubicBezTo>
                  <a:close/>
                  <a:moveTo>
                    <a:pt x="2598" y="3871"/>
                  </a:moveTo>
                  <a:cubicBezTo>
                    <a:pt x="2533" y="3949"/>
                    <a:pt x="2472" y="4029"/>
                    <a:pt x="2410" y="4110"/>
                  </a:cubicBezTo>
                  <a:cubicBezTo>
                    <a:pt x="2373" y="4157"/>
                    <a:pt x="2336" y="4203"/>
                    <a:pt x="2300" y="4252"/>
                  </a:cubicBezTo>
                  <a:cubicBezTo>
                    <a:pt x="2220" y="4358"/>
                    <a:pt x="2140" y="4469"/>
                    <a:pt x="2063" y="4578"/>
                  </a:cubicBezTo>
                  <a:cubicBezTo>
                    <a:pt x="2074" y="4674"/>
                    <a:pt x="2092" y="4770"/>
                    <a:pt x="2109" y="4856"/>
                  </a:cubicBezTo>
                  <a:cubicBezTo>
                    <a:pt x="2188" y="5239"/>
                    <a:pt x="2370" y="5510"/>
                    <a:pt x="2161" y="5510"/>
                  </a:cubicBezTo>
                  <a:cubicBezTo>
                    <a:pt x="1953" y="5510"/>
                    <a:pt x="1954" y="5838"/>
                    <a:pt x="1927" y="6356"/>
                  </a:cubicBezTo>
                  <a:cubicBezTo>
                    <a:pt x="1914" y="6618"/>
                    <a:pt x="1828" y="6580"/>
                    <a:pt x="1745" y="6447"/>
                  </a:cubicBezTo>
                  <a:cubicBezTo>
                    <a:pt x="1665" y="6317"/>
                    <a:pt x="1589" y="6097"/>
                    <a:pt x="1589" y="5975"/>
                  </a:cubicBezTo>
                  <a:cubicBezTo>
                    <a:pt x="1589" y="5873"/>
                    <a:pt x="1503" y="5792"/>
                    <a:pt x="1364" y="5721"/>
                  </a:cubicBezTo>
                  <a:cubicBezTo>
                    <a:pt x="1300" y="5841"/>
                    <a:pt x="1239" y="5962"/>
                    <a:pt x="1179" y="6084"/>
                  </a:cubicBezTo>
                  <a:cubicBezTo>
                    <a:pt x="1139" y="6165"/>
                    <a:pt x="1099" y="6247"/>
                    <a:pt x="1060" y="6329"/>
                  </a:cubicBezTo>
                  <a:cubicBezTo>
                    <a:pt x="947" y="6576"/>
                    <a:pt x="843" y="6828"/>
                    <a:pt x="746" y="7085"/>
                  </a:cubicBezTo>
                  <a:cubicBezTo>
                    <a:pt x="713" y="7170"/>
                    <a:pt x="683" y="7256"/>
                    <a:pt x="653" y="7342"/>
                  </a:cubicBezTo>
                  <a:cubicBezTo>
                    <a:pt x="532" y="7688"/>
                    <a:pt x="427" y="8042"/>
                    <a:pt x="338" y="8404"/>
                  </a:cubicBezTo>
                  <a:cubicBezTo>
                    <a:pt x="294" y="8583"/>
                    <a:pt x="253" y="8764"/>
                    <a:pt x="217" y="8948"/>
                  </a:cubicBezTo>
                  <a:cubicBezTo>
                    <a:pt x="180" y="9131"/>
                    <a:pt x="148" y="9317"/>
                    <a:pt x="121" y="9504"/>
                  </a:cubicBezTo>
                  <a:cubicBezTo>
                    <a:pt x="93" y="9691"/>
                    <a:pt x="70" y="9880"/>
                    <a:pt x="52" y="10070"/>
                  </a:cubicBezTo>
                  <a:cubicBezTo>
                    <a:pt x="22" y="10376"/>
                    <a:pt x="6" y="10688"/>
                    <a:pt x="0" y="11001"/>
                  </a:cubicBezTo>
                  <a:cubicBezTo>
                    <a:pt x="126" y="11009"/>
                    <a:pt x="253" y="11014"/>
                    <a:pt x="364" y="10968"/>
                  </a:cubicBezTo>
                  <a:cubicBezTo>
                    <a:pt x="625" y="10859"/>
                    <a:pt x="1120" y="10725"/>
                    <a:pt x="1433" y="11161"/>
                  </a:cubicBezTo>
                  <a:cubicBezTo>
                    <a:pt x="1572" y="11356"/>
                    <a:pt x="1674" y="11474"/>
                    <a:pt x="1745" y="11512"/>
                  </a:cubicBezTo>
                  <a:cubicBezTo>
                    <a:pt x="1835" y="11560"/>
                    <a:pt x="1875" y="11482"/>
                    <a:pt x="1875" y="11270"/>
                  </a:cubicBezTo>
                  <a:cubicBezTo>
                    <a:pt x="1875" y="10888"/>
                    <a:pt x="1771" y="10669"/>
                    <a:pt x="1901" y="10451"/>
                  </a:cubicBezTo>
                  <a:cubicBezTo>
                    <a:pt x="1991" y="10301"/>
                    <a:pt x="2255" y="10176"/>
                    <a:pt x="2410" y="10033"/>
                  </a:cubicBezTo>
                  <a:cubicBezTo>
                    <a:pt x="2480" y="9968"/>
                    <a:pt x="2528" y="9899"/>
                    <a:pt x="2528" y="9822"/>
                  </a:cubicBezTo>
                  <a:cubicBezTo>
                    <a:pt x="2528" y="9576"/>
                    <a:pt x="2684" y="8893"/>
                    <a:pt x="2971" y="8893"/>
                  </a:cubicBezTo>
                  <a:cubicBezTo>
                    <a:pt x="3144" y="8893"/>
                    <a:pt x="3222" y="8776"/>
                    <a:pt x="3297" y="8639"/>
                  </a:cubicBezTo>
                  <a:cubicBezTo>
                    <a:pt x="3346" y="8550"/>
                    <a:pt x="3395" y="8452"/>
                    <a:pt x="3468" y="8376"/>
                  </a:cubicBezTo>
                  <a:cubicBezTo>
                    <a:pt x="3536" y="8305"/>
                    <a:pt x="3622" y="8261"/>
                    <a:pt x="3719" y="8213"/>
                  </a:cubicBezTo>
                  <a:cubicBezTo>
                    <a:pt x="3871" y="8137"/>
                    <a:pt x="4049" y="8053"/>
                    <a:pt x="4219" y="7844"/>
                  </a:cubicBezTo>
                  <a:cubicBezTo>
                    <a:pt x="4230" y="7831"/>
                    <a:pt x="4240" y="7816"/>
                    <a:pt x="4251" y="7802"/>
                  </a:cubicBezTo>
                  <a:cubicBezTo>
                    <a:pt x="4395" y="7609"/>
                    <a:pt x="4341" y="7411"/>
                    <a:pt x="4219" y="7260"/>
                  </a:cubicBezTo>
                  <a:cubicBezTo>
                    <a:pt x="4098" y="7112"/>
                    <a:pt x="3909" y="7013"/>
                    <a:pt x="3780" y="7013"/>
                  </a:cubicBezTo>
                  <a:cubicBezTo>
                    <a:pt x="3578" y="7013"/>
                    <a:pt x="3954" y="6801"/>
                    <a:pt x="4219" y="6768"/>
                  </a:cubicBezTo>
                  <a:cubicBezTo>
                    <a:pt x="4297" y="6758"/>
                    <a:pt x="4365" y="6761"/>
                    <a:pt x="4407" y="6792"/>
                  </a:cubicBezTo>
                  <a:cubicBezTo>
                    <a:pt x="4470" y="6839"/>
                    <a:pt x="4517" y="6893"/>
                    <a:pt x="4557" y="6931"/>
                  </a:cubicBezTo>
                  <a:cubicBezTo>
                    <a:pt x="4631" y="7002"/>
                    <a:pt x="4677" y="7025"/>
                    <a:pt x="4745" y="6901"/>
                  </a:cubicBezTo>
                  <a:cubicBezTo>
                    <a:pt x="4845" y="6718"/>
                    <a:pt x="5041" y="6585"/>
                    <a:pt x="5447" y="6574"/>
                  </a:cubicBezTo>
                  <a:cubicBezTo>
                    <a:pt x="5465" y="6574"/>
                    <a:pt x="5483" y="6574"/>
                    <a:pt x="5502" y="6574"/>
                  </a:cubicBezTo>
                  <a:cubicBezTo>
                    <a:pt x="5813" y="6574"/>
                    <a:pt x="5584" y="6347"/>
                    <a:pt x="5447" y="6145"/>
                  </a:cubicBezTo>
                  <a:cubicBezTo>
                    <a:pt x="5389" y="6059"/>
                    <a:pt x="5349" y="5978"/>
                    <a:pt x="5372" y="5921"/>
                  </a:cubicBezTo>
                  <a:cubicBezTo>
                    <a:pt x="5450" y="5730"/>
                    <a:pt x="5057" y="5646"/>
                    <a:pt x="4849" y="5428"/>
                  </a:cubicBezTo>
                  <a:cubicBezTo>
                    <a:pt x="4697" y="5269"/>
                    <a:pt x="4684" y="4880"/>
                    <a:pt x="4557" y="4669"/>
                  </a:cubicBezTo>
                  <a:cubicBezTo>
                    <a:pt x="4509" y="4590"/>
                    <a:pt x="4447" y="4534"/>
                    <a:pt x="4355" y="4527"/>
                  </a:cubicBezTo>
                  <a:cubicBezTo>
                    <a:pt x="4292" y="4522"/>
                    <a:pt x="4249" y="4527"/>
                    <a:pt x="4219" y="4539"/>
                  </a:cubicBezTo>
                  <a:cubicBezTo>
                    <a:pt x="4086" y="4594"/>
                    <a:pt x="4200" y="4790"/>
                    <a:pt x="3988" y="4856"/>
                  </a:cubicBezTo>
                  <a:cubicBezTo>
                    <a:pt x="3872" y="4893"/>
                    <a:pt x="3783" y="4885"/>
                    <a:pt x="3719" y="4844"/>
                  </a:cubicBezTo>
                  <a:cubicBezTo>
                    <a:pt x="3639" y="4794"/>
                    <a:pt x="3598" y="4691"/>
                    <a:pt x="3598" y="4554"/>
                  </a:cubicBezTo>
                  <a:cubicBezTo>
                    <a:pt x="3598" y="4451"/>
                    <a:pt x="3472" y="4304"/>
                    <a:pt x="3297" y="4173"/>
                  </a:cubicBezTo>
                  <a:cubicBezTo>
                    <a:pt x="3094" y="4021"/>
                    <a:pt x="2823" y="3890"/>
                    <a:pt x="2598" y="3871"/>
                  </a:cubicBezTo>
                  <a:close/>
                  <a:moveTo>
                    <a:pt x="13902" y="5032"/>
                  </a:moveTo>
                  <a:cubicBezTo>
                    <a:pt x="13885" y="5032"/>
                    <a:pt x="13868" y="5035"/>
                    <a:pt x="13850" y="5038"/>
                  </a:cubicBezTo>
                  <a:cubicBezTo>
                    <a:pt x="13570" y="5005"/>
                    <a:pt x="14099" y="6045"/>
                    <a:pt x="13726" y="6208"/>
                  </a:cubicBezTo>
                  <a:cubicBezTo>
                    <a:pt x="13353" y="6371"/>
                    <a:pt x="13383" y="6339"/>
                    <a:pt x="13445" y="6762"/>
                  </a:cubicBezTo>
                  <a:cubicBezTo>
                    <a:pt x="13490" y="7063"/>
                    <a:pt x="13661" y="6918"/>
                    <a:pt x="13902" y="6810"/>
                  </a:cubicBezTo>
                  <a:cubicBezTo>
                    <a:pt x="13999" y="6766"/>
                    <a:pt x="14107" y="6728"/>
                    <a:pt x="14223" y="6728"/>
                  </a:cubicBezTo>
                  <a:cubicBezTo>
                    <a:pt x="14627" y="6728"/>
                    <a:pt x="14192" y="6013"/>
                    <a:pt x="14255" y="5785"/>
                  </a:cubicBezTo>
                  <a:cubicBezTo>
                    <a:pt x="14314" y="5567"/>
                    <a:pt x="14287" y="5020"/>
                    <a:pt x="13902" y="5032"/>
                  </a:cubicBezTo>
                  <a:close/>
                  <a:moveTo>
                    <a:pt x="14538" y="5231"/>
                  </a:moveTo>
                  <a:cubicBezTo>
                    <a:pt x="14528" y="5235"/>
                    <a:pt x="14517" y="5241"/>
                    <a:pt x="14506" y="5247"/>
                  </a:cubicBezTo>
                  <a:cubicBezTo>
                    <a:pt x="14407" y="5277"/>
                    <a:pt x="14401" y="5336"/>
                    <a:pt x="14477" y="5434"/>
                  </a:cubicBezTo>
                  <a:cubicBezTo>
                    <a:pt x="14497" y="5460"/>
                    <a:pt x="14518" y="5473"/>
                    <a:pt x="14538" y="5473"/>
                  </a:cubicBezTo>
                  <a:cubicBezTo>
                    <a:pt x="14590" y="5475"/>
                    <a:pt x="14632" y="5398"/>
                    <a:pt x="14645" y="5331"/>
                  </a:cubicBezTo>
                  <a:cubicBezTo>
                    <a:pt x="14660" y="5251"/>
                    <a:pt x="14610" y="5207"/>
                    <a:pt x="14538" y="5231"/>
                  </a:cubicBezTo>
                  <a:close/>
                  <a:moveTo>
                    <a:pt x="13191" y="5712"/>
                  </a:moveTo>
                  <a:cubicBezTo>
                    <a:pt x="12811" y="5682"/>
                    <a:pt x="13014" y="6115"/>
                    <a:pt x="12954" y="6399"/>
                  </a:cubicBezTo>
                  <a:cubicBezTo>
                    <a:pt x="12912" y="6598"/>
                    <a:pt x="13055" y="6708"/>
                    <a:pt x="13191" y="6665"/>
                  </a:cubicBezTo>
                  <a:cubicBezTo>
                    <a:pt x="13255" y="6644"/>
                    <a:pt x="13316" y="6589"/>
                    <a:pt x="13356" y="6495"/>
                  </a:cubicBezTo>
                  <a:cubicBezTo>
                    <a:pt x="13480" y="6203"/>
                    <a:pt x="13480" y="5683"/>
                    <a:pt x="13232" y="5715"/>
                  </a:cubicBezTo>
                  <a:cubicBezTo>
                    <a:pt x="13217" y="5713"/>
                    <a:pt x="13204" y="5713"/>
                    <a:pt x="13191" y="5712"/>
                  </a:cubicBezTo>
                  <a:close/>
                  <a:moveTo>
                    <a:pt x="14723" y="6199"/>
                  </a:moveTo>
                  <a:cubicBezTo>
                    <a:pt x="14713" y="6202"/>
                    <a:pt x="14702" y="6208"/>
                    <a:pt x="14691" y="6214"/>
                  </a:cubicBezTo>
                  <a:cubicBezTo>
                    <a:pt x="14592" y="6245"/>
                    <a:pt x="14586" y="6304"/>
                    <a:pt x="14662" y="6402"/>
                  </a:cubicBezTo>
                  <a:cubicBezTo>
                    <a:pt x="14682" y="6428"/>
                    <a:pt x="14703" y="6440"/>
                    <a:pt x="14723" y="6441"/>
                  </a:cubicBezTo>
                  <a:cubicBezTo>
                    <a:pt x="14775" y="6443"/>
                    <a:pt x="14817" y="6366"/>
                    <a:pt x="14830" y="6299"/>
                  </a:cubicBezTo>
                  <a:cubicBezTo>
                    <a:pt x="14845" y="6218"/>
                    <a:pt x="14795" y="6175"/>
                    <a:pt x="14723" y="6199"/>
                  </a:cubicBezTo>
                  <a:close/>
                  <a:moveTo>
                    <a:pt x="5407" y="6777"/>
                  </a:moveTo>
                  <a:cubicBezTo>
                    <a:pt x="5372" y="6790"/>
                    <a:pt x="5430" y="6864"/>
                    <a:pt x="5323" y="7130"/>
                  </a:cubicBezTo>
                  <a:cubicBezTo>
                    <a:pt x="5212" y="7406"/>
                    <a:pt x="5288" y="7486"/>
                    <a:pt x="5482" y="7575"/>
                  </a:cubicBezTo>
                  <a:cubicBezTo>
                    <a:pt x="5560" y="7611"/>
                    <a:pt x="5657" y="7649"/>
                    <a:pt x="5771" y="7702"/>
                  </a:cubicBezTo>
                  <a:cubicBezTo>
                    <a:pt x="6161" y="7886"/>
                    <a:pt x="6240" y="7620"/>
                    <a:pt x="6123" y="7354"/>
                  </a:cubicBezTo>
                  <a:cubicBezTo>
                    <a:pt x="6006" y="7088"/>
                    <a:pt x="5947" y="6762"/>
                    <a:pt x="5537" y="6783"/>
                  </a:cubicBezTo>
                  <a:cubicBezTo>
                    <a:pt x="5515" y="6781"/>
                    <a:pt x="5497" y="6778"/>
                    <a:pt x="5482" y="6777"/>
                  </a:cubicBezTo>
                  <a:cubicBezTo>
                    <a:pt x="5440" y="6773"/>
                    <a:pt x="5418" y="6772"/>
                    <a:pt x="5407" y="6777"/>
                  </a:cubicBezTo>
                  <a:close/>
                  <a:moveTo>
                    <a:pt x="4618" y="7838"/>
                  </a:moveTo>
                  <a:cubicBezTo>
                    <a:pt x="4602" y="7839"/>
                    <a:pt x="4586" y="7841"/>
                    <a:pt x="4569" y="7847"/>
                  </a:cubicBezTo>
                  <a:cubicBezTo>
                    <a:pt x="4352" y="7885"/>
                    <a:pt x="4434" y="8152"/>
                    <a:pt x="4618" y="8192"/>
                  </a:cubicBezTo>
                  <a:cubicBezTo>
                    <a:pt x="4633" y="8195"/>
                    <a:pt x="4648" y="8195"/>
                    <a:pt x="4664" y="8195"/>
                  </a:cubicBezTo>
                  <a:cubicBezTo>
                    <a:pt x="4864" y="8195"/>
                    <a:pt x="4828" y="7824"/>
                    <a:pt x="4618" y="7838"/>
                  </a:cubicBezTo>
                  <a:close/>
                  <a:moveTo>
                    <a:pt x="4294" y="8128"/>
                  </a:moveTo>
                  <a:cubicBezTo>
                    <a:pt x="4282" y="8129"/>
                    <a:pt x="4270" y="8133"/>
                    <a:pt x="4256" y="8137"/>
                  </a:cubicBezTo>
                  <a:cubicBezTo>
                    <a:pt x="4096" y="8165"/>
                    <a:pt x="4158" y="8359"/>
                    <a:pt x="4294" y="8388"/>
                  </a:cubicBezTo>
                  <a:cubicBezTo>
                    <a:pt x="4305" y="8391"/>
                    <a:pt x="4317" y="8394"/>
                    <a:pt x="4329" y="8394"/>
                  </a:cubicBezTo>
                  <a:cubicBezTo>
                    <a:pt x="4477" y="8394"/>
                    <a:pt x="4450" y="8118"/>
                    <a:pt x="4294" y="8128"/>
                  </a:cubicBezTo>
                  <a:close/>
                  <a:moveTo>
                    <a:pt x="11949" y="10263"/>
                  </a:moveTo>
                  <a:cubicBezTo>
                    <a:pt x="11939" y="10267"/>
                    <a:pt x="11927" y="10272"/>
                    <a:pt x="11917" y="10278"/>
                  </a:cubicBezTo>
                  <a:cubicBezTo>
                    <a:pt x="11818" y="10309"/>
                    <a:pt x="11812" y="10368"/>
                    <a:pt x="11888" y="10466"/>
                  </a:cubicBezTo>
                  <a:cubicBezTo>
                    <a:pt x="11908" y="10492"/>
                    <a:pt x="11929" y="10505"/>
                    <a:pt x="11949" y="10505"/>
                  </a:cubicBezTo>
                  <a:cubicBezTo>
                    <a:pt x="12001" y="10507"/>
                    <a:pt x="12046" y="10430"/>
                    <a:pt x="12058" y="10363"/>
                  </a:cubicBezTo>
                  <a:cubicBezTo>
                    <a:pt x="12074" y="10283"/>
                    <a:pt x="12021" y="10239"/>
                    <a:pt x="11949" y="10263"/>
                  </a:cubicBezTo>
                  <a:close/>
                  <a:moveTo>
                    <a:pt x="11472" y="10363"/>
                  </a:moveTo>
                  <a:cubicBezTo>
                    <a:pt x="11446" y="10347"/>
                    <a:pt x="11406" y="10351"/>
                    <a:pt x="11362" y="10375"/>
                  </a:cubicBezTo>
                  <a:cubicBezTo>
                    <a:pt x="11263" y="10406"/>
                    <a:pt x="11257" y="10465"/>
                    <a:pt x="11333" y="10563"/>
                  </a:cubicBezTo>
                  <a:cubicBezTo>
                    <a:pt x="11409" y="10660"/>
                    <a:pt x="11483" y="10551"/>
                    <a:pt x="11501" y="10460"/>
                  </a:cubicBezTo>
                  <a:cubicBezTo>
                    <a:pt x="11509" y="10414"/>
                    <a:pt x="11498" y="10379"/>
                    <a:pt x="11472" y="10363"/>
                  </a:cubicBezTo>
                  <a:close/>
                  <a:moveTo>
                    <a:pt x="11778" y="10938"/>
                  </a:moveTo>
                  <a:cubicBezTo>
                    <a:pt x="11764" y="10941"/>
                    <a:pt x="11748" y="10947"/>
                    <a:pt x="11732" y="10956"/>
                  </a:cubicBezTo>
                  <a:cubicBezTo>
                    <a:pt x="11633" y="10986"/>
                    <a:pt x="11627" y="11045"/>
                    <a:pt x="11703" y="11143"/>
                  </a:cubicBezTo>
                  <a:cubicBezTo>
                    <a:pt x="11729" y="11176"/>
                    <a:pt x="11754" y="11186"/>
                    <a:pt x="11778" y="11180"/>
                  </a:cubicBezTo>
                  <a:cubicBezTo>
                    <a:pt x="11824" y="11168"/>
                    <a:pt x="11859" y="11101"/>
                    <a:pt x="11871" y="11040"/>
                  </a:cubicBezTo>
                  <a:cubicBezTo>
                    <a:pt x="11885" y="10966"/>
                    <a:pt x="11842" y="10924"/>
                    <a:pt x="11778" y="10938"/>
                  </a:cubicBezTo>
                  <a:close/>
                  <a:moveTo>
                    <a:pt x="2257" y="11709"/>
                  </a:moveTo>
                  <a:cubicBezTo>
                    <a:pt x="2014" y="11751"/>
                    <a:pt x="1972" y="12020"/>
                    <a:pt x="2121" y="12105"/>
                  </a:cubicBezTo>
                  <a:cubicBezTo>
                    <a:pt x="2220" y="12161"/>
                    <a:pt x="2314" y="12078"/>
                    <a:pt x="2433" y="12059"/>
                  </a:cubicBezTo>
                  <a:cubicBezTo>
                    <a:pt x="2493" y="12050"/>
                    <a:pt x="2559" y="12058"/>
                    <a:pt x="2635" y="12105"/>
                  </a:cubicBezTo>
                  <a:cubicBezTo>
                    <a:pt x="2822" y="12220"/>
                    <a:pt x="2670" y="11886"/>
                    <a:pt x="2433" y="11757"/>
                  </a:cubicBezTo>
                  <a:cubicBezTo>
                    <a:pt x="2378" y="11727"/>
                    <a:pt x="2318" y="11709"/>
                    <a:pt x="2257" y="11709"/>
                  </a:cubicBezTo>
                  <a:close/>
                  <a:moveTo>
                    <a:pt x="1737" y="12099"/>
                  </a:moveTo>
                  <a:cubicBezTo>
                    <a:pt x="1449" y="12061"/>
                    <a:pt x="1577" y="12315"/>
                    <a:pt x="1818" y="12392"/>
                  </a:cubicBezTo>
                  <a:cubicBezTo>
                    <a:pt x="1848" y="12402"/>
                    <a:pt x="1880" y="12407"/>
                    <a:pt x="1913" y="12410"/>
                  </a:cubicBezTo>
                  <a:cubicBezTo>
                    <a:pt x="2181" y="12436"/>
                    <a:pt x="2053" y="12162"/>
                    <a:pt x="1818" y="12108"/>
                  </a:cubicBezTo>
                  <a:cubicBezTo>
                    <a:pt x="1792" y="12102"/>
                    <a:pt x="1764" y="12099"/>
                    <a:pt x="1737" y="12099"/>
                  </a:cubicBezTo>
                  <a:close/>
                  <a:moveTo>
                    <a:pt x="812" y="12196"/>
                  </a:moveTo>
                  <a:cubicBezTo>
                    <a:pt x="650" y="12231"/>
                    <a:pt x="300" y="12547"/>
                    <a:pt x="92" y="12758"/>
                  </a:cubicBezTo>
                  <a:cubicBezTo>
                    <a:pt x="102" y="12831"/>
                    <a:pt x="111" y="12904"/>
                    <a:pt x="121" y="12976"/>
                  </a:cubicBezTo>
                  <a:cubicBezTo>
                    <a:pt x="148" y="13163"/>
                    <a:pt x="180" y="13345"/>
                    <a:pt x="217" y="13529"/>
                  </a:cubicBezTo>
                  <a:cubicBezTo>
                    <a:pt x="230" y="13597"/>
                    <a:pt x="243" y="13665"/>
                    <a:pt x="257" y="13732"/>
                  </a:cubicBezTo>
                  <a:cubicBezTo>
                    <a:pt x="400" y="13819"/>
                    <a:pt x="547" y="13892"/>
                    <a:pt x="728" y="13892"/>
                  </a:cubicBezTo>
                  <a:cubicBezTo>
                    <a:pt x="1172" y="13892"/>
                    <a:pt x="1199" y="14520"/>
                    <a:pt x="1329" y="14739"/>
                  </a:cubicBezTo>
                  <a:cubicBezTo>
                    <a:pt x="1390" y="14841"/>
                    <a:pt x="1565" y="14847"/>
                    <a:pt x="1745" y="14848"/>
                  </a:cubicBezTo>
                  <a:cubicBezTo>
                    <a:pt x="1949" y="14848"/>
                    <a:pt x="2161" y="14841"/>
                    <a:pt x="2216" y="14956"/>
                  </a:cubicBezTo>
                  <a:cubicBezTo>
                    <a:pt x="2321" y="15175"/>
                    <a:pt x="2503" y="15503"/>
                    <a:pt x="2216" y="15585"/>
                  </a:cubicBezTo>
                  <a:cubicBezTo>
                    <a:pt x="1930" y="15667"/>
                    <a:pt x="2058" y="16078"/>
                    <a:pt x="1771" y="16214"/>
                  </a:cubicBezTo>
                  <a:cubicBezTo>
                    <a:pt x="1763" y="16219"/>
                    <a:pt x="1754" y="16222"/>
                    <a:pt x="1745" y="16226"/>
                  </a:cubicBezTo>
                  <a:cubicBezTo>
                    <a:pt x="1485" y="16384"/>
                    <a:pt x="1515" y="16934"/>
                    <a:pt x="1667" y="17252"/>
                  </a:cubicBezTo>
                  <a:cubicBezTo>
                    <a:pt x="1687" y="17294"/>
                    <a:pt x="1714" y="17336"/>
                    <a:pt x="1745" y="17382"/>
                  </a:cubicBezTo>
                  <a:cubicBezTo>
                    <a:pt x="1961" y="17687"/>
                    <a:pt x="2398" y="18047"/>
                    <a:pt x="2398" y="18262"/>
                  </a:cubicBezTo>
                  <a:cubicBezTo>
                    <a:pt x="2398" y="18292"/>
                    <a:pt x="2396" y="18321"/>
                    <a:pt x="2396" y="18352"/>
                  </a:cubicBezTo>
                  <a:lnTo>
                    <a:pt x="2410" y="18370"/>
                  </a:lnTo>
                  <a:cubicBezTo>
                    <a:pt x="2537" y="18533"/>
                    <a:pt x="2665" y="18693"/>
                    <a:pt x="2800" y="18848"/>
                  </a:cubicBezTo>
                  <a:lnTo>
                    <a:pt x="2820" y="18869"/>
                  </a:lnTo>
                  <a:cubicBezTo>
                    <a:pt x="2968" y="18966"/>
                    <a:pt x="3098" y="19152"/>
                    <a:pt x="3213" y="19296"/>
                  </a:cubicBezTo>
                  <a:cubicBezTo>
                    <a:pt x="3241" y="19324"/>
                    <a:pt x="3269" y="19355"/>
                    <a:pt x="3297" y="19383"/>
                  </a:cubicBezTo>
                  <a:cubicBezTo>
                    <a:pt x="3375" y="19462"/>
                    <a:pt x="3454" y="19537"/>
                    <a:pt x="3534" y="19613"/>
                  </a:cubicBezTo>
                  <a:cubicBezTo>
                    <a:pt x="3595" y="19671"/>
                    <a:pt x="3657" y="19729"/>
                    <a:pt x="3719" y="19786"/>
                  </a:cubicBezTo>
                  <a:cubicBezTo>
                    <a:pt x="3881" y="19933"/>
                    <a:pt x="4048" y="20075"/>
                    <a:pt x="4219" y="20212"/>
                  </a:cubicBezTo>
                  <a:cubicBezTo>
                    <a:pt x="4330" y="20302"/>
                    <a:pt x="4442" y="20390"/>
                    <a:pt x="4557" y="20475"/>
                  </a:cubicBezTo>
                  <a:cubicBezTo>
                    <a:pt x="4834" y="20681"/>
                    <a:pt x="5122" y="20872"/>
                    <a:pt x="5418" y="21050"/>
                  </a:cubicBezTo>
                  <a:lnTo>
                    <a:pt x="5447" y="21068"/>
                  </a:lnTo>
                  <a:cubicBezTo>
                    <a:pt x="5588" y="21152"/>
                    <a:pt x="5730" y="21235"/>
                    <a:pt x="5875" y="21313"/>
                  </a:cubicBezTo>
                  <a:cubicBezTo>
                    <a:pt x="6064" y="21414"/>
                    <a:pt x="6257" y="21510"/>
                    <a:pt x="6453" y="21600"/>
                  </a:cubicBezTo>
                  <a:cubicBezTo>
                    <a:pt x="6474" y="21525"/>
                    <a:pt x="6489" y="21448"/>
                    <a:pt x="6493" y="21373"/>
                  </a:cubicBezTo>
                  <a:cubicBezTo>
                    <a:pt x="6519" y="20909"/>
                    <a:pt x="6831" y="21017"/>
                    <a:pt x="6831" y="20771"/>
                  </a:cubicBezTo>
                  <a:cubicBezTo>
                    <a:pt x="6831" y="20526"/>
                    <a:pt x="7145" y="20252"/>
                    <a:pt x="7484" y="20197"/>
                  </a:cubicBezTo>
                  <a:cubicBezTo>
                    <a:pt x="7823" y="20142"/>
                    <a:pt x="8137" y="19651"/>
                    <a:pt x="8163" y="19132"/>
                  </a:cubicBezTo>
                  <a:cubicBezTo>
                    <a:pt x="8189" y="18614"/>
                    <a:pt x="8683" y="18069"/>
                    <a:pt x="8917" y="17714"/>
                  </a:cubicBezTo>
                  <a:cubicBezTo>
                    <a:pt x="9152" y="17359"/>
                    <a:pt x="9049" y="17195"/>
                    <a:pt x="8579" y="16895"/>
                  </a:cubicBezTo>
                  <a:cubicBezTo>
                    <a:pt x="8110" y="16594"/>
                    <a:pt x="7902" y="16623"/>
                    <a:pt x="7432" y="16459"/>
                  </a:cubicBezTo>
                  <a:cubicBezTo>
                    <a:pt x="6963" y="16295"/>
                    <a:pt x="6519" y="16294"/>
                    <a:pt x="6519" y="15939"/>
                  </a:cubicBezTo>
                  <a:cubicBezTo>
                    <a:pt x="6519" y="15584"/>
                    <a:pt x="6572" y="15232"/>
                    <a:pt x="6233" y="15232"/>
                  </a:cubicBezTo>
                  <a:cubicBezTo>
                    <a:pt x="5991" y="15232"/>
                    <a:pt x="5734" y="15037"/>
                    <a:pt x="5447" y="14826"/>
                  </a:cubicBezTo>
                  <a:cubicBezTo>
                    <a:pt x="5332" y="14742"/>
                    <a:pt x="5210" y="14654"/>
                    <a:pt x="5083" y="14575"/>
                  </a:cubicBezTo>
                  <a:cubicBezTo>
                    <a:pt x="4892" y="14458"/>
                    <a:pt x="4717" y="14406"/>
                    <a:pt x="4557" y="14385"/>
                  </a:cubicBezTo>
                  <a:cubicBezTo>
                    <a:pt x="4434" y="14369"/>
                    <a:pt x="4322" y="14371"/>
                    <a:pt x="4219" y="14376"/>
                  </a:cubicBezTo>
                  <a:cubicBezTo>
                    <a:pt x="4145" y="14379"/>
                    <a:pt x="4076" y="14385"/>
                    <a:pt x="4014" y="14385"/>
                  </a:cubicBezTo>
                  <a:cubicBezTo>
                    <a:pt x="3926" y="14385"/>
                    <a:pt x="3824" y="14397"/>
                    <a:pt x="3719" y="14403"/>
                  </a:cubicBezTo>
                  <a:cubicBezTo>
                    <a:pt x="3557" y="14412"/>
                    <a:pt x="3394" y="14407"/>
                    <a:pt x="3297" y="14318"/>
                  </a:cubicBezTo>
                  <a:cubicBezTo>
                    <a:pt x="3269" y="14293"/>
                    <a:pt x="3249" y="14262"/>
                    <a:pt x="3233" y="14222"/>
                  </a:cubicBezTo>
                  <a:cubicBezTo>
                    <a:pt x="3129" y="13949"/>
                    <a:pt x="2919" y="14221"/>
                    <a:pt x="2710" y="14358"/>
                  </a:cubicBezTo>
                  <a:cubicBezTo>
                    <a:pt x="2628" y="14412"/>
                    <a:pt x="2522" y="14418"/>
                    <a:pt x="2410" y="14412"/>
                  </a:cubicBezTo>
                  <a:cubicBezTo>
                    <a:pt x="2239" y="14403"/>
                    <a:pt x="2054" y="14363"/>
                    <a:pt x="1927" y="14412"/>
                  </a:cubicBezTo>
                  <a:cubicBezTo>
                    <a:pt x="1870" y="14435"/>
                    <a:pt x="1808" y="14436"/>
                    <a:pt x="1745" y="14421"/>
                  </a:cubicBezTo>
                  <a:cubicBezTo>
                    <a:pt x="1582" y="14382"/>
                    <a:pt x="1416" y="14226"/>
                    <a:pt x="1303" y="14028"/>
                  </a:cubicBezTo>
                  <a:cubicBezTo>
                    <a:pt x="1147" y="13755"/>
                    <a:pt x="1406" y="13457"/>
                    <a:pt x="1014" y="13457"/>
                  </a:cubicBezTo>
                  <a:cubicBezTo>
                    <a:pt x="623" y="13457"/>
                    <a:pt x="899" y="12541"/>
                    <a:pt x="899" y="12268"/>
                  </a:cubicBezTo>
                  <a:cubicBezTo>
                    <a:pt x="899" y="12203"/>
                    <a:pt x="866" y="12184"/>
                    <a:pt x="812" y="12196"/>
                  </a:cubicBezTo>
                  <a:close/>
                  <a:moveTo>
                    <a:pt x="2343" y="12483"/>
                  </a:moveTo>
                  <a:cubicBezTo>
                    <a:pt x="2111" y="12483"/>
                    <a:pt x="2238" y="12660"/>
                    <a:pt x="2450" y="12710"/>
                  </a:cubicBezTo>
                  <a:cubicBezTo>
                    <a:pt x="2485" y="12718"/>
                    <a:pt x="2523" y="12725"/>
                    <a:pt x="2560" y="12725"/>
                  </a:cubicBezTo>
                  <a:cubicBezTo>
                    <a:pt x="2793" y="12725"/>
                    <a:pt x="2663" y="12535"/>
                    <a:pt x="2450" y="12492"/>
                  </a:cubicBezTo>
                  <a:cubicBezTo>
                    <a:pt x="2416" y="12485"/>
                    <a:pt x="2381" y="12481"/>
                    <a:pt x="2343" y="12483"/>
                  </a:cubicBezTo>
                  <a:close/>
                  <a:moveTo>
                    <a:pt x="3375" y="12773"/>
                  </a:moveTo>
                  <a:cubicBezTo>
                    <a:pt x="3345" y="12773"/>
                    <a:pt x="3320" y="12774"/>
                    <a:pt x="3294" y="12776"/>
                  </a:cubicBezTo>
                  <a:cubicBezTo>
                    <a:pt x="2881" y="12811"/>
                    <a:pt x="3079" y="13114"/>
                    <a:pt x="3294" y="13151"/>
                  </a:cubicBezTo>
                  <a:cubicBezTo>
                    <a:pt x="3308" y="13154"/>
                    <a:pt x="3320" y="13154"/>
                    <a:pt x="3335" y="13154"/>
                  </a:cubicBezTo>
                  <a:cubicBezTo>
                    <a:pt x="3578" y="13154"/>
                    <a:pt x="3605" y="12759"/>
                    <a:pt x="3375" y="12773"/>
                  </a:cubicBezTo>
                  <a:close/>
                  <a:moveTo>
                    <a:pt x="4008" y="13066"/>
                  </a:moveTo>
                  <a:cubicBezTo>
                    <a:pt x="3616" y="13038"/>
                    <a:pt x="3819" y="13237"/>
                    <a:pt x="4129" y="13251"/>
                  </a:cubicBezTo>
                  <a:cubicBezTo>
                    <a:pt x="4198" y="13254"/>
                    <a:pt x="4239" y="13246"/>
                    <a:pt x="4262" y="13233"/>
                  </a:cubicBezTo>
                  <a:cubicBezTo>
                    <a:pt x="4292" y="13216"/>
                    <a:pt x="4288" y="13188"/>
                    <a:pt x="4262" y="13160"/>
                  </a:cubicBezTo>
                  <a:cubicBezTo>
                    <a:pt x="4218" y="13113"/>
                    <a:pt x="4114" y="13066"/>
                    <a:pt x="4008" y="13066"/>
                  </a:cubicBezTo>
                  <a:close/>
                </a:path>
              </a:pathLst>
            </a:custGeom>
            <a:solidFill>
              <a:schemeClr val="bg1"/>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14" name="Group 13"/>
          <p:cNvGrpSpPr/>
          <p:nvPr/>
        </p:nvGrpSpPr>
        <p:grpSpPr>
          <a:xfrm>
            <a:off x="10139593" y="2675965"/>
            <a:ext cx="2840915" cy="1568624"/>
            <a:chOff x="9052561" y="3673828"/>
            <a:chExt cx="2991828" cy="1648560"/>
          </a:xfrm>
          <a:effectLst/>
        </p:grpSpPr>
        <p:sp>
          <p:nvSpPr>
            <p:cNvPr id="15" name="Shape 6"/>
            <p:cNvSpPr/>
            <p:nvPr/>
          </p:nvSpPr>
          <p:spPr>
            <a:xfrm>
              <a:off x="9359460" y="3673828"/>
              <a:ext cx="2376732" cy="1522030"/>
            </a:xfrm>
            <a:custGeom>
              <a:avLst/>
              <a:gdLst/>
              <a:ahLst/>
              <a:cxnLst>
                <a:cxn ang="0">
                  <a:pos x="wd2" y="hd2"/>
                </a:cxn>
                <a:cxn ang="5400000">
                  <a:pos x="wd2" y="hd2"/>
                </a:cxn>
                <a:cxn ang="10800000">
                  <a:pos x="wd2" y="hd2"/>
                </a:cxn>
                <a:cxn ang="16200000">
                  <a:pos x="wd2" y="hd2"/>
                </a:cxn>
              </a:cxnLst>
              <a:rect l="0" t="0" r="r" b="b"/>
              <a:pathLst>
                <a:path w="21600" h="21600" extrusionOk="0">
                  <a:moveTo>
                    <a:pt x="20807" y="0"/>
                  </a:moveTo>
                  <a:lnTo>
                    <a:pt x="793" y="0"/>
                  </a:lnTo>
                  <a:cubicBezTo>
                    <a:pt x="355" y="0"/>
                    <a:pt x="0" y="554"/>
                    <a:pt x="0" y="1238"/>
                  </a:cubicBezTo>
                  <a:lnTo>
                    <a:pt x="0" y="21600"/>
                  </a:lnTo>
                  <a:lnTo>
                    <a:pt x="21600" y="21600"/>
                  </a:lnTo>
                  <a:lnTo>
                    <a:pt x="21600" y="1238"/>
                  </a:lnTo>
                  <a:cubicBezTo>
                    <a:pt x="21600" y="554"/>
                    <a:pt x="21245" y="0"/>
                    <a:pt x="20807" y="0"/>
                  </a:cubicBezTo>
                  <a:close/>
                </a:path>
              </a:pathLst>
            </a:custGeom>
            <a:gradFill>
              <a:gsLst>
                <a:gs pos="12000">
                  <a:srgbClr val="000000"/>
                </a:gs>
                <a:gs pos="99000">
                  <a:schemeClr val="tx2">
                    <a:lumMod val="75000"/>
                  </a:schemeClr>
                </a:gs>
              </a:gsLst>
              <a:lin ang="4200000" scaled="0"/>
            </a:gra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16" name="Shape 7"/>
            <p:cNvSpPr/>
            <p:nvPr/>
          </p:nvSpPr>
          <p:spPr>
            <a:xfrm>
              <a:off x="9498635" y="3813003"/>
              <a:ext cx="2099652" cy="1221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7000">
                  <a:schemeClr val="accent3"/>
                </a:gs>
                <a:gs pos="89000">
                  <a:schemeClr val="accent1"/>
                </a:gs>
              </a:gsLst>
              <a:lin ang="13800000" scaled="0"/>
            </a:gra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17" name="Shape 8"/>
            <p:cNvSpPr/>
            <p:nvPr/>
          </p:nvSpPr>
          <p:spPr>
            <a:xfrm>
              <a:off x="10515685" y="3709514"/>
              <a:ext cx="65078" cy="650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tx2">
                <a:lumMod val="60000"/>
                <a:lumOff val="40000"/>
              </a:schemeClr>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18" name="Shape 9"/>
            <p:cNvSpPr/>
            <p:nvPr/>
          </p:nvSpPr>
          <p:spPr>
            <a:xfrm>
              <a:off x="9384440" y="3698808"/>
              <a:ext cx="1377468" cy="1497864"/>
            </a:xfrm>
            <a:custGeom>
              <a:avLst/>
              <a:gdLst/>
              <a:ahLst/>
              <a:cxnLst>
                <a:cxn ang="0">
                  <a:pos x="wd2" y="hd2"/>
                </a:cxn>
                <a:cxn ang="5400000">
                  <a:pos x="wd2" y="hd2"/>
                </a:cxn>
                <a:cxn ang="10800000">
                  <a:pos x="wd2" y="hd2"/>
                </a:cxn>
                <a:cxn ang="16200000">
                  <a:pos x="wd2" y="hd2"/>
                </a:cxn>
              </a:cxnLst>
              <a:rect l="0" t="0" r="r" b="b"/>
              <a:pathLst>
                <a:path w="21600" h="21600" extrusionOk="0">
                  <a:moveTo>
                    <a:pt x="6783" y="0"/>
                  </a:moveTo>
                  <a:lnTo>
                    <a:pt x="988" y="0"/>
                  </a:lnTo>
                  <a:cubicBezTo>
                    <a:pt x="443" y="0"/>
                    <a:pt x="0" y="407"/>
                    <a:pt x="0" y="908"/>
                  </a:cubicBezTo>
                  <a:lnTo>
                    <a:pt x="0" y="21600"/>
                  </a:lnTo>
                  <a:lnTo>
                    <a:pt x="21552" y="21600"/>
                  </a:lnTo>
                  <a:cubicBezTo>
                    <a:pt x="21581" y="20814"/>
                    <a:pt x="21600" y="20376"/>
                    <a:pt x="21600" y="19934"/>
                  </a:cubicBezTo>
                  <a:cubicBezTo>
                    <a:pt x="21600" y="10859"/>
                    <a:pt x="15454" y="3110"/>
                    <a:pt x="6783" y="0"/>
                  </a:cubicBezTo>
                  <a:close/>
                </a:path>
              </a:pathLst>
            </a:custGeom>
            <a:gradFill>
              <a:gsLst>
                <a:gs pos="0">
                  <a:srgbClr val="FFFFFF">
                    <a:alpha val="60000"/>
                  </a:srgbClr>
                </a:gs>
                <a:gs pos="100000">
                  <a:srgbClr val="FFFFFF">
                    <a:alpha val="5000"/>
                  </a:srgbClr>
                </a:gs>
              </a:gsLst>
              <a:lin ang="5400000" scaled="0"/>
            </a:gra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19" name="Shape 10"/>
            <p:cNvSpPr/>
            <p:nvPr/>
          </p:nvSpPr>
          <p:spPr>
            <a:xfrm>
              <a:off x="9059698" y="5204755"/>
              <a:ext cx="2978909" cy="117633"/>
            </a:xfrm>
            <a:custGeom>
              <a:avLst/>
              <a:gdLst/>
              <a:ahLst/>
              <a:cxnLst>
                <a:cxn ang="0">
                  <a:pos x="wd2" y="hd2"/>
                </a:cxn>
                <a:cxn ang="5400000">
                  <a:pos x="wd2" y="hd2"/>
                </a:cxn>
                <a:cxn ang="10800000">
                  <a:pos x="wd2" y="hd2"/>
                </a:cxn>
                <a:cxn ang="16200000">
                  <a:pos x="wd2" y="hd2"/>
                </a:cxn>
              </a:cxnLst>
              <a:rect l="0" t="0" r="r" b="b"/>
              <a:pathLst>
                <a:path w="21600" h="20560" extrusionOk="0">
                  <a:moveTo>
                    <a:pt x="21600" y="6645"/>
                  </a:moveTo>
                  <a:cubicBezTo>
                    <a:pt x="21600" y="14330"/>
                    <a:pt x="20576" y="20560"/>
                    <a:pt x="19815" y="20560"/>
                  </a:cubicBezTo>
                  <a:lnTo>
                    <a:pt x="1874" y="20560"/>
                  </a:lnTo>
                  <a:cubicBezTo>
                    <a:pt x="1191" y="20560"/>
                    <a:pt x="0" y="14330"/>
                    <a:pt x="0" y="6645"/>
                  </a:cubicBezTo>
                  <a:lnTo>
                    <a:pt x="0" y="6645"/>
                  </a:lnTo>
                  <a:cubicBezTo>
                    <a:pt x="0" y="-1040"/>
                    <a:pt x="190" y="54"/>
                    <a:pt x="424" y="54"/>
                  </a:cubicBezTo>
                  <a:lnTo>
                    <a:pt x="21176" y="54"/>
                  </a:lnTo>
                  <a:cubicBezTo>
                    <a:pt x="21410" y="54"/>
                    <a:pt x="21600" y="-1040"/>
                    <a:pt x="21600" y="6645"/>
                  </a:cubicBezTo>
                  <a:cubicBezTo>
                    <a:pt x="21600" y="6645"/>
                    <a:pt x="21600" y="6645"/>
                    <a:pt x="21600" y="6645"/>
                  </a:cubicBezTo>
                  <a:close/>
                </a:path>
              </a:pathLst>
            </a:custGeom>
            <a:gradFill>
              <a:gsLst>
                <a:gs pos="83000">
                  <a:schemeClr val="tx2"/>
                </a:gs>
                <a:gs pos="0">
                  <a:schemeClr val="tx2"/>
                </a:gs>
                <a:gs pos="69000">
                  <a:schemeClr val="tx2">
                    <a:lumMod val="60000"/>
                    <a:lumOff val="40000"/>
                  </a:schemeClr>
                </a:gs>
              </a:gsLst>
              <a:lin ang="0" scaled="0"/>
            </a:gra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0" name="Shape 11"/>
            <p:cNvSpPr/>
            <p:nvPr/>
          </p:nvSpPr>
          <p:spPr>
            <a:xfrm>
              <a:off x="9052561" y="5176206"/>
              <a:ext cx="2991828" cy="9777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21410" y="21600"/>
                    <a:pt x="21176" y="21600"/>
                  </a:cubicBezTo>
                  <a:lnTo>
                    <a:pt x="424" y="21600"/>
                  </a:lnTo>
                  <a:cubicBezTo>
                    <a:pt x="190" y="21600"/>
                    <a:pt x="0" y="16765"/>
                    <a:pt x="0" y="10800"/>
                  </a:cubicBezTo>
                  <a:lnTo>
                    <a:pt x="0" y="10800"/>
                  </a:lnTo>
                  <a:cubicBezTo>
                    <a:pt x="0" y="4835"/>
                    <a:pt x="190" y="0"/>
                    <a:pt x="424" y="0"/>
                  </a:cubicBezTo>
                  <a:lnTo>
                    <a:pt x="21176" y="0"/>
                  </a:lnTo>
                  <a:cubicBezTo>
                    <a:pt x="21410" y="0"/>
                    <a:pt x="21600" y="4835"/>
                    <a:pt x="21600" y="10800"/>
                  </a:cubicBezTo>
                  <a:cubicBezTo>
                    <a:pt x="21600" y="10800"/>
                    <a:pt x="21600" y="10800"/>
                    <a:pt x="21600" y="10800"/>
                  </a:cubicBezTo>
                  <a:close/>
                </a:path>
              </a:pathLst>
            </a:custGeom>
            <a:gradFill>
              <a:gsLst>
                <a:gs pos="83000">
                  <a:schemeClr val="tx2">
                    <a:lumMod val="60000"/>
                    <a:lumOff val="40000"/>
                  </a:schemeClr>
                </a:gs>
                <a:gs pos="0">
                  <a:schemeClr val="tx2">
                    <a:lumMod val="40000"/>
                    <a:lumOff val="60000"/>
                  </a:schemeClr>
                </a:gs>
                <a:gs pos="69000">
                  <a:schemeClr val="tx2">
                    <a:lumMod val="20000"/>
                    <a:lumOff val="80000"/>
                  </a:schemeClr>
                </a:gs>
              </a:gsLst>
              <a:lin ang="0" scaled="0"/>
            </a:gra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21" name="Group 20"/>
          <p:cNvGrpSpPr/>
          <p:nvPr/>
        </p:nvGrpSpPr>
        <p:grpSpPr>
          <a:xfrm rot="1401250">
            <a:off x="4509693" y="5647908"/>
            <a:ext cx="2910356" cy="2085704"/>
            <a:chOff x="1269999" y="3162299"/>
            <a:chExt cx="5263354" cy="3764228"/>
          </a:xfrm>
        </p:grpSpPr>
        <p:sp>
          <p:nvSpPr>
            <p:cNvPr id="22" name="Shape 6"/>
            <p:cNvSpPr/>
            <p:nvPr/>
          </p:nvSpPr>
          <p:spPr>
            <a:xfrm>
              <a:off x="1269999" y="3162299"/>
              <a:ext cx="5263354" cy="3764228"/>
            </a:xfrm>
            <a:custGeom>
              <a:avLst/>
              <a:gdLst/>
              <a:ahLst/>
              <a:cxnLst>
                <a:cxn ang="0">
                  <a:pos x="wd2" y="hd2"/>
                </a:cxn>
                <a:cxn ang="5400000">
                  <a:pos x="wd2" y="hd2"/>
                </a:cxn>
                <a:cxn ang="10800000">
                  <a:pos x="wd2" y="hd2"/>
                </a:cxn>
                <a:cxn ang="16200000">
                  <a:pos x="wd2" y="hd2"/>
                </a:cxn>
              </a:cxnLst>
              <a:rect l="0" t="0" r="r" b="b"/>
              <a:pathLst>
                <a:path w="21516" h="21482" extrusionOk="0">
                  <a:moveTo>
                    <a:pt x="21491" y="10359"/>
                  </a:moveTo>
                  <a:cubicBezTo>
                    <a:pt x="21558" y="10580"/>
                    <a:pt x="21485" y="10836"/>
                    <a:pt x="21327" y="10929"/>
                  </a:cubicBezTo>
                  <a:lnTo>
                    <a:pt x="3485" y="21448"/>
                  </a:lnTo>
                  <a:cubicBezTo>
                    <a:pt x="3327" y="21541"/>
                    <a:pt x="3145" y="21437"/>
                    <a:pt x="3078" y="21215"/>
                  </a:cubicBezTo>
                  <a:lnTo>
                    <a:pt x="25" y="11123"/>
                  </a:lnTo>
                  <a:cubicBezTo>
                    <a:pt x="-42" y="10902"/>
                    <a:pt x="31" y="10646"/>
                    <a:pt x="189" y="10553"/>
                  </a:cubicBezTo>
                  <a:lnTo>
                    <a:pt x="18031" y="34"/>
                  </a:lnTo>
                  <a:cubicBezTo>
                    <a:pt x="18189" y="-59"/>
                    <a:pt x="18371" y="45"/>
                    <a:pt x="18438" y="267"/>
                  </a:cubicBezTo>
                  <a:cubicBezTo>
                    <a:pt x="18438" y="267"/>
                    <a:pt x="21491" y="10359"/>
                    <a:pt x="21491" y="10359"/>
                  </a:cubicBezTo>
                  <a:close/>
                </a:path>
              </a:pathLst>
            </a:custGeom>
            <a:solidFill>
              <a:srgbClr val="010101"/>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3" name="Shape 7"/>
            <p:cNvSpPr/>
            <p:nvPr/>
          </p:nvSpPr>
          <p:spPr>
            <a:xfrm>
              <a:off x="1270000" y="3162300"/>
              <a:ext cx="5235039" cy="3733891"/>
            </a:xfrm>
            <a:custGeom>
              <a:avLst/>
              <a:gdLst/>
              <a:ahLst/>
              <a:cxnLst>
                <a:cxn ang="0">
                  <a:pos x="wd2" y="hd2"/>
                </a:cxn>
                <a:cxn ang="5400000">
                  <a:pos x="wd2" y="hd2"/>
                </a:cxn>
                <a:cxn ang="10800000">
                  <a:pos x="wd2" y="hd2"/>
                </a:cxn>
                <a:cxn ang="16200000">
                  <a:pos x="wd2" y="hd2"/>
                </a:cxn>
              </a:cxnLst>
              <a:rect l="0" t="0" r="r" b="b"/>
              <a:pathLst>
                <a:path w="21516" h="21482" extrusionOk="0">
                  <a:moveTo>
                    <a:pt x="21491" y="10319"/>
                  </a:moveTo>
                  <a:cubicBezTo>
                    <a:pt x="21558" y="10540"/>
                    <a:pt x="21484" y="10795"/>
                    <a:pt x="21326" y="10888"/>
                  </a:cubicBezTo>
                  <a:lnTo>
                    <a:pt x="3464" y="21448"/>
                  </a:lnTo>
                  <a:cubicBezTo>
                    <a:pt x="3306" y="21541"/>
                    <a:pt x="3124" y="21438"/>
                    <a:pt x="3058" y="21217"/>
                  </a:cubicBezTo>
                  <a:lnTo>
                    <a:pt x="25" y="11163"/>
                  </a:lnTo>
                  <a:cubicBezTo>
                    <a:pt x="-42" y="10942"/>
                    <a:pt x="32" y="10687"/>
                    <a:pt x="190" y="10594"/>
                  </a:cubicBezTo>
                  <a:lnTo>
                    <a:pt x="18052" y="34"/>
                  </a:lnTo>
                  <a:cubicBezTo>
                    <a:pt x="18210" y="-59"/>
                    <a:pt x="18392" y="44"/>
                    <a:pt x="18458" y="265"/>
                  </a:cubicBezTo>
                  <a:cubicBezTo>
                    <a:pt x="18458" y="265"/>
                    <a:pt x="21491" y="10319"/>
                    <a:pt x="21491" y="10319"/>
                  </a:cubicBezTo>
                  <a:close/>
                </a:path>
              </a:pathLst>
            </a:custGeom>
            <a:solidFill>
              <a:schemeClr val="tx2">
                <a:lumMod val="40000"/>
                <a:lumOff val="60000"/>
              </a:schemeClr>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4" name="Shape 8"/>
            <p:cNvSpPr/>
            <p:nvPr/>
          </p:nvSpPr>
          <p:spPr>
            <a:xfrm>
              <a:off x="1396835" y="3314587"/>
              <a:ext cx="4956504" cy="3436428"/>
            </a:xfrm>
            <a:custGeom>
              <a:avLst/>
              <a:gdLst/>
              <a:ahLst/>
              <a:cxnLst>
                <a:cxn ang="0">
                  <a:pos x="wd2" y="hd2"/>
                </a:cxn>
                <a:cxn ang="5400000">
                  <a:pos x="wd2" y="hd2"/>
                </a:cxn>
                <a:cxn ang="10800000">
                  <a:pos x="wd2" y="hd2"/>
                </a:cxn>
                <a:cxn ang="16200000">
                  <a:pos x="wd2" y="hd2"/>
                </a:cxn>
              </a:cxnLst>
              <a:rect l="0" t="0" r="r" b="b"/>
              <a:pathLst>
                <a:path w="21580" h="21570" extrusionOk="0">
                  <a:moveTo>
                    <a:pt x="18498" y="8"/>
                  </a:moveTo>
                  <a:lnTo>
                    <a:pt x="17463" y="638"/>
                  </a:lnTo>
                  <a:cubicBezTo>
                    <a:pt x="17425" y="662"/>
                    <a:pt x="17407" y="726"/>
                    <a:pt x="17423" y="780"/>
                  </a:cubicBezTo>
                  <a:cubicBezTo>
                    <a:pt x="17423" y="780"/>
                    <a:pt x="17662" y="1595"/>
                    <a:pt x="17662" y="1595"/>
                  </a:cubicBezTo>
                  <a:cubicBezTo>
                    <a:pt x="17678" y="1650"/>
                    <a:pt x="17722" y="1675"/>
                    <a:pt x="17760" y="1652"/>
                  </a:cubicBezTo>
                  <a:lnTo>
                    <a:pt x="18795" y="1022"/>
                  </a:lnTo>
                  <a:cubicBezTo>
                    <a:pt x="18834" y="999"/>
                    <a:pt x="18851" y="935"/>
                    <a:pt x="18835" y="880"/>
                  </a:cubicBezTo>
                  <a:lnTo>
                    <a:pt x="18597" y="68"/>
                  </a:lnTo>
                  <a:cubicBezTo>
                    <a:pt x="18581" y="13"/>
                    <a:pt x="18536" y="-15"/>
                    <a:pt x="18498" y="8"/>
                  </a:cubicBezTo>
                  <a:close/>
                  <a:moveTo>
                    <a:pt x="17171" y="805"/>
                  </a:moveTo>
                  <a:lnTo>
                    <a:pt x="16136" y="1436"/>
                  </a:lnTo>
                  <a:cubicBezTo>
                    <a:pt x="16098" y="1459"/>
                    <a:pt x="16080" y="1523"/>
                    <a:pt x="16096" y="1578"/>
                  </a:cubicBezTo>
                  <a:cubicBezTo>
                    <a:pt x="16096" y="1578"/>
                    <a:pt x="16335" y="2392"/>
                    <a:pt x="16335" y="2392"/>
                  </a:cubicBezTo>
                  <a:cubicBezTo>
                    <a:pt x="16351" y="2447"/>
                    <a:pt x="16395" y="2473"/>
                    <a:pt x="16433" y="2450"/>
                  </a:cubicBezTo>
                  <a:lnTo>
                    <a:pt x="17468" y="1819"/>
                  </a:lnTo>
                  <a:cubicBezTo>
                    <a:pt x="17506" y="1796"/>
                    <a:pt x="17524" y="1732"/>
                    <a:pt x="17508" y="1677"/>
                  </a:cubicBezTo>
                  <a:lnTo>
                    <a:pt x="17270" y="863"/>
                  </a:lnTo>
                  <a:cubicBezTo>
                    <a:pt x="17254" y="808"/>
                    <a:pt x="17209" y="782"/>
                    <a:pt x="17171" y="805"/>
                  </a:cubicBezTo>
                  <a:close/>
                  <a:moveTo>
                    <a:pt x="18897" y="1284"/>
                  </a:moveTo>
                  <a:lnTo>
                    <a:pt x="17244" y="2293"/>
                  </a:lnTo>
                  <a:cubicBezTo>
                    <a:pt x="17206" y="2316"/>
                    <a:pt x="17186" y="2377"/>
                    <a:pt x="17202" y="2432"/>
                  </a:cubicBezTo>
                  <a:lnTo>
                    <a:pt x="17605" y="3807"/>
                  </a:lnTo>
                  <a:cubicBezTo>
                    <a:pt x="17621" y="3862"/>
                    <a:pt x="17665" y="3888"/>
                    <a:pt x="17703" y="3865"/>
                  </a:cubicBezTo>
                  <a:lnTo>
                    <a:pt x="19357" y="2856"/>
                  </a:lnTo>
                  <a:cubicBezTo>
                    <a:pt x="19395" y="2832"/>
                    <a:pt x="19413" y="2771"/>
                    <a:pt x="19397" y="2716"/>
                  </a:cubicBezTo>
                  <a:lnTo>
                    <a:pt x="18994" y="1341"/>
                  </a:lnTo>
                  <a:cubicBezTo>
                    <a:pt x="18978" y="1286"/>
                    <a:pt x="18936" y="1260"/>
                    <a:pt x="18897" y="1284"/>
                  </a:cubicBezTo>
                  <a:close/>
                  <a:moveTo>
                    <a:pt x="15844" y="1603"/>
                  </a:moveTo>
                  <a:lnTo>
                    <a:pt x="14809" y="2233"/>
                  </a:lnTo>
                  <a:cubicBezTo>
                    <a:pt x="14771" y="2256"/>
                    <a:pt x="14753" y="2320"/>
                    <a:pt x="14769" y="2375"/>
                  </a:cubicBezTo>
                  <a:cubicBezTo>
                    <a:pt x="14769" y="2375"/>
                    <a:pt x="15008" y="3189"/>
                    <a:pt x="15008" y="3189"/>
                  </a:cubicBezTo>
                  <a:cubicBezTo>
                    <a:pt x="15024" y="3244"/>
                    <a:pt x="15068" y="3270"/>
                    <a:pt x="15106" y="3247"/>
                  </a:cubicBezTo>
                  <a:lnTo>
                    <a:pt x="16141" y="2616"/>
                  </a:lnTo>
                  <a:cubicBezTo>
                    <a:pt x="16179" y="2593"/>
                    <a:pt x="16197" y="2529"/>
                    <a:pt x="16181" y="2474"/>
                  </a:cubicBezTo>
                  <a:lnTo>
                    <a:pt x="15943" y="1660"/>
                  </a:lnTo>
                  <a:cubicBezTo>
                    <a:pt x="15927" y="1605"/>
                    <a:pt x="15882" y="1579"/>
                    <a:pt x="15844" y="1603"/>
                  </a:cubicBezTo>
                  <a:close/>
                  <a:moveTo>
                    <a:pt x="14517" y="2400"/>
                  </a:moveTo>
                  <a:lnTo>
                    <a:pt x="13482" y="3030"/>
                  </a:lnTo>
                  <a:cubicBezTo>
                    <a:pt x="13444" y="3053"/>
                    <a:pt x="13426" y="3117"/>
                    <a:pt x="13442" y="3172"/>
                  </a:cubicBezTo>
                  <a:cubicBezTo>
                    <a:pt x="13442" y="3172"/>
                    <a:pt x="13681" y="3987"/>
                    <a:pt x="13681" y="3987"/>
                  </a:cubicBezTo>
                  <a:cubicBezTo>
                    <a:pt x="13697" y="4041"/>
                    <a:pt x="13741" y="4067"/>
                    <a:pt x="13779" y="4044"/>
                  </a:cubicBezTo>
                  <a:lnTo>
                    <a:pt x="14814" y="3414"/>
                  </a:lnTo>
                  <a:cubicBezTo>
                    <a:pt x="14852" y="3390"/>
                    <a:pt x="14870" y="3326"/>
                    <a:pt x="14854" y="3272"/>
                  </a:cubicBezTo>
                  <a:lnTo>
                    <a:pt x="14616" y="2457"/>
                  </a:lnTo>
                  <a:cubicBezTo>
                    <a:pt x="14600" y="2402"/>
                    <a:pt x="14555" y="2376"/>
                    <a:pt x="14517" y="2400"/>
                  </a:cubicBezTo>
                  <a:close/>
                  <a:moveTo>
                    <a:pt x="16950" y="2400"/>
                  </a:moveTo>
                  <a:lnTo>
                    <a:pt x="15915" y="3030"/>
                  </a:lnTo>
                  <a:cubicBezTo>
                    <a:pt x="15877" y="3053"/>
                    <a:pt x="15859" y="3117"/>
                    <a:pt x="15875" y="3172"/>
                  </a:cubicBezTo>
                  <a:lnTo>
                    <a:pt x="16312" y="4664"/>
                  </a:lnTo>
                  <a:cubicBezTo>
                    <a:pt x="16328" y="4719"/>
                    <a:pt x="16373" y="4745"/>
                    <a:pt x="16411" y="4721"/>
                  </a:cubicBezTo>
                  <a:lnTo>
                    <a:pt x="17446" y="4091"/>
                  </a:lnTo>
                  <a:cubicBezTo>
                    <a:pt x="17484" y="4068"/>
                    <a:pt x="17502" y="4004"/>
                    <a:pt x="17486" y="3949"/>
                  </a:cubicBezTo>
                  <a:cubicBezTo>
                    <a:pt x="17486" y="3949"/>
                    <a:pt x="17049" y="2457"/>
                    <a:pt x="17049" y="2457"/>
                  </a:cubicBezTo>
                  <a:cubicBezTo>
                    <a:pt x="17033" y="2402"/>
                    <a:pt x="16988" y="2377"/>
                    <a:pt x="16950" y="2400"/>
                  </a:cubicBezTo>
                  <a:close/>
                  <a:moveTo>
                    <a:pt x="19383" y="3037"/>
                  </a:moveTo>
                  <a:cubicBezTo>
                    <a:pt x="19383" y="3037"/>
                    <a:pt x="18348" y="3668"/>
                    <a:pt x="18348" y="3668"/>
                  </a:cubicBezTo>
                  <a:cubicBezTo>
                    <a:pt x="18310" y="3691"/>
                    <a:pt x="18292" y="3755"/>
                    <a:pt x="18308" y="3810"/>
                  </a:cubicBezTo>
                  <a:lnTo>
                    <a:pt x="18745" y="5302"/>
                  </a:lnTo>
                  <a:cubicBezTo>
                    <a:pt x="18761" y="5357"/>
                    <a:pt x="18806" y="5382"/>
                    <a:pt x="18844" y="5359"/>
                  </a:cubicBezTo>
                  <a:lnTo>
                    <a:pt x="19879" y="4729"/>
                  </a:lnTo>
                  <a:cubicBezTo>
                    <a:pt x="19917" y="4706"/>
                    <a:pt x="19935" y="4642"/>
                    <a:pt x="19919" y="4587"/>
                  </a:cubicBezTo>
                  <a:lnTo>
                    <a:pt x="19481" y="3095"/>
                  </a:lnTo>
                  <a:cubicBezTo>
                    <a:pt x="19465" y="3040"/>
                    <a:pt x="19421" y="3014"/>
                    <a:pt x="19383" y="3037"/>
                  </a:cubicBezTo>
                  <a:close/>
                  <a:moveTo>
                    <a:pt x="15623" y="3197"/>
                  </a:moveTo>
                  <a:lnTo>
                    <a:pt x="14588" y="3827"/>
                  </a:lnTo>
                  <a:cubicBezTo>
                    <a:pt x="14550" y="3850"/>
                    <a:pt x="14532" y="3914"/>
                    <a:pt x="14548" y="3969"/>
                  </a:cubicBezTo>
                  <a:lnTo>
                    <a:pt x="14985" y="5461"/>
                  </a:lnTo>
                  <a:cubicBezTo>
                    <a:pt x="15001" y="5516"/>
                    <a:pt x="15046" y="5542"/>
                    <a:pt x="15084" y="5519"/>
                  </a:cubicBezTo>
                  <a:lnTo>
                    <a:pt x="16119" y="4888"/>
                  </a:lnTo>
                  <a:cubicBezTo>
                    <a:pt x="16157" y="4865"/>
                    <a:pt x="16175" y="4801"/>
                    <a:pt x="16159" y="4746"/>
                  </a:cubicBezTo>
                  <a:lnTo>
                    <a:pt x="15721" y="3254"/>
                  </a:lnTo>
                  <a:cubicBezTo>
                    <a:pt x="15705" y="3199"/>
                    <a:pt x="15661" y="3174"/>
                    <a:pt x="15623" y="3197"/>
                  </a:cubicBezTo>
                  <a:close/>
                  <a:moveTo>
                    <a:pt x="13135" y="3277"/>
                  </a:moveTo>
                  <a:lnTo>
                    <a:pt x="12100" y="3907"/>
                  </a:lnTo>
                  <a:cubicBezTo>
                    <a:pt x="12062" y="3930"/>
                    <a:pt x="12044" y="3994"/>
                    <a:pt x="12060" y="4049"/>
                  </a:cubicBezTo>
                  <a:cubicBezTo>
                    <a:pt x="12060" y="4049"/>
                    <a:pt x="12298" y="4863"/>
                    <a:pt x="12298" y="4863"/>
                  </a:cubicBezTo>
                  <a:cubicBezTo>
                    <a:pt x="12314" y="4918"/>
                    <a:pt x="12359" y="4944"/>
                    <a:pt x="12397" y="4921"/>
                  </a:cubicBezTo>
                  <a:lnTo>
                    <a:pt x="13432" y="4291"/>
                  </a:lnTo>
                  <a:cubicBezTo>
                    <a:pt x="13470" y="4267"/>
                    <a:pt x="13488" y="4203"/>
                    <a:pt x="13472" y="4149"/>
                  </a:cubicBezTo>
                  <a:lnTo>
                    <a:pt x="13233" y="3334"/>
                  </a:lnTo>
                  <a:cubicBezTo>
                    <a:pt x="13217" y="3279"/>
                    <a:pt x="13173" y="3253"/>
                    <a:pt x="13135" y="3277"/>
                  </a:cubicBezTo>
                  <a:close/>
                  <a:moveTo>
                    <a:pt x="18111" y="3835"/>
                  </a:moveTo>
                  <a:lnTo>
                    <a:pt x="17076" y="4465"/>
                  </a:lnTo>
                  <a:cubicBezTo>
                    <a:pt x="17038" y="4488"/>
                    <a:pt x="17020" y="4552"/>
                    <a:pt x="17036" y="4607"/>
                  </a:cubicBezTo>
                  <a:lnTo>
                    <a:pt x="17474" y="6099"/>
                  </a:lnTo>
                  <a:cubicBezTo>
                    <a:pt x="17490" y="6154"/>
                    <a:pt x="17534" y="6179"/>
                    <a:pt x="17572" y="6156"/>
                  </a:cubicBezTo>
                  <a:lnTo>
                    <a:pt x="18607" y="5526"/>
                  </a:lnTo>
                  <a:cubicBezTo>
                    <a:pt x="18645" y="5503"/>
                    <a:pt x="18663" y="5439"/>
                    <a:pt x="18647" y="5384"/>
                  </a:cubicBezTo>
                  <a:lnTo>
                    <a:pt x="18210" y="3892"/>
                  </a:lnTo>
                  <a:cubicBezTo>
                    <a:pt x="18194" y="3837"/>
                    <a:pt x="18149" y="3811"/>
                    <a:pt x="18111" y="3835"/>
                  </a:cubicBezTo>
                  <a:close/>
                  <a:moveTo>
                    <a:pt x="14351" y="3994"/>
                  </a:moveTo>
                  <a:lnTo>
                    <a:pt x="13316" y="4624"/>
                  </a:lnTo>
                  <a:cubicBezTo>
                    <a:pt x="13278" y="4648"/>
                    <a:pt x="13260" y="4711"/>
                    <a:pt x="13276" y="4766"/>
                  </a:cubicBezTo>
                  <a:lnTo>
                    <a:pt x="13714" y="6259"/>
                  </a:lnTo>
                  <a:cubicBezTo>
                    <a:pt x="13730" y="6313"/>
                    <a:pt x="13774" y="6339"/>
                    <a:pt x="13812" y="6316"/>
                  </a:cubicBezTo>
                  <a:lnTo>
                    <a:pt x="14847" y="5686"/>
                  </a:lnTo>
                  <a:cubicBezTo>
                    <a:pt x="14885" y="5662"/>
                    <a:pt x="14903" y="5598"/>
                    <a:pt x="14887" y="5544"/>
                  </a:cubicBezTo>
                  <a:lnTo>
                    <a:pt x="14450" y="4051"/>
                  </a:lnTo>
                  <a:cubicBezTo>
                    <a:pt x="14434" y="3996"/>
                    <a:pt x="14389" y="3971"/>
                    <a:pt x="14351" y="3994"/>
                  </a:cubicBezTo>
                  <a:close/>
                  <a:moveTo>
                    <a:pt x="11808" y="4074"/>
                  </a:moveTo>
                  <a:lnTo>
                    <a:pt x="10773" y="4704"/>
                  </a:lnTo>
                  <a:cubicBezTo>
                    <a:pt x="10735" y="4727"/>
                    <a:pt x="10717" y="4791"/>
                    <a:pt x="10733" y="4846"/>
                  </a:cubicBezTo>
                  <a:cubicBezTo>
                    <a:pt x="10733" y="4846"/>
                    <a:pt x="10971" y="5661"/>
                    <a:pt x="10971" y="5661"/>
                  </a:cubicBezTo>
                  <a:cubicBezTo>
                    <a:pt x="10987" y="5715"/>
                    <a:pt x="11032" y="5741"/>
                    <a:pt x="11070" y="5718"/>
                  </a:cubicBezTo>
                  <a:lnTo>
                    <a:pt x="12105" y="5088"/>
                  </a:lnTo>
                  <a:cubicBezTo>
                    <a:pt x="12143" y="5064"/>
                    <a:pt x="12161" y="5000"/>
                    <a:pt x="12145" y="4946"/>
                  </a:cubicBezTo>
                  <a:lnTo>
                    <a:pt x="11906" y="4131"/>
                  </a:lnTo>
                  <a:cubicBezTo>
                    <a:pt x="11890" y="4076"/>
                    <a:pt x="11846" y="4051"/>
                    <a:pt x="11808" y="4074"/>
                  </a:cubicBezTo>
                  <a:close/>
                  <a:moveTo>
                    <a:pt x="16784" y="4632"/>
                  </a:moveTo>
                  <a:lnTo>
                    <a:pt x="15749" y="5262"/>
                  </a:lnTo>
                  <a:cubicBezTo>
                    <a:pt x="15711" y="5285"/>
                    <a:pt x="15693" y="5349"/>
                    <a:pt x="15709" y="5404"/>
                  </a:cubicBezTo>
                  <a:lnTo>
                    <a:pt x="16147" y="6896"/>
                  </a:lnTo>
                  <a:cubicBezTo>
                    <a:pt x="16163" y="6951"/>
                    <a:pt x="16207" y="6977"/>
                    <a:pt x="16245" y="6954"/>
                  </a:cubicBezTo>
                  <a:lnTo>
                    <a:pt x="17280" y="6323"/>
                  </a:lnTo>
                  <a:cubicBezTo>
                    <a:pt x="17318" y="6300"/>
                    <a:pt x="17336" y="6236"/>
                    <a:pt x="17320" y="6181"/>
                  </a:cubicBezTo>
                  <a:lnTo>
                    <a:pt x="16883" y="4689"/>
                  </a:lnTo>
                  <a:cubicBezTo>
                    <a:pt x="16867" y="4634"/>
                    <a:pt x="16822" y="4609"/>
                    <a:pt x="16784" y="4632"/>
                  </a:cubicBezTo>
                  <a:close/>
                  <a:moveTo>
                    <a:pt x="13079" y="4712"/>
                  </a:moveTo>
                  <a:lnTo>
                    <a:pt x="12044" y="5342"/>
                  </a:lnTo>
                  <a:cubicBezTo>
                    <a:pt x="12007" y="5365"/>
                    <a:pt x="11989" y="5429"/>
                    <a:pt x="12005" y="5484"/>
                  </a:cubicBezTo>
                  <a:lnTo>
                    <a:pt x="12442" y="6976"/>
                  </a:lnTo>
                  <a:cubicBezTo>
                    <a:pt x="12458" y="7031"/>
                    <a:pt x="12502" y="7056"/>
                    <a:pt x="12540" y="7033"/>
                  </a:cubicBezTo>
                  <a:lnTo>
                    <a:pt x="13575" y="6403"/>
                  </a:lnTo>
                  <a:cubicBezTo>
                    <a:pt x="13613" y="6380"/>
                    <a:pt x="13631" y="6316"/>
                    <a:pt x="13615" y="6261"/>
                  </a:cubicBezTo>
                  <a:lnTo>
                    <a:pt x="13178" y="4769"/>
                  </a:lnTo>
                  <a:cubicBezTo>
                    <a:pt x="13162" y="4714"/>
                    <a:pt x="13117" y="4688"/>
                    <a:pt x="13079" y="4712"/>
                  </a:cubicBezTo>
                  <a:close/>
                  <a:moveTo>
                    <a:pt x="10481" y="4871"/>
                  </a:moveTo>
                  <a:lnTo>
                    <a:pt x="9446" y="5501"/>
                  </a:lnTo>
                  <a:cubicBezTo>
                    <a:pt x="9407" y="5524"/>
                    <a:pt x="9390" y="5588"/>
                    <a:pt x="9406" y="5643"/>
                  </a:cubicBezTo>
                  <a:cubicBezTo>
                    <a:pt x="9406" y="5643"/>
                    <a:pt x="9644" y="6458"/>
                    <a:pt x="9644" y="6458"/>
                  </a:cubicBezTo>
                  <a:cubicBezTo>
                    <a:pt x="9660" y="6513"/>
                    <a:pt x="9705" y="6538"/>
                    <a:pt x="9743" y="6515"/>
                  </a:cubicBezTo>
                  <a:lnTo>
                    <a:pt x="10778" y="5885"/>
                  </a:lnTo>
                  <a:cubicBezTo>
                    <a:pt x="10816" y="5862"/>
                    <a:pt x="10834" y="5797"/>
                    <a:pt x="10818" y="5743"/>
                  </a:cubicBezTo>
                  <a:lnTo>
                    <a:pt x="10579" y="4928"/>
                  </a:lnTo>
                  <a:cubicBezTo>
                    <a:pt x="10563" y="4873"/>
                    <a:pt x="10519" y="4848"/>
                    <a:pt x="10481" y="4871"/>
                  </a:cubicBezTo>
                  <a:close/>
                  <a:moveTo>
                    <a:pt x="19922" y="4871"/>
                  </a:moveTo>
                  <a:lnTo>
                    <a:pt x="17961" y="6064"/>
                  </a:lnTo>
                  <a:cubicBezTo>
                    <a:pt x="17923" y="6087"/>
                    <a:pt x="17905" y="6151"/>
                    <a:pt x="17921" y="6206"/>
                  </a:cubicBezTo>
                  <a:lnTo>
                    <a:pt x="18320" y="7566"/>
                  </a:lnTo>
                  <a:cubicBezTo>
                    <a:pt x="18336" y="7621"/>
                    <a:pt x="18381" y="7647"/>
                    <a:pt x="18419" y="7624"/>
                  </a:cubicBezTo>
                  <a:lnTo>
                    <a:pt x="20378" y="6430"/>
                  </a:lnTo>
                  <a:cubicBezTo>
                    <a:pt x="20416" y="6407"/>
                    <a:pt x="20434" y="6346"/>
                    <a:pt x="20418" y="6291"/>
                  </a:cubicBezTo>
                  <a:lnTo>
                    <a:pt x="20019" y="4928"/>
                  </a:lnTo>
                  <a:cubicBezTo>
                    <a:pt x="20003" y="4873"/>
                    <a:pt x="19960" y="4848"/>
                    <a:pt x="19922" y="4871"/>
                  </a:cubicBezTo>
                  <a:close/>
                  <a:moveTo>
                    <a:pt x="15512" y="5349"/>
                  </a:moveTo>
                  <a:lnTo>
                    <a:pt x="14477" y="5980"/>
                  </a:lnTo>
                  <a:cubicBezTo>
                    <a:pt x="14439" y="6003"/>
                    <a:pt x="14422" y="6067"/>
                    <a:pt x="14438" y="6122"/>
                  </a:cubicBezTo>
                  <a:lnTo>
                    <a:pt x="14875" y="7614"/>
                  </a:lnTo>
                  <a:cubicBezTo>
                    <a:pt x="14891" y="7669"/>
                    <a:pt x="14935" y="7694"/>
                    <a:pt x="14973" y="7671"/>
                  </a:cubicBezTo>
                  <a:lnTo>
                    <a:pt x="16008" y="7041"/>
                  </a:lnTo>
                  <a:cubicBezTo>
                    <a:pt x="16046" y="7018"/>
                    <a:pt x="16064" y="6954"/>
                    <a:pt x="16048" y="6899"/>
                  </a:cubicBezTo>
                  <a:lnTo>
                    <a:pt x="15611" y="5407"/>
                  </a:lnTo>
                  <a:cubicBezTo>
                    <a:pt x="15595" y="5352"/>
                    <a:pt x="15550" y="5326"/>
                    <a:pt x="15512" y="5349"/>
                  </a:cubicBezTo>
                  <a:close/>
                  <a:moveTo>
                    <a:pt x="11752" y="5509"/>
                  </a:moveTo>
                  <a:lnTo>
                    <a:pt x="10717" y="6139"/>
                  </a:lnTo>
                  <a:cubicBezTo>
                    <a:pt x="10679" y="6162"/>
                    <a:pt x="10662" y="6226"/>
                    <a:pt x="10678" y="6281"/>
                  </a:cubicBezTo>
                  <a:lnTo>
                    <a:pt x="11115" y="7773"/>
                  </a:lnTo>
                  <a:cubicBezTo>
                    <a:pt x="11131" y="7828"/>
                    <a:pt x="11175" y="7854"/>
                    <a:pt x="11213" y="7830"/>
                  </a:cubicBezTo>
                  <a:lnTo>
                    <a:pt x="12248" y="7200"/>
                  </a:lnTo>
                  <a:cubicBezTo>
                    <a:pt x="12286" y="7177"/>
                    <a:pt x="12304" y="7113"/>
                    <a:pt x="12288" y="7058"/>
                  </a:cubicBezTo>
                  <a:lnTo>
                    <a:pt x="11851" y="5566"/>
                  </a:lnTo>
                  <a:cubicBezTo>
                    <a:pt x="11835" y="5511"/>
                    <a:pt x="11790" y="5486"/>
                    <a:pt x="11752" y="5509"/>
                  </a:cubicBezTo>
                  <a:close/>
                  <a:moveTo>
                    <a:pt x="9154" y="5668"/>
                  </a:moveTo>
                  <a:lnTo>
                    <a:pt x="8119" y="6298"/>
                  </a:lnTo>
                  <a:cubicBezTo>
                    <a:pt x="8081" y="6322"/>
                    <a:pt x="8063" y="6386"/>
                    <a:pt x="8079" y="6440"/>
                  </a:cubicBezTo>
                  <a:cubicBezTo>
                    <a:pt x="8079" y="6440"/>
                    <a:pt x="8317" y="7255"/>
                    <a:pt x="8317" y="7255"/>
                  </a:cubicBezTo>
                  <a:cubicBezTo>
                    <a:pt x="8333" y="7310"/>
                    <a:pt x="8378" y="7336"/>
                    <a:pt x="8416" y="7312"/>
                  </a:cubicBezTo>
                  <a:lnTo>
                    <a:pt x="9451" y="6682"/>
                  </a:lnTo>
                  <a:cubicBezTo>
                    <a:pt x="9489" y="6659"/>
                    <a:pt x="9507" y="6595"/>
                    <a:pt x="9491" y="6540"/>
                  </a:cubicBezTo>
                  <a:lnTo>
                    <a:pt x="9252" y="5725"/>
                  </a:lnTo>
                  <a:cubicBezTo>
                    <a:pt x="9236" y="5671"/>
                    <a:pt x="9192" y="5645"/>
                    <a:pt x="9154" y="5668"/>
                  </a:cubicBezTo>
                  <a:close/>
                  <a:moveTo>
                    <a:pt x="14241" y="6146"/>
                  </a:moveTo>
                  <a:lnTo>
                    <a:pt x="13207" y="6777"/>
                  </a:lnTo>
                  <a:cubicBezTo>
                    <a:pt x="13169" y="6800"/>
                    <a:pt x="13150" y="6864"/>
                    <a:pt x="13166" y="6919"/>
                  </a:cubicBezTo>
                  <a:lnTo>
                    <a:pt x="13603" y="8411"/>
                  </a:lnTo>
                  <a:cubicBezTo>
                    <a:pt x="13619" y="8466"/>
                    <a:pt x="13664" y="8491"/>
                    <a:pt x="13702" y="8468"/>
                  </a:cubicBezTo>
                  <a:lnTo>
                    <a:pt x="14737" y="7838"/>
                  </a:lnTo>
                  <a:cubicBezTo>
                    <a:pt x="14775" y="7815"/>
                    <a:pt x="14792" y="7751"/>
                    <a:pt x="14776" y="7696"/>
                  </a:cubicBezTo>
                  <a:lnTo>
                    <a:pt x="14339" y="6204"/>
                  </a:lnTo>
                  <a:cubicBezTo>
                    <a:pt x="14323" y="6149"/>
                    <a:pt x="14279" y="6123"/>
                    <a:pt x="14241" y="6146"/>
                  </a:cubicBezTo>
                  <a:close/>
                  <a:moveTo>
                    <a:pt x="17669" y="6226"/>
                  </a:moveTo>
                  <a:lnTo>
                    <a:pt x="16634" y="6856"/>
                  </a:lnTo>
                  <a:cubicBezTo>
                    <a:pt x="16596" y="6880"/>
                    <a:pt x="16578" y="6944"/>
                    <a:pt x="16594" y="6998"/>
                  </a:cubicBezTo>
                  <a:lnTo>
                    <a:pt x="17031" y="8491"/>
                  </a:lnTo>
                  <a:cubicBezTo>
                    <a:pt x="17047" y="8546"/>
                    <a:pt x="17092" y="8571"/>
                    <a:pt x="17130" y="8548"/>
                  </a:cubicBezTo>
                  <a:lnTo>
                    <a:pt x="18165" y="7918"/>
                  </a:lnTo>
                  <a:cubicBezTo>
                    <a:pt x="18203" y="7894"/>
                    <a:pt x="18221" y="7831"/>
                    <a:pt x="18205" y="7776"/>
                  </a:cubicBezTo>
                  <a:lnTo>
                    <a:pt x="17767" y="6283"/>
                  </a:lnTo>
                  <a:cubicBezTo>
                    <a:pt x="17751" y="6229"/>
                    <a:pt x="17707" y="6203"/>
                    <a:pt x="17669" y="6226"/>
                  </a:cubicBezTo>
                  <a:close/>
                  <a:moveTo>
                    <a:pt x="10481" y="6306"/>
                  </a:moveTo>
                  <a:lnTo>
                    <a:pt x="9446" y="6936"/>
                  </a:lnTo>
                  <a:cubicBezTo>
                    <a:pt x="9408" y="6959"/>
                    <a:pt x="9390" y="7023"/>
                    <a:pt x="9406" y="7078"/>
                  </a:cubicBezTo>
                  <a:lnTo>
                    <a:pt x="9843" y="8570"/>
                  </a:lnTo>
                  <a:cubicBezTo>
                    <a:pt x="9859" y="8625"/>
                    <a:pt x="9904" y="8651"/>
                    <a:pt x="9942" y="8628"/>
                  </a:cubicBezTo>
                  <a:lnTo>
                    <a:pt x="10977" y="7997"/>
                  </a:lnTo>
                  <a:cubicBezTo>
                    <a:pt x="11015" y="7974"/>
                    <a:pt x="11032" y="7910"/>
                    <a:pt x="11016" y="7855"/>
                  </a:cubicBezTo>
                  <a:lnTo>
                    <a:pt x="10579" y="6363"/>
                  </a:lnTo>
                  <a:cubicBezTo>
                    <a:pt x="10563" y="6308"/>
                    <a:pt x="10519" y="6283"/>
                    <a:pt x="10481" y="6306"/>
                  </a:cubicBezTo>
                  <a:close/>
                  <a:moveTo>
                    <a:pt x="7771" y="6465"/>
                  </a:moveTo>
                  <a:lnTo>
                    <a:pt x="6736" y="7096"/>
                  </a:lnTo>
                  <a:cubicBezTo>
                    <a:pt x="6698" y="7119"/>
                    <a:pt x="6680" y="7183"/>
                    <a:pt x="6697" y="7238"/>
                  </a:cubicBezTo>
                  <a:cubicBezTo>
                    <a:pt x="6697" y="7238"/>
                    <a:pt x="6935" y="8052"/>
                    <a:pt x="6935" y="8052"/>
                  </a:cubicBezTo>
                  <a:cubicBezTo>
                    <a:pt x="6951" y="8107"/>
                    <a:pt x="6995" y="8133"/>
                    <a:pt x="7033" y="8109"/>
                  </a:cubicBezTo>
                  <a:lnTo>
                    <a:pt x="8069" y="7479"/>
                  </a:lnTo>
                  <a:cubicBezTo>
                    <a:pt x="8106" y="7456"/>
                    <a:pt x="8124" y="7392"/>
                    <a:pt x="8108" y="7337"/>
                  </a:cubicBezTo>
                  <a:lnTo>
                    <a:pt x="7870" y="6523"/>
                  </a:lnTo>
                  <a:cubicBezTo>
                    <a:pt x="7854" y="6468"/>
                    <a:pt x="7809" y="6442"/>
                    <a:pt x="7771" y="6465"/>
                  </a:cubicBezTo>
                  <a:close/>
                  <a:moveTo>
                    <a:pt x="20472" y="6704"/>
                  </a:moveTo>
                  <a:lnTo>
                    <a:pt x="17850" y="8301"/>
                  </a:lnTo>
                  <a:cubicBezTo>
                    <a:pt x="17812" y="8325"/>
                    <a:pt x="17795" y="8389"/>
                    <a:pt x="17811" y="8443"/>
                  </a:cubicBezTo>
                  <a:lnTo>
                    <a:pt x="18213" y="9813"/>
                  </a:lnTo>
                  <a:cubicBezTo>
                    <a:pt x="18229" y="9868"/>
                    <a:pt x="18274" y="9894"/>
                    <a:pt x="18312" y="9871"/>
                  </a:cubicBezTo>
                  <a:lnTo>
                    <a:pt x="20931" y="8276"/>
                  </a:lnTo>
                  <a:cubicBezTo>
                    <a:pt x="20969" y="8253"/>
                    <a:pt x="20987" y="8189"/>
                    <a:pt x="20971" y="8134"/>
                  </a:cubicBezTo>
                  <a:lnTo>
                    <a:pt x="20570" y="6762"/>
                  </a:lnTo>
                  <a:cubicBezTo>
                    <a:pt x="20554" y="6707"/>
                    <a:pt x="20510" y="6681"/>
                    <a:pt x="20472" y="6704"/>
                  </a:cubicBezTo>
                  <a:close/>
                  <a:moveTo>
                    <a:pt x="12914" y="6944"/>
                  </a:moveTo>
                  <a:lnTo>
                    <a:pt x="11879" y="7574"/>
                  </a:lnTo>
                  <a:cubicBezTo>
                    <a:pt x="11841" y="7597"/>
                    <a:pt x="11823" y="7661"/>
                    <a:pt x="11839" y="7716"/>
                  </a:cubicBezTo>
                  <a:lnTo>
                    <a:pt x="12276" y="9208"/>
                  </a:lnTo>
                  <a:cubicBezTo>
                    <a:pt x="12292" y="9263"/>
                    <a:pt x="12337" y="9288"/>
                    <a:pt x="12374" y="9265"/>
                  </a:cubicBezTo>
                  <a:lnTo>
                    <a:pt x="13410" y="8635"/>
                  </a:lnTo>
                  <a:cubicBezTo>
                    <a:pt x="13448" y="8612"/>
                    <a:pt x="13465" y="8548"/>
                    <a:pt x="13449" y="8493"/>
                  </a:cubicBezTo>
                  <a:lnTo>
                    <a:pt x="13012" y="7001"/>
                  </a:lnTo>
                  <a:cubicBezTo>
                    <a:pt x="12996" y="6946"/>
                    <a:pt x="12952" y="6920"/>
                    <a:pt x="12914" y="6944"/>
                  </a:cubicBezTo>
                  <a:close/>
                  <a:moveTo>
                    <a:pt x="16397" y="7023"/>
                  </a:moveTo>
                  <a:lnTo>
                    <a:pt x="15362" y="7654"/>
                  </a:lnTo>
                  <a:cubicBezTo>
                    <a:pt x="15324" y="7677"/>
                    <a:pt x="15306" y="7741"/>
                    <a:pt x="15322" y="7796"/>
                  </a:cubicBezTo>
                  <a:lnTo>
                    <a:pt x="15759" y="9288"/>
                  </a:lnTo>
                  <a:cubicBezTo>
                    <a:pt x="15776" y="9343"/>
                    <a:pt x="15820" y="9368"/>
                    <a:pt x="15858" y="9345"/>
                  </a:cubicBezTo>
                  <a:lnTo>
                    <a:pt x="16893" y="8715"/>
                  </a:lnTo>
                  <a:cubicBezTo>
                    <a:pt x="16931" y="8692"/>
                    <a:pt x="16949" y="8628"/>
                    <a:pt x="16933" y="8573"/>
                  </a:cubicBezTo>
                  <a:lnTo>
                    <a:pt x="16496" y="7081"/>
                  </a:lnTo>
                  <a:cubicBezTo>
                    <a:pt x="16480" y="7026"/>
                    <a:pt x="16435" y="7000"/>
                    <a:pt x="16397" y="7023"/>
                  </a:cubicBezTo>
                  <a:close/>
                  <a:moveTo>
                    <a:pt x="9209" y="7103"/>
                  </a:moveTo>
                  <a:lnTo>
                    <a:pt x="8174" y="7733"/>
                  </a:lnTo>
                  <a:cubicBezTo>
                    <a:pt x="8136" y="7756"/>
                    <a:pt x="8118" y="7820"/>
                    <a:pt x="8134" y="7875"/>
                  </a:cubicBezTo>
                  <a:lnTo>
                    <a:pt x="8571" y="9368"/>
                  </a:lnTo>
                  <a:cubicBezTo>
                    <a:pt x="8587" y="9422"/>
                    <a:pt x="8632" y="9448"/>
                    <a:pt x="8670" y="9425"/>
                  </a:cubicBezTo>
                  <a:lnTo>
                    <a:pt x="9705" y="8795"/>
                  </a:lnTo>
                  <a:cubicBezTo>
                    <a:pt x="9743" y="8771"/>
                    <a:pt x="9761" y="8707"/>
                    <a:pt x="9745" y="8653"/>
                  </a:cubicBezTo>
                  <a:lnTo>
                    <a:pt x="9307" y="7160"/>
                  </a:lnTo>
                  <a:cubicBezTo>
                    <a:pt x="9291" y="7105"/>
                    <a:pt x="9247" y="7080"/>
                    <a:pt x="9209" y="7103"/>
                  </a:cubicBezTo>
                  <a:close/>
                  <a:moveTo>
                    <a:pt x="6444" y="7342"/>
                  </a:moveTo>
                  <a:lnTo>
                    <a:pt x="5409" y="7972"/>
                  </a:lnTo>
                  <a:cubicBezTo>
                    <a:pt x="5371" y="7996"/>
                    <a:pt x="5353" y="8060"/>
                    <a:pt x="5369" y="8114"/>
                  </a:cubicBezTo>
                  <a:cubicBezTo>
                    <a:pt x="5369" y="8114"/>
                    <a:pt x="5608" y="8929"/>
                    <a:pt x="5608" y="8929"/>
                  </a:cubicBezTo>
                  <a:cubicBezTo>
                    <a:pt x="5624" y="8984"/>
                    <a:pt x="5668" y="9010"/>
                    <a:pt x="5706" y="8986"/>
                  </a:cubicBezTo>
                  <a:lnTo>
                    <a:pt x="6741" y="8356"/>
                  </a:lnTo>
                  <a:cubicBezTo>
                    <a:pt x="6780" y="8333"/>
                    <a:pt x="6797" y="8269"/>
                    <a:pt x="6781" y="8214"/>
                  </a:cubicBezTo>
                  <a:lnTo>
                    <a:pt x="6543" y="7399"/>
                  </a:lnTo>
                  <a:cubicBezTo>
                    <a:pt x="6527" y="7345"/>
                    <a:pt x="6482" y="7319"/>
                    <a:pt x="6444" y="7342"/>
                  </a:cubicBezTo>
                  <a:close/>
                  <a:moveTo>
                    <a:pt x="11642" y="7741"/>
                  </a:moveTo>
                  <a:lnTo>
                    <a:pt x="10607" y="8371"/>
                  </a:lnTo>
                  <a:cubicBezTo>
                    <a:pt x="10569" y="8394"/>
                    <a:pt x="10551" y="8458"/>
                    <a:pt x="10567" y="8513"/>
                  </a:cubicBezTo>
                  <a:lnTo>
                    <a:pt x="11004" y="10005"/>
                  </a:lnTo>
                  <a:cubicBezTo>
                    <a:pt x="11020" y="10060"/>
                    <a:pt x="11065" y="10086"/>
                    <a:pt x="11103" y="10063"/>
                  </a:cubicBezTo>
                  <a:lnTo>
                    <a:pt x="12138" y="9432"/>
                  </a:lnTo>
                  <a:cubicBezTo>
                    <a:pt x="12176" y="9409"/>
                    <a:pt x="12194" y="9345"/>
                    <a:pt x="12178" y="9290"/>
                  </a:cubicBezTo>
                  <a:lnTo>
                    <a:pt x="11740" y="7798"/>
                  </a:lnTo>
                  <a:cubicBezTo>
                    <a:pt x="11724" y="7743"/>
                    <a:pt x="11680" y="7718"/>
                    <a:pt x="11642" y="7741"/>
                  </a:cubicBezTo>
                  <a:close/>
                  <a:moveTo>
                    <a:pt x="15070" y="7741"/>
                  </a:moveTo>
                  <a:lnTo>
                    <a:pt x="14035" y="8371"/>
                  </a:lnTo>
                  <a:cubicBezTo>
                    <a:pt x="13997" y="8394"/>
                    <a:pt x="13979" y="8458"/>
                    <a:pt x="13995" y="8513"/>
                  </a:cubicBezTo>
                  <a:lnTo>
                    <a:pt x="14432" y="10005"/>
                  </a:lnTo>
                  <a:cubicBezTo>
                    <a:pt x="14449" y="10060"/>
                    <a:pt x="14493" y="10086"/>
                    <a:pt x="14531" y="10063"/>
                  </a:cubicBezTo>
                  <a:lnTo>
                    <a:pt x="15566" y="9432"/>
                  </a:lnTo>
                  <a:cubicBezTo>
                    <a:pt x="15604" y="9409"/>
                    <a:pt x="15622" y="9345"/>
                    <a:pt x="15606" y="9290"/>
                  </a:cubicBezTo>
                  <a:lnTo>
                    <a:pt x="15169" y="7798"/>
                  </a:lnTo>
                  <a:cubicBezTo>
                    <a:pt x="15152" y="7743"/>
                    <a:pt x="15108" y="7718"/>
                    <a:pt x="15070" y="7741"/>
                  </a:cubicBezTo>
                  <a:close/>
                  <a:moveTo>
                    <a:pt x="7882" y="7900"/>
                  </a:moveTo>
                  <a:lnTo>
                    <a:pt x="6847" y="8530"/>
                  </a:lnTo>
                  <a:cubicBezTo>
                    <a:pt x="6809" y="8554"/>
                    <a:pt x="6791" y="8618"/>
                    <a:pt x="6807" y="8672"/>
                  </a:cubicBezTo>
                  <a:lnTo>
                    <a:pt x="7244" y="10165"/>
                  </a:lnTo>
                  <a:cubicBezTo>
                    <a:pt x="7260" y="10219"/>
                    <a:pt x="7305" y="10245"/>
                    <a:pt x="7343" y="10222"/>
                  </a:cubicBezTo>
                  <a:lnTo>
                    <a:pt x="8378" y="9592"/>
                  </a:lnTo>
                  <a:cubicBezTo>
                    <a:pt x="8416" y="9569"/>
                    <a:pt x="8434" y="9504"/>
                    <a:pt x="8418" y="9450"/>
                  </a:cubicBezTo>
                  <a:lnTo>
                    <a:pt x="7980" y="7958"/>
                  </a:lnTo>
                  <a:cubicBezTo>
                    <a:pt x="7964" y="7903"/>
                    <a:pt x="7920" y="7877"/>
                    <a:pt x="7882" y="7900"/>
                  </a:cubicBezTo>
                  <a:close/>
                  <a:moveTo>
                    <a:pt x="5117" y="8139"/>
                  </a:moveTo>
                  <a:lnTo>
                    <a:pt x="4082" y="8770"/>
                  </a:lnTo>
                  <a:cubicBezTo>
                    <a:pt x="4044" y="8793"/>
                    <a:pt x="4026" y="8857"/>
                    <a:pt x="4042" y="8912"/>
                  </a:cubicBezTo>
                  <a:cubicBezTo>
                    <a:pt x="4042" y="8912"/>
                    <a:pt x="4281" y="9726"/>
                    <a:pt x="4281" y="9726"/>
                  </a:cubicBezTo>
                  <a:cubicBezTo>
                    <a:pt x="4297" y="9781"/>
                    <a:pt x="4341" y="9807"/>
                    <a:pt x="4379" y="9784"/>
                  </a:cubicBezTo>
                  <a:lnTo>
                    <a:pt x="5414" y="9153"/>
                  </a:lnTo>
                  <a:cubicBezTo>
                    <a:pt x="5453" y="9130"/>
                    <a:pt x="5470" y="9066"/>
                    <a:pt x="5454" y="9011"/>
                  </a:cubicBezTo>
                  <a:lnTo>
                    <a:pt x="5216" y="8197"/>
                  </a:lnTo>
                  <a:cubicBezTo>
                    <a:pt x="5200" y="8142"/>
                    <a:pt x="5155" y="8116"/>
                    <a:pt x="5117" y="8139"/>
                  </a:cubicBezTo>
                  <a:close/>
                  <a:moveTo>
                    <a:pt x="17558" y="8379"/>
                  </a:moveTo>
                  <a:lnTo>
                    <a:pt x="16523" y="9009"/>
                  </a:lnTo>
                  <a:cubicBezTo>
                    <a:pt x="16485" y="9032"/>
                    <a:pt x="16467" y="9096"/>
                    <a:pt x="16483" y="9151"/>
                  </a:cubicBezTo>
                  <a:lnTo>
                    <a:pt x="16921" y="10643"/>
                  </a:lnTo>
                  <a:cubicBezTo>
                    <a:pt x="16937" y="10698"/>
                    <a:pt x="16981" y="10723"/>
                    <a:pt x="17019" y="10700"/>
                  </a:cubicBezTo>
                  <a:lnTo>
                    <a:pt x="18054" y="10070"/>
                  </a:lnTo>
                  <a:cubicBezTo>
                    <a:pt x="18092" y="10047"/>
                    <a:pt x="18110" y="9983"/>
                    <a:pt x="18094" y="9928"/>
                  </a:cubicBezTo>
                  <a:lnTo>
                    <a:pt x="17657" y="8438"/>
                  </a:lnTo>
                  <a:cubicBezTo>
                    <a:pt x="17641" y="8383"/>
                    <a:pt x="17596" y="8355"/>
                    <a:pt x="17558" y="8379"/>
                  </a:cubicBezTo>
                  <a:close/>
                  <a:moveTo>
                    <a:pt x="10370" y="8538"/>
                  </a:moveTo>
                  <a:lnTo>
                    <a:pt x="9335" y="9168"/>
                  </a:lnTo>
                  <a:cubicBezTo>
                    <a:pt x="9297" y="9191"/>
                    <a:pt x="9279" y="9255"/>
                    <a:pt x="9295" y="9310"/>
                  </a:cubicBezTo>
                  <a:lnTo>
                    <a:pt x="9732" y="10802"/>
                  </a:lnTo>
                  <a:cubicBezTo>
                    <a:pt x="9749" y="10857"/>
                    <a:pt x="9793" y="10883"/>
                    <a:pt x="9831" y="10860"/>
                  </a:cubicBezTo>
                  <a:lnTo>
                    <a:pt x="10866" y="10229"/>
                  </a:lnTo>
                  <a:cubicBezTo>
                    <a:pt x="10904" y="10206"/>
                    <a:pt x="10922" y="10142"/>
                    <a:pt x="10906" y="10087"/>
                  </a:cubicBezTo>
                  <a:lnTo>
                    <a:pt x="10469" y="8595"/>
                  </a:lnTo>
                  <a:cubicBezTo>
                    <a:pt x="10452" y="8540"/>
                    <a:pt x="10408" y="8515"/>
                    <a:pt x="10370" y="8538"/>
                  </a:cubicBezTo>
                  <a:close/>
                  <a:moveTo>
                    <a:pt x="13798" y="8538"/>
                  </a:moveTo>
                  <a:lnTo>
                    <a:pt x="12763" y="9168"/>
                  </a:lnTo>
                  <a:cubicBezTo>
                    <a:pt x="12725" y="9191"/>
                    <a:pt x="12707" y="9255"/>
                    <a:pt x="12724" y="9310"/>
                  </a:cubicBezTo>
                  <a:lnTo>
                    <a:pt x="13161" y="10802"/>
                  </a:lnTo>
                  <a:cubicBezTo>
                    <a:pt x="13177" y="10857"/>
                    <a:pt x="13221" y="10883"/>
                    <a:pt x="13259" y="10860"/>
                  </a:cubicBezTo>
                  <a:lnTo>
                    <a:pt x="14294" y="10229"/>
                  </a:lnTo>
                  <a:cubicBezTo>
                    <a:pt x="14332" y="10206"/>
                    <a:pt x="14350" y="10142"/>
                    <a:pt x="14334" y="10087"/>
                  </a:cubicBezTo>
                  <a:lnTo>
                    <a:pt x="13897" y="8598"/>
                  </a:lnTo>
                  <a:cubicBezTo>
                    <a:pt x="13881" y="8543"/>
                    <a:pt x="13836" y="8515"/>
                    <a:pt x="13798" y="8538"/>
                  </a:cubicBezTo>
                  <a:close/>
                  <a:moveTo>
                    <a:pt x="6610" y="8697"/>
                  </a:moveTo>
                  <a:lnTo>
                    <a:pt x="5575" y="9328"/>
                  </a:lnTo>
                  <a:cubicBezTo>
                    <a:pt x="5537" y="9351"/>
                    <a:pt x="5519" y="9415"/>
                    <a:pt x="5535" y="9470"/>
                  </a:cubicBezTo>
                  <a:lnTo>
                    <a:pt x="5973" y="10962"/>
                  </a:lnTo>
                  <a:cubicBezTo>
                    <a:pt x="5989" y="11016"/>
                    <a:pt x="6033" y="11042"/>
                    <a:pt x="6071" y="11019"/>
                  </a:cubicBezTo>
                  <a:lnTo>
                    <a:pt x="7106" y="10389"/>
                  </a:lnTo>
                  <a:cubicBezTo>
                    <a:pt x="7144" y="10366"/>
                    <a:pt x="7162" y="10302"/>
                    <a:pt x="7146" y="10247"/>
                  </a:cubicBezTo>
                  <a:lnTo>
                    <a:pt x="6709" y="8755"/>
                  </a:lnTo>
                  <a:cubicBezTo>
                    <a:pt x="6693" y="8700"/>
                    <a:pt x="6648" y="8674"/>
                    <a:pt x="6610" y="8697"/>
                  </a:cubicBezTo>
                  <a:close/>
                  <a:moveTo>
                    <a:pt x="3790" y="8937"/>
                  </a:moveTo>
                  <a:lnTo>
                    <a:pt x="2755" y="9567"/>
                  </a:lnTo>
                  <a:cubicBezTo>
                    <a:pt x="2717" y="9590"/>
                    <a:pt x="2699" y="9654"/>
                    <a:pt x="2715" y="9709"/>
                  </a:cubicBezTo>
                  <a:cubicBezTo>
                    <a:pt x="2715" y="9709"/>
                    <a:pt x="2954" y="10523"/>
                    <a:pt x="2954" y="10523"/>
                  </a:cubicBezTo>
                  <a:cubicBezTo>
                    <a:pt x="2970" y="10578"/>
                    <a:pt x="3014" y="10604"/>
                    <a:pt x="3052" y="10581"/>
                  </a:cubicBezTo>
                  <a:lnTo>
                    <a:pt x="4087" y="9950"/>
                  </a:lnTo>
                  <a:cubicBezTo>
                    <a:pt x="4126" y="9927"/>
                    <a:pt x="4143" y="9863"/>
                    <a:pt x="4127" y="9808"/>
                  </a:cubicBezTo>
                  <a:lnTo>
                    <a:pt x="3889" y="8994"/>
                  </a:lnTo>
                  <a:cubicBezTo>
                    <a:pt x="3873" y="8939"/>
                    <a:pt x="3828" y="8913"/>
                    <a:pt x="3790" y="8937"/>
                  </a:cubicBezTo>
                  <a:close/>
                  <a:moveTo>
                    <a:pt x="16231" y="9176"/>
                  </a:moveTo>
                  <a:lnTo>
                    <a:pt x="15196" y="9806"/>
                  </a:lnTo>
                  <a:cubicBezTo>
                    <a:pt x="15158" y="9829"/>
                    <a:pt x="15140" y="9893"/>
                    <a:pt x="15156" y="9948"/>
                  </a:cubicBezTo>
                  <a:lnTo>
                    <a:pt x="15594" y="11440"/>
                  </a:lnTo>
                  <a:cubicBezTo>
                    <a:pt x="15610" y="11495"/>
                    <a:pt x="15654" y="11521"/>
                    <a:pt x="15692" y="11497"/>
                  </a:cubicBezTo>
                  <a:lnTo>
                    <a:pt x="16727" y="10867"/>
                  </a:lnTo>
                  <a:cubicBezTo>
                    <a:pt x="16765" y="10844"/>
                    <a:pt x="16783" y="10780"/>
                    <a:pt x="16767" y="10725"/>
                  </a:cubicBezTo>
                  <a:lnTo>
                    <a:pt x="16330" y="9235"/>
                  </a:lnTo>
                  <a:cubicBezTo>
                    <a:pt x="16314" y="9181"/>
                    <a:pt x="16269" y="9152"/>
                    <a:pt x="16231" y="9176"/>
                  </a:cubicBezTo>
                  <a:close/>
                  <a:moveTo>
                    <a:pt x="19722" y="9255"/>
                  </a:moveTo>
                  <a:lnTo>
                    <a:pt x="18735" y="9856"/>
                  </a:lnTo>
                  <a:cubicBezTo>
                    <a:pt x="18697" y="9879"/>
                    <a:pt x="18679" y="9943"/>
                    <a:pt x="18695" y="9998"/>
                  </a:cubicBezTo>
                  <a:lnTo>
                    <a:pt x="18903" y="10703"/>
                  </a:lnTo>
                  <a:cubicBezTo>
                    <a:pt x="18919" y="10758"/>
                    <a:pt x="18963" y="10783"/>
                    <a:pt x="19001" y="10760"/>
                  </a:cubicBezTo>
                  <a:cubicBezTo>
                    <a:pt x="18963" y="10783"/>
                    <a:pt x="18945" y="10847"/>
                    <a:pt x="18961" y="10902"/>
                  </a:cubicBezTo>
                  <a:lnTo>
                    <a:pt x="19169" y="11610"/>
                  </a:lnTo>
                  <a:cubicBezTo>
                    <a:pt x="19185" y="11664"/>
                    <a:pt x="19228" y="11690"/>
                    <a:pt x="19265" y="11667"/>
                  </a:cubicBezTo>
                  <a:lnTo>
                    <a:pt x="20250" y="11066"/>
                  </a:lnTo>
                  <a:cubicBezTo>
                    <a:pt x="20289" y="11043"/>
                    <a:pt x="20306" y="10979"/>
                    <a:pt x="20290" y="10924"/>
                  </a:cubicBezTo>
                  <a:cubicBezTo>
                    <a:pt x="20290" y="10924"/>
                    <a:pt x="20084" y="10219"/>
                    <a:pt x="20084" y="10219"/>
                  </a:cubicBezTo>
                  <a:cubicBezTo>
                    <a:pt x="20068" y="10165"/>
                    <a:pt x="20024" y="10139"/>
                    <a:pt x="19986" y="10162"/>
                  </a:cubicBezTo>
                  <a:cubicBezTo>
                    <a:pt x="20024" y="10139"/>
                    <a:pt x="20042" y="10075"/>
                    <a:pt x="20026" y="10020"/>
                  </a:cubicBezTo>
                  <a:lnTo>
                    <a:pt x="19818" y="9313"/>
                  </a:lnTo>
                  <a:cubicBezTo>
                    <a:pt x="19802" y="9258"/>
                    <a:pt x="19760" y="9232"/>
                    <a:pt x="19722" y="9255"/>
                  </a:cubicBezTo>
                  <a:close/>
                  <a:moveTo>
                    <a:pt x="9043" y="9335"/>
                  </a:moveTo>
                  <a:lnTo>
                    <a:pt x="8008" y="9965"/>
                  </a:lnTo>
                  <a:cubicBezTo>
                    <a:pt x="7970" y="9989"/>
                    <a:pt x="7952" y="10053"/>
                    <a:pt x="7968" y="10107"/>
                  </a:cubicBezTo>
                  <a:lnTo>
                    <a:pt x="8405" y="11600"/>
                  </a:lnTo>
                  <a:cubicBezTo>
                    <a:pt x="8422" y="11655"/>
                    <a:pt x="8466" y="11680"/>
                    <a:pt x="8504" y="11657"/>
                  </a:cubicBezTo>
                  <a:lnTo>
                    <a:pt x="9539" y="11027"/>
                  </a:lnTo>
                  <a:cubicBezTo>
                    <a:pt x="9577" y="11003"/>
                    <a:pt x="9595" y="10940"/>
                    <a:pt x="9579" y="10885"/>
                  </a:cubicBezTo>
                  <a:lnTo>
                    <a:pt x="9142" y="9392"/>
                  </a:lnTo>
                  <a:cubicBezTo>
                    <a:pt x="9125" y="9338"/>
                    <a:pt x="9081" y="9312"/>
                    <a:pt x="9043" y="9335"/>
                  </a:cubicBezTo>
                  <a:close/>
                  <a:moveTo>
                    <a:pt x="12527" y="9335"/>
                  </a:moveTo>
                  <a:lnTo>
                    <a:pt x="11492" y="9965"/>
                  </a:lnTo>
                  <a:cubicBezTo>
                    <a:pt x="11454" y="9989"/>
                    <a:pt x="11436" y="10052"/>
                    <a:pt x="11452" y="10107"/>
                  </a:cubicBezTo>
                  <a:lnTo>
                    <a:pt x="11889" y="11600"/>
                  </a:lnTo>
                  <a:cubicBezTo>
                    <a:pt x="11905" y="11654"/>
                    <a:pt x="11949" y="11680"/>
                    <a:pt x="11987" y="11657"/>
                  </a:cubicBezTo>
                  <a:lnTo>
                    <a:pt x="13022" y="11027"/>
                  </a:lnTo>
                  <a:cubicBezTo>
                    <a:pt x="13060" y="11004"/>
                    <a:pt x="13078" y="10939"/>
                    <a:pt x="13062" y="10885"/>
                  </a:cubicBezTo>
                  <a:lnTo>
                    <a:pt x="12625" y="9395"/>
                  </a:lnTo>
                  <a:cubicBezTo>
                    <a:pt x="12609" y="9340"/>
                    <a:pt x="12564" y="9312"/>
                    <a:pt x="12527" y="9335"/>
                  </a:cubicBezTo>
                  <a:close/>
                  <a:moveTo>
                    <a:pt x="21270" y="9415"/>
                  </a:moveTo>
                  <a:lnTo>
                    <a:pt x="20283" y="10015"/>
                  </a:lnTo>
                  <a:cubicBezTo>
                    <a:pt x="20245" y="10038"/>
                    <a:pt x="20227" y="10102"/>
                    <a:pt x="20243" y="10157"/>
                  </a:cubicBezTo>
                  <a:lnTo>
                    <a:pt x="20451" y="10862"/>
                  </a:lnTo>
                  <a:cubicBezTo>
                    <a:pt x="20467" y="10917"/>
                    <a:pt x="20511" y="10943"/>
                    <a:pt x="20549" y="10920"/>
                  </a:cubicBezTo>
                  <a:lnTo>
                    <a:pt x="21534" y="10322"/>
                  </a:lnTo>
                  <a:cubicBezTo>
                    <a:pt x="21572" y="10299"/>
                    <a:pt x="21590" y="10234"/>
                    <a:pt x="21574" y="10180"/>
                  </a:cubicBezTo>
                  <a:lnTo>
                    <a:pt x="21367" y="9472"/>
                  </a:lnTo>
                  <a:cubicBezTo>
                    <a:pt x="21351" y="9417"/>
                    <a:pt x="21308" y="9392"/>
                    <a:pt x="21270" y="9415"/>
                  </a:cubicBezTo>
                  <a:close/>
                  <a:moveTo>
                    <a:pt x="5338" y="9495"/>
                  </a:moveTo>
                  <a:lnTo>
                    <a:pt x="4303" y="10125"/>
                  </a:lnTo>
                  <a:cubicBezTo>
                    <a:pt x="4265" y="10148"/>
                    <a:pt x="4248" y="10212"/>
                    <a:pt x="4264" y="10267"/>
                  </a:cubicBezTo>
                  <a:lnTo>
                    <a:pt x="4701" y="11759"/>
                  </a:lnTo>
                  <a:cubicBezTo>
                    <a:pt x="4717" y="11814"/>
                    <a:pt x="4761" y="11839"/>
                    <a:pt x="4799" y="11816"/>
                  </a:cubicBezTo>
                  <a:lnTo>
                    <a:pt x="5834" y="11186"/>
                  </a:lnTo>
                  <a:cubicBezTo>
                    <a:pt x="5872" y="11163"/>
                    <a:pt x="5890" y="11099"/>
                    <a:pt x="5874" y="11044"/>
                  </a:cubicBezTo>
                  <a:lnTo>
                    <a:pt x="5437" y="9552"/>
                  </a:lnTo>
                  <a:cubicBezTo>
                    <a:pt x="5421" y="9497"/>
                    <a:pt x="5376" y="9471"/>
                    <a:pt x="5338" y="9495"/>
                  </a:cubicBezTo>
                  <a:close/>
                  <a:moveTo>
                    <a:pt x="2408" y="9734"/>
                  </a:moveTo>
                  <a:lnTo>
                    <a:pt x="1373" y="10364"/>
                  </a:lnTo>
                  <a:cubicBezTo>
                    <a:pt x="1335" y="10387"/>
                    <a:pt x="1317" y="10451"/>
                    <a:pt x="1333" y="10506"/>
                  </a:cubicBezTo>
                  <a:cubicBezTo>
                    <a:pt x="1333" y="10506"/>
                    <a:pt x="1572" y="11321"/>
                    <a:pt x="1572" y="11321"/>
                  </a:cubicBezTo>
                  <a:cubicBezTo>
                    <a:pt x="1588" y="11375"/>
                    <a:pt x="1632" y="11401"/>
                    <a:pt x="1670" y="11378"/>
                  </a:cubicBezTo>
                  <a:lnTo>
                    <a:pt x="2705" y="10748"/>
                  </a:lnTo>
                  <a:cubicBezTo>
                    <a:pt x="2743" y="10724"/>
                    <a:pt x="2761" y="10661"/>
                    <a:pt x="2745" y="10606"/>
                  </a:cubicBezTo>
                  <a:lnTo>
                    <a:pt x="2506" y="9791"/>
                  </a:lnTo>
                  <a:cubicBezTo>
                    <a:pt x="2490" y="9736"/>
                    <a:pt x="2446" y="9711"/>
                    <a:pt x="2408" y="9734"/>
                  </a:cubicBezTo>
                  <a:close/>
                  <a:moveTo>
                    <a:pt x="14959" y="9973"/>
                  </a:moveTo>
                  <a:lnTo>
                    <a:pt x="13924" y="10603"/>
                  </a:lnTo>
                  <a:cubicBezTo>
                    <a:pt x="13886" y="10626"/>
                    <a:pt x="13869" y="10690"/>
                    <a:pt x="13885" y="10745"/>
                  </a:cubicBezTo>
                  <a:lnTo>
                    <a:pt x="14322" y="12237"/>
                  </a:lnTo>
                  <a:cubicBezTo>
                    <a:pt x="14338" y="12292"/>
                    <a:pt x="14382" y="12318"/>
                    <a:pt x="14420" y="12295"/>
                  </a:cubicBezTo>
                  <a:lnTo>
                    <a:pt x="15455" y="11664"/>
                  </a:lnTo>
                  <a:cubicBezTo>
                    <a:pt x="15493" y="11641"/>
                    <a:pt x="15511" y="11577"/>
                    <a:pt x="15495" y="11522"/>
                  </a:cubicBezTo>
                  <a:lnTo>
                    <a:pt x="15058" y="10033"/>
                  </a:lnTo>
                  <a:cubicBezTo>
                    <a:pt x="15042" y="9978"/>
                    <a:pt x="14998" y="9950"/>
                    <a:pt x="14959" y="9973"/>
                  </a:cubicBezTo>
                  <a:close/>
                  <a:moveTo>
                    <a:pt x="7771" y="10053"/>
                  </a:moveTo>
                  <a:lnTo>
                    <a:pt x="6736" y="10683"/>
                  </a:lnTo>
                  <a:cubicBezTo>
                    <a:pt x="6698" y="10706"/>
                    <a:pt x="6680" y="10770"/>
                    <a:pt x="6697" y="10825"/>
                  </a:cubicBezTo>
                  <a:lnTo>
                    <a:pt x="7134" y="12317"/>
                  </a:lnTo>
                  <a:cubicBezTo>
                    <a:pt x="7150" y="12372"/>
                    <a:pt x="7194" y="12398"/>
                    <a:pt x="7232" y="12374"/>
                  </a:cubicBezTo>
                  <a:lnTo>
                    <a:pt x="8267" y="11744"/>
                  </a:lnTo>
                  <a:cubicBezTo>
                    <a:pt x="8305" y="11721"/>
                    <a:pt x="8323" y="11657"/>
                    <a:pt x="8307" y="11602"/>
                  </a:cubicBezTo>
                  <a:lnTo>
                    <a:pt x="7870" y="10110"/>
                  </a:lnTo>
                  <a:cubicBezTo>
                    <a:pt x="7854" y="10055"/>
                    <a:pt x="7809" y="10029"/>
                    <a:pt x="7771" y="10053"/>
                  </a:cubicBezTo>
                  <a:close/>
                  <a:moveTo>
                    <a:pt x="11200" y="10132"/>
                  </a:moveTo>
                  <a:lnTo>
                    <a:pt x="10166" y="10763"/>
                  </a:lnTo>
                  <a:cubicBezTo>
                    <a:pt x="10128" y="10786"/>
                    <a:pt x="10109" y="10850"/>
                    <a:pt x="10125" y="10905"/>
                  </a:cubicBezTo>
                  <a:lnTo>
                    <a:pt x="10562" y="12397"/>
                  </a:lnTo>
                  <a:cubicBezTo>
                    <a:pt x="10578" y="12452"/>
                    <a:pt x="10622" y="12477"/>
                    <a:pt x="10660" y="12454"/>
                  </a:cubicBezTo>
                  <a:lnTo>
                    <a:pt x="11695" y="11824"/>
                  </a:lnTo>
                  <a:cubicBezTo>
                    <a:pt x="11733" y="11801"/>
                    <a:pt x="11751" y="11737"/>
                    <a:pt x="11735" y="11682"/>
                  </a:cubicBezTo>
                  <a:lnTo>
                    <a:pt x="11298" y="10192"/>
                  </a:lnTo>
                  <a:cubicBezTo>
                    <a:pt x="11282" y="10137"/>
                    <a:pt x="11237" y="10109"/>
                    <a:pt x="11200" y="10132"/>
                  </a:cubicBezTo>
                  <a:close/>
                  <a:moveTo>
                    <a:pt x="4011" y="10212"/>
                  </a:moveTo>
                  <a:lnTo>
                    <a:pt x="2976" y="10842"/>
                  </a:lnTo>
                  <a:cubicBezTo>
                    <a:pt x="2938" y="10865"/>
                    <a:pt x="2921" y="10930"/>
                    <a:pt x="2937" y="10984"/>
                  </a:cubicBezTo>
                  <a:lnTo>
                    <a:pt x="3374" y="12476"/>
                  </a:lnTo>
                  <a:cubicBezTo>
                    <a:pt x="3390" y="12532"/>
                    <a:pt x="3434" y="12557"/>
                    <a:pt x="3472" y="12534"/>
                  </a:cubicBezTo>
                  <a:lnTo>
                    <a:pt x="4507" y="11904"/>
                  </a:lnTo>
                  <a:cubicBezTo>
                    <a:pt x="4545" y="11880"/>
                    <a:pt x="4563" y="11817"/>
                    <a:pt x="4547" y="11762"/>
                  </a:cubicBezTo>
                  <a:lnTo>
                    <a:pt x="4110" y="10269"/>
                  </a:lnTo>
                  <a:cubicBezTo>
                    <a:pt x="4094" y="10215"/>
                    <a:pt x="4049" y="10189"/>
                    <a:pt x="4011" y="10212"/>
                  </a:cubicBezTo>
                  <a:close/>
                  <a:moveTo>
                    <a:pt x="1081" y="10611"/>
                  </a:moveTo>
                  <a:lnTo>
                    <a:pt x="46" y="11241"/>
                  </a:lnTo>
                  <a:cubicBezTo>
                    <a:pt x="8" y="11264"/>
                    <a:pt x="-10" y="11328"/>
                    <a:pt x="6" y="11383"/>
                  </a:cubicBezTo>
                  <a:lnTo>
                    <a:pt x="244" y="12197"/>
                  </a:lnTo>
                  <a:cubicBezTo>
                    <a:pt x="261" y="12252"/>
                    <a:pt x="305" y="12278"/>
                    <a:pt x="343" y="12255"/>
                  </a:cubicBezTo>
                  <a:lnTo>
                    <a:pt x="1378" y="11625"/>
                  </a:lnTo>
                  <a:cubicBezTo>
                    <a:pt x="1416" y="11601"/>
                    <a:pt x="1434" y="11537"/>
                    <a:pt x="1418" y="11483"/>
                  </a:cubicBezTo>
                  <a:lnTo>
                    <a:pt x="1179" y="10668"/>
                  </a:lnTo>
                  <a:cubicBezTo>
                    <a:pt x="1163" y="10613"/>
                    <a:pt x="1119" y="10587"/>
                    <a:pt x="1081" y="10611"/>
                  </a:cubicBezTo>
                  <a:close/>
                  <a:moveTo>
                    <a:pt x="13688" y="10770"/>
                  </a:moveTo>
                  <a:lnTo>
                    <a:pt x="12653" y="11400"/>
                  </a:lnTo>
                  <a:cubicBezTo>
                    <a:pt x="12615" y="11424"/>
                    <a:pt x="12597" y="11487"/>
                    <a:pt x="12613" y="11542"/>
                  </a:cubicBezTo>
                  <a:lnTo>
                    <a:pt x="13050" y="13035"/>
                  </a:lnTo>
                  <a:cubicBezTo>
                    <a:pt x="13066" y="13089"/>
                    <a:pt x="13110" y="13115"/>
                    <a:pt x="13149" y="13092"/>
                  </a:cubicBezTo>
                  <a:lnTo>
                    <a:pt x="14184" y="12462"/>
                  </a:lnTo>
                  <a:cubicBezTo>
                    <a:pt x="14222" y="12438"/>
                    <a:pt x="14239" y="12375"/>
                    <a:pt x="14223" y="12320"/>
                  </a:cubicBezTo>
                  <a:lnTo>
                    <a:pt x="13786" y="10830"/>
                  </a:lnTo>
                  <a:cubicBezTo>
                    <a:pt x="13770" y="10775"/>
                    <a:pt x="13726" y="10747"/>
                    <a:pt x="13688" y="10770"/>
                  </a:cubicBezTo>
                  <a:close/>
                  <a:moveTo>
                    <a:pt x="6500" y="10850"/>
                  </a:moveTo>
                  <a:lnTo>
                    <a:pt x="5465" y="11480"/>
                  </a:lnTo>
                  <a:cubicBezTo>
                    <a:pt x="5426" y="11503"/>
                    <a:pt x="5409" y="11567"/>
                    <a:pt x="5425" y="11622"/>
                  </a:cubicBezTo>
                  <a:lnTo>
                    <a:pt x="5862" y="13114"/>
                  </a:lnTo>
                  <a:cubicBezTo>
                    <a:pt x="5878" y="13169"/>
                    <a:pt x="5922" y="13195"/>
                    <a:pt x="5960" y="13172"/>
                  </a:cubicBezTo>
                  <a:lnTo>
                    <a:pt x="6995" y="12541"/>
                  </a:lnTo>
                  <a:cubicBezTo>
                    <a:pt x="7033" y="12518"/>
                    <a:pt x="7051" y="12454"/>
                    <a:pt x="7035" y="12399"/>
                  </a:cubicBezTo>
                  <a:lnTo>
                    <a:pt x="6598" y="10907"/>
                  </a:lnTo>
                  <a:cubicBezTo>
                    <a:pt x="6582" y="10852"/>
                    <a:pt x="6538" y="10827"/>
                    <a:pt x="6500" y="10850"/>
                  </a:cubicBezTo>
                  <a:close/>
                  <a:moveTo>
                    <a:pt x="17147" y="10850"/>
                  </a:moveTo>
                  <a:lnTo>
                    <a:pt x="16136" y="11465"/>
                  </a:lnTo>
                  <a:cubicBezTo>
                    <a:pt x="16098" y="11488"/>
                    <a:pt x="16080" y="11552"/>
                    <a:pt x="16096" y="11607"/>
                  </a:cubicBezTo>
                  <a:lnTo>
                    <a:pt x="16570" y="13219"/>
                  </a:lnTo>
                  <a:cubicBezTo>
                    <a:pt x="16586" y="13274"/>
                    <a:pt x="16629" y="13299"/>
                    <a:pt x="16667" y="13276"/>
                  </a:cubicBezTo>
                  <a:lnTo>
                    <a:pt x="17677" y="12661"/>
                  </a:lnTo>
                  <a:cubicBezTo>
                    <a:pt x="17715" y="12638"/>
                    <a:pt x="17733" y="12574"/>
                    <a:pt x="17717" y="12519"/>
                  </a:cubicBezTo>
                  <a:cubicBezTo>
                    <a:pt x="17717" y="12519"/>
                    <a:pt x="17246" y="10907"/>
                    <a:pt x="17246" y="10907"/>
                  </a:cubicBezTo>
                  <a:cubicBezTo>
                    <a:pt x="17230" y="10852"/>
                    <a:pt x="17185" y="10827"/>
                    <a:pt x="17147" y="10850"/>
                  </a:cubicBezTo>
                  <a:close/>
                  <a:moveTo>
                    <a:pt x="9928" y="10929"/>
                  </a:moveTo>
                  <a:lnTo>
                    <a:pt x="8893" y="11560"/>
                  </a:lnTo>
                  <a:cubicBezTo>
                    <a:pt x="8854" y="11583"/>
                    <a:pt x="8837" y="11647"/>
                    <a:pt x="8853" y="11702"/>
                  </a:cubicBezTo>
                  <a:lnTo>
                    <a:pt x="9290" y="13194"/>
                  </a:lnTo>
                  <a:cubicBezTo>
                    <a:pt x="9306" y="13249"/>
                    <a:pt x="9351" y="13274"/>
                    <a:pt x="9389" y="13251"/>
                  </a:cubicBezTo>
                  <a:lnTo>
                    <a:pt x="10424" y="12621"/>
                  </a:lnTo>
                  <a:cubicBezTo>
                    <a:pt x="10462" y="12598"/>
                    <a:pt x="10479" y="12534"/>
                    <a:pt x="10463" y="12479"/>
                  </a:cubicBezTo>
                  <a:lnTo>
                    <a:pt x="10026" y="10989"/>
                  </a:lnTo>
                  <a:cubicBezTo>
                    <a:pt x="10010" y="10934"/>
                    <a:pt x="9966" y="10906"/>
                    <a:pt x="9928" y="10929"/>
                  </a:cubicBezTo>
                  <a:close/>
                  <a:moveTo>
                    <a:pt x="18671" y="10929"/>
                  </a:moveTo>
                  <a:lnTo>
                    <a:pt x="17684" y="11530"/>
                  </a:lnTo>
                  <a:cubicBezTo>
                    <a:pt x="17646" y="11553"/>
                    <a:pt x="17629" y="11617"/>
                    <a:pt x="17645" y="11672"/>
                  </a:cubicBezTo>
                  <a:lnTo>
                    <a:pt x="17852" y="12377"/>
                  </a:lnTo>
                  <a:cubicBezTo>
                    <a:pt x="17868" y="12432"/>
                    <a:pt x="17912" y="12457"/>
                    <a:pt x="17951" y="12434"/>
                  </a:cubicBezTo>
                  <a:lnTo>
                    <a:pt x="18935" y="11836"/>
                  </a:lnTo>
                  <a:cubicBezTo>
                    <a:pt x="18973" y="11813"/>
                    <a:pt x="18991" y="11749"/>
                    <a:pt x="18975" y="11694"/>
                  </a:cubicBezTo>
                  <a:cubicBezTo>
                    <a:pt x="18975" y="11694"/>
                    <a:pt x="18768" y="10987"/>
                    <a:pt x="18768" y="10987"/>
                  </a:cubicBezTo>
                  <a:cubicBezTo>
                    <a:pt x="18752" y="10932"/>
                    <a:pt x="18709" y="10906"/>
                    <a:pt x="18671" y="10929"/>
                  </a:cubicBezTo>
                  <a:close/>
                  <a:moveTo>
                    <a:pt x="2740" y="11009"/>
                  </a:moveTo>
                  <a:lnTo>
                    <a:pt x="1705" y="11639"/>
                  </a:lnTo>
                  <a:cubicBezTo>
                    <a:pt x="1667" y="11663"/>
                    <a:pt x="1649" y="11727"/>
                    <a:pt x="1665" y="11781"/>
                  </a:cubicBezTo>
                  <a:lnTo>
                    <a:pt x="2102" y="13274"/>
                  </a:lnTo>
                  <a:cubicBezTo>
                    <a:pt x="2118" y="13329"/>
                    <a:pt x="2163" y="13354"/>
                    <a:pt x="2200" y="13331"/>
                  </a:cubicBezTo>
                  <a:lnTo>
                    <a:pt x="3236" y="12701"/>
                  </a:lnTo>
                  <a:cubicBezTo>
                    <a:pt x="3274" y="12677"/>
                    <a:pt x="3291" y="12614"/>
                    <a:pt x="3275" y="12559"/>
                  </a:cubicBezTo>
                  <a:lnTo>
                    <a:pt x="2838" y="11066"/>
                  </a:lnTo>
                  <a:cubicBezTo>
                    <a:pt x="2822" y="11012"/>
                    <a:pt x="2778" y="10986"/>
                    <a:pt x="2740" y="11009"/>
                  </a:cubicBezTo>
                  <a:close/>
                  <a:moveTo>
                    <a:pt x="12361" y="11488"/>
                  </a:moveTo>
                  <a:lnTo>
                    <a:pt x="11326" y="12118"/>
                  </a:lnTo>
                  <a:cubicBezTo>
                    <a:pt x="11288" y="12141"/>
                    <a:pt x="11270" y="12205"/>
                    <a:pt x="11286" y="12260"/>
                  </a:cubicBezTo>
                  <a:lnTo>
                    <a:pt x="11723" y="13752"/>
                  </a:lnTo>
                  <a:cubicBezTo>
                    <a:pt x="11739" y="13807"/>
                    <a:pt x="11784" y="13832"/>
                    <a:pt x="11822" y="13809"/>
                  </a:cubicBezTo>
                  <a:lnTo>
                    <a:pt x="12857" y="13179"/>
                  </a:lnTo>
                  <a:cubicBezTo>
                    <a:pt x="12895" y="13156"/>
                    <a:pt x="12912" y="13092"/>
                    <a:pt x="12896" y="13037"/>
                  </a:cubicBezTo>
                  <a:lnTo>
                    <a:pt x="12459" y="11547"/>
                  </a:lnTo>
                  <a:cubicBezTo>
                    <a:pt x="12443" y="11492"/>
                    <a:pt x="12399" y="11464"/>
                    <a:pt x="12361" y="11488"/>
                  </a:cubicBezTo>
                  <a:close/>
                  <a:moveTo>
                    <a:pt x="5173" y="11647"/>
                  </a:moveTo>
                  <a:lnTo>
                    <a:pt x="4137" y="12277"/>
                  </a:lnTo>
                  <a:cubicBezTo>
                    <a:pt x="4099" y="12300"/>
                    <a:pt x="4082" y="12364"/>
                    <a:pt x="4098" y="12419"/>
                  </a:cubicBezTo>
                  <a:lnTo>
                    <a:pt x="4535" y="13911"/>
                  </a:lnTo>
                  <a:cubicBezTo>
                    <a:pt x="4551" y="13966"/>
                    <a:pt x="4595" y="13992"/>
                    <a:pt x="4633" y="13969"/>
                  </a:cubicBezTo>
                  <a:lnTo>
                    <a:pt x="5668" y="13338"/>
                  </a:lnTo>
                  <a:cubicBezTo>
                    <a:pt x="5707" y="13315"/>
                    <a:pt x="5724" y="13251"/>
                    <a:pt x="5708" y="13196"/>
                  </a:cubicBezTo>
                  <a:lnTo>
                    <a:pt x="5271" y="11704"/>
                  </a:lnTo>
                  <a:cubicBezTo>
                    <a:pt x="5255" y="11649"/>
                    <a:pt x="5211" y="11624"/>
                    <a:pt x="5173" y="11647"/>
                  </a:cubicBezTo>
                  <a:close/>
                  <a:moveTo>
                    <a:pt x="15810" y="11647"/>
                  </a:moveTo>
                  <a:lnTo>
                    <a:pt x="14477" y="12459"/>
                  </a:lnTo>
                  <a:cubicBezTo>
                    <a:pt x="14439" y="12482"/>
                    <a:pt x="14422" y="12546"/>
                    <a:pt x="14438" y="12601"/>
                  </a:cubicBezTo>
                  <a:lnTo>
                    <a:pt x="14911" y="14210"/>
                  </a:lnTo>
                  <a:cubicBezTo>
                    <a:pt x="14927" y="14265"/>
                    <a:pt x="14970" y="14291"/>
                    <a:pt x="15008" y="14268"/>
                  </a:cubicBezTo>
                  <a:lnTo>
                    <a:pt x="16340" y="13458"/>
                  </a:lnTo>
                  <a:cubicBezTo>
                    <a:pt x="16378" y="13435"/>
                    <a:pt x="16396" y="13371"/>
                    <a:pt x="16380" y="13316"/>
                  </a:cubicBezTo>
                  <a:cubicBezTo>
                    <a:pt x="16380" y="13316"/>
                    <a:pt x="15908" y="11704"/>
                    <a:pt x="15908" y="11704"/>
                  </a:cubicBezTo>
                  <a:cubicBezTo>
                    <a:pt x="15892" y="11650"/>
                    <a:pt x="15848" y="11624"/>
                    <a:pt x="15810" y="11647"/>
                  </a:cubicBezTo>
                  <a:close/>
                  <a:moveTo>
                    <a:pt x="8656" y="11727"/>
                  </a:moveTo>
                  <a:lnTo>
                    <a:pt x="7621" y="12357"/>
                  </a:lnTo>
                  <a:cubicBezTo>
                    <a:pt x="7583" y="12380"/>
                    <a:pt x="7565" y="12444"/>
                    <a:pt x="7581" y="12499"/>
                  </a:cubicBezTo>
                  <a:lnTo>
                    <a:pt x="8018" y="13991"/>
                  </a:lnTo>
                  <a:cubicBezTo>
                    <a:pt x="8034" y="14046"/>
                    <a:pt x="8079" y="14072"/>
                    <a:pt x="8117" y="14048"/>
                  </a:cubicBezTo>
                  <a:lnTo>
                    <a:pt x="9152" y="13418"/>
                  </a:lnTo>
                  <a:cubicBezTo>
                    <a:pt x="9190" y="13395"/>
                    <a:pt x="9208" y="13331"/>
                    <a:pt x="9192" y="13276"/>
                  </a:cubicBezTo>
                  <a:lnTo>
                    <a:pt x="8754" y="11786"/>
                  </a:lnTo>
                  <a:cubicBezTo>
                    <a:pt x="8738" y="11731"/>
                    <a:pt x="8694" y="11703"/>
                    <a:pt x="8656" y="11727"/>
                  </a:cubicBezTo>
                  <a:close/>
                  <a:moveTo>
                    <a:pt x="1468" y="11806"/>
                  </a:moveTo>
                  <a:lnTo>
                    <a:pt x="433" y="12437"/>
                  </a:lnTo>
                  <a:cubicBezTo>
                    <a:pt x="395" y="12460"/>
                    <a:pt x="377" y="12524"/>
                    <a:pt x="393" y="12579"/>
                  </a:cubicBezTo>
                  <a:lnTo>
                    <a:pt x="830" y="14071"/>
                  </a:lnTo>
                  <a:cubicBezTo>
                    <a:pt x="846" y="14126"/>
                    <a:pt x="891" y="14151"/>
                    <a:pt x="929" y="14128"/>
                  </a:cubicBezTo>
                  <a:lnTo>
                    <a:pt x="1964" y="13498"/>
                  </a:lnTo>
                  <a:cubicBezTo>
                    <a:pt x="2002" y="13475"/>
                    <a:pt x="2020" y="13411"/>
                    <a:pt x="2003" y="13356"/>
                  </a:cubicBezTo>
                  <a:lnTo>
                    <a:pt x="1566" y="11866"/>
                  </a:lnTo>
                  <a:cubicBezTo>
                    <a:pt x="1550" y="11811"/>
                    <a:pt x="1506" y="11783"/>
                    <a:pt x="1468" y="11806"/>
                  </a:cubicBezTo>
                  <a:close/>
                  <a:moveTo>
                    <a:pt x="11089" y="12285"/>
                  </a:moveTo>
                  <a:lnTo>
                    <a:pt x="10054" y="12915"/>
                  </a:lnTo>
                  <a:cubicBezTo>
                    <a:pt x="10016" y="12938"/>
                    <a:pt x="9998" y="13002"/>
                    <a:pt x="10014" y="13057"/>
                  </a:cubicBezTo>
                  <a:lnTo>
                    <a:pt x="10451" y="14549"/>
                  </a:lnTo>
                  <a:cubicBezTo>
                    <a:pt x="10467" y="14604"/>
                    <a:pt x="10512" y="14630"/>
                    <a:pt x="10550" y="14606"/>
                  </a:cubicBezTo>
                  <a:lnTo>
                    <a:pt x="11585" y="13976"/>
                  </a:lnTo>
                  <a:cubicBezTo>
                    <a:pt x="11623" y="13953"/>
                    <a:pt x="11641" y="13889"/>
                    <a:pt x="11625" y="13834"/>
                  </a:cubicBezTo>
                  <a:lnTo>
                    <a:pt x="11187" y="12344"/>
                  </a:lnTo>
                  <a:cubicBezTo>
                    <a:pt x="11171" y="12290"/>
                    <a:pt x="11127" y="12262"/>
                    <a:pt x="11089" y="12285"/>
                  </a:cubicBezTo>
                  <a:close/>
                  <a:moveTo>
                    <a:pt x="3901" y="12444"/>
                  </a:moveTo>
                  <a:lnTo>
                    <a:pt x="2866" y="13074"/>
                  </a:lnTo>
                  <a:cubicBezTo>
                    <a:pt x="2828" y="13098"/>
                    <a:pt x="2810" y="13162"/>
                    <a:pt x="2826" y="13216"/>
                  </a:cubicBezTo>
                  <a:cubicBezTo>
                    <a:pt x="2826" y="13216"/>
                    <a:pt x="3263" y="14709"/>
                    <a:pt x="3263" y="14709"/>
                  </a:cubicBezTo>
                  <a:cubicBezTo>
                    <a:pt x="3279" y="14763"/>
                    <a:pt x="3324" y="14789"/>
                    <a:pt x="3362" y="14766"/>
                  </a:cubicBezTo>
                  <a:lnTo>
                    <a:pt x="4397" y="14136"/>
                  </a:lnTo>
                  <a:cubicBezTo>
                    <a:pt x="4435" y="14112"/>
                    <a:pt x="4453" y="14049"/>
                    <a:pt x="4436" y="13994"/>
                  </a:cubicBezTo>
                  <a:lnTo>
                    <a:pt x="3999" y="12501"/>
                  </a:lnTo>
                  <a:cubicBezTo>
                    <a:pt x="3983" y="12447"/>
                    <a:pt x="3939" y="12421"/>
                    <a:pt x="3901" y="12444"/>
                  </a:cubicBezTo>
                  <a:close/>
                  <a:moveTo>
                    <a:pt x="7329" y="12444"/>
                  </a:moveTo>
                  <a:lnTo>
                    <a:pt x="6294" y="13074"/>
                  </a:lnTo>
                  <a:cubicBezTo>
                    <a:pt x="6256" y="13098"/>
                    <a:pt x="6238" y="13161"/>
                    <a:pt x="6254" y="13216"/>
                  </a:cubicBezTo>
                  <a:lnTo>
                    <a:pt x="6691" y="14709"/>
                  </a:lnTo>
                  <a:cubicBezTo>
                    <a:pt x="6707" y="14763"/>
                    <a:pt x="6752" y="14789"/>
                    <a:pt x="6790" y="14766"/>
                  </a:cubicBezTo>
                  <a:lnTo>
                    <a:pt x="7825" y="14136"/>
                  </a:lnTo>
                  <a:cubicBezTo>
                    <a:pt x="7863" y="14113"/>
                    <a:pt x="7881" y="14048"/>
                    <a:pt x="7865" y="13994"/>
                  </a:cubicBezTo>
                  <a:lnTo>
                    <a:pt x="7427" y="12504"/>
                  </a:lnTo>
                  <a:cubicBezTo>
                    <a:pt x="7411" y="12449"/>
                    <a:pt x="7367" y="12421"/>
                    <a:pt x="7329" y="12444"/>
                  </a:cubicBezTo>
                  <a:close/>
                  <a:moveTo>
                    <a:pt x="14222" y="12604"/>
                  </a:moveTo>
                  <a:lnTo>
                    <a:pt x="8010" y="16388"/>
                  </a:lnTo>
                  <a:cubicBezTo>
                    <a:pt x="7972" y="16411"/>
                    <a:pt x="7952" y="16475"/>
                    <a:pt x="7968" y="16530"/>
                  </a:cubicBezTo>
                  <a:lnTo>
                    <a:pt x="8440" y="18139"/>
                  </a:lnTo>
                  <a:cubicBezTo>
                    <a:pt x="8456" y="18194"/>
                    <a:pt x="8500" y="18219"/>
                    <a:pt x="8539" y="18196"/>
                  </a:cubicBezTo>
                  <a:lnTo>
                    <a:pt x="14750" y="14415"/>
                  </a:lnTo>
                  <a:cubicBezTo>
                    <a:pt x="14789" y="14392"/>
                    <a:pt x="14806" y="14327"/>
                    <a:pt x="14790" y="14273"/>
                  </a:cubicBezTo>
                  <a:cubicBezTo>
                    <a:pt x="14790" y="14273"/>
                    <a:pt x="14318" y="12661"/>
                    <a:pt x="14318" y="12661"/>
                  </a:cubicBezTo>
                  <a:cubicBezTo>
                    <a:pt x="14302" y="12606"/>
                    <a:pt x="14260" y="12580"/>
                    <a:pt x="14222" y="12604"/>
                  </a:cubicBezTo>
                  <a:close/>
                  <a:moveTo>
                    <a:pt x="9817" y="13082"/>
                  </a:moveTo>
                  <a:lnTo>
                    <a:pt x="8782" y="13712"/>
                  </a:lnTo>
                  <a:cubicBezTo>
                    <a:pt x="8744" y="13735"/>
                    <a:pt x="8726" y="13799"/>
                    <a:pt x="8742" y="13854"/>
                  </a:cubicBezTo>
                  <a:lnTo>
                    <a:pt x="9180" y="15346"/>
                  </a:lnTo>
                  <a:cubicBezTo>
                    <a:pt x="9196" y="15401"/>
                    <a:pt x="9240" y="15427"/>
                    <a:pt x="9278" y="15404"/>
                  </a:cubicBezTo>
                  <a:lnTo>
                    <a:pt x="10313" y="14773"/>
                  </a:lnTo>
                  <a:cubicBezTo>
                    <a:pt x="10351" y="14750"/>
                    <a:pt x="10369" y="14686"/>
                    <a:pt x="10353" y="14631"/>
                  </a:cubicBezTo>
                  <a:lnTo>
                    <a:pt x="9916" y="13139"/>
                  </a:lnTo>
                  <a:cubicBezTo>
                    <a:pt x="9900" y="13084"/>
                    <a:pt x="9855" y="13058"/>
                    <a:pt x="9817" y="13082"/>
                  </a:cubicBezTo>
                  <a:close/>
                  <a:moveTo>
                    <a:pt x="6057" y="13241"/>
                  </a:moveTo>
                  <a:lnTo>
                    <a:pt x="5022" y="13872"/>
                  </a:lnTo>
                  <a:cubicBezTo>
                    <a:pt x="4984" y="13895"/>
                    <a:pt x="4966" y="13959"/>
                    <a:pt x="4982" y="14014"/>
                  </a:cubicBezTo>
                  <a:cubicBezTo>
                    <a:pt x="4982" y="14014"/>
                    <a:pt x="5420" y="15506"/>
                    <a:pt x="5420" y="15506"/>
                  </a:cubicBezTo>
                  <a:cubicBezTo>
                    <a:pt x="5436" y="15560"/>
                    <a:pt x="5480" y="15586"/>
                    <a:pt x="5518" y="15563"/>
                  </a:cubicBezTo>
                  <a:lnTo>
                    <a:pt x="6553" y="14933"/>
                  </a:lnTo>
                  <a:cubicBezTo>
                    <a:pt x="6591" y="14910"/>
                    <a:pt x="6609" y="14845"/>
                    <a:pt x="6593" y="14791"/>
                  </a:cubicBezTo>
                  <a:lnTo>
                    <a:pt x="6156" y="13301"/>
                  </a:lnTo>
                  <a:cubicBezTo>
                    <a:pt x="6140" y="13246"/>
                    <a:pt x="6095" y="13218"/>
                    <a:pt x="6057" y="13241"/>
                  </a:cubicBezTo>
                  <a:close/>
                  <a:moveTo>
                    <a:pt x="2641" y="13321"/>
                  </a:moveTo>
                  <a:lnTo>
                    <a:pt x="986" y="14330"/>
                  </a:lnTo>
                  <a:cubicBezTo>
                    <a:pt x="948" y="14353"/>
                    <a:pt x="930" y="14414"/>
                    <a:pt x="946" y="14469"/>
                  </a:cubicBezTo>
                  <a:lnTo>
                    <a:pt x="1349" y="15842"/>
                  </a:lnTo>
                  <a:cubicBezTo>
                    <a:pt x="1365" y="15897"/>
                    <a:pt x="1409" y="15923"/>
                    <a:pt x="1447" y="15899"/>
                  </a:cubicBezTo>
                  <a:lnTo>
                    <a:pt x="3101" y="14893"/>
                  </a:lnTo>
                  <a:cubicBezTo>
                    <a:pt x="3139" y="14870"/>
                    <a:pt x="3157" y="14808"/>
                    <a:pt x="3140" y="14753"/>
                  </a:cubicBezTo>
                  <a:lnTo>
                    <a:pt x="2738" y="13378"/>
                  </a:lnTo>
                  <a:cubicBezTo>
                    <a:pt x="2722" y="13323"/>
                    <a:pt x="2679" y="13298"/>
                    <a:pt x="2641" y="13321"/>
                  </a:cubicBezTo>
                  <a:close/>
                  <a:moveTo>
                    <a:pt x="8490" y="13879"/>
                  </a:moveTo>
                  <a:lnTo>
                    <a:pt x="7457" y="14509"/>
                  </a:lnTo>
                  <a:cubicBezTo>
                    <a:pt x="7419" y="14533"/>
                    <a:pt x="7399" y="14596"/>
                    <a:pt x="7415" y="14651"/>
                  </a:cubicBezTo>
                  <a:lnTo>
                    <a:pt x="7853" y="16144"/>
                  </a:lnTo>
                  <a:cubicBezTo>
                    <a:pt x="7869" y="16198"/>
                    <a:pt x="7913" y="16224"/>
                    <a:pt x="7951" y="16201"/>
                  </a:cubicBezTo>
                  <a:lnTo>
                    <a:pt x="8986" y="15571"/>
                  </a:lnTo>
                  <a:cubicBezTo>
                    <a:pt x="9024" y="15547"/>
                    <a:pt x="9042" y="15483"/>
                    <a:pt x="9026" y="15429"/>
                  </a:cubicBezTo>
                  <a:lnTo>
                    <a:pt x="8589" y="13936"/>
                  </a:lnTo>
                  <a:cubicBezTo>
                    <a:pt x="8573" y="13881"/>
                    <a:pt x="8528" y="13856"/>
                    <a:pt x="8490" y="13879"/>
                  </a:cubicBezTo>
                  <a:close/>
                  <a:moveTo>
                    <a:pt x="4785" y="14038"/>
                  </a:moveTo>
                  <a:lnTo>
                    <a:pt x="3750" y="14669"/>
                  </a:lnTo>
                  <a:cubicBezTo>
                    <a:pt x="3712" y="14692"/>
                    <a:pt x="3695" y="14756"/>
                    <a:pt x="3711" y="14811"/>
                  </a:cubicBezTo>
                  <a:cubicBezTo>
                    <a:pt x="3711" y="14811"/>
                    <a:pt x="4148" y="16303"/>
                    <a:pt x="4148" y="16303"/>
                  </a:cubicBezTo>
                  <a:cubicBezTo>
                    <a:pt x="4164" y="16358"/>
                    <a:pt x="4208" y="16383"/>
                    <a:pt x="4246" y="16360"/>
                  </a:cubicBezTo>
                  <a:lnTo>
                    <a:pt x="5281" y="15730"/>
                  </a:lnTo>
                  <a:cubicBezTo>
                    <a:pt x="5319" y="15707"/>
                    <a:pt x="5337" y="15643"/>
                    <a:pt x="5321" y="15588"/>
                  </a:cubicBezTo>
                  <a:lnTo>
                    <a:pt x="4884" y="14098"/>
                  </a:lnTo>
                  <a:cubicBezTo>
                    <a:pt x="4868" y="14043"/>
                    <a:pt x="4823" y="14015"/>
                    <a:pt x="4785" y="14038"/>
                  </a:cubicBezTo>
                  <a:close/>
                  <a:moveTo>
                    <a:pt x="7218" y="14676"/>
                  </a:moveTo>
                  <a:lnTo>
                    <a:pt x="6183" y="15306"/>
                  </a:lnTo>
                  <a:cubicBezTo>
                    <a:pt x="6145" y="15330"/>
                    <a:pt x="6128" y="15394"/>
                    <a:pt x="6144" y="15448"/>
                  </a:cubicBezTo>
                  <a:lnTo>
                    <a:pt x="6581" y="16941"/>
                  </a:lnTo>
                  <a:cubicBezTo>
                    <a:pt x="6597" y="16995"/>
                    <a:pt x="6641" y="17021"/>
                    <a:pt x="6679" y="16998"/>
                  </a:cubicBezTo>
                  <a:lnTo>
                    <a:pt x="7714" y="16368"/>
                  </a:lnTo>
                  <a:cubicBezTo>
                    <a:pt x="7752" y="16345"/>
                    <a:pt x="7770" y="16280"/>
                    <a:pt x="7754" y="16226"/>
                  </a:cubicBezTo>
                  <a:lnTo>
                    <a:pt x="7317" y="14734"/>
                  </a:lnTo>
                  <a:cubicBezTo>
                    <a:pt x="7301" y="14679"/>
                    <a:pt x="7256" y="14653"/>
                    <a:pt x="7218" y="14676"/>
                  </a:cubicBezTo>
                  <a:close/>
                  <a:moveTo>
                    <a:pt x="3445" y="14915"/>
                  </a:moveTo>
                  <a:lnTo>
                    <a:pt x="1483" y="16111"/>
                  </a:lnTo>
                  <a:cubicBezTo>
                    <a:pt x="1445" y="16134"/>
                    <a:pt x="1428" y="16196"/>
                    <a:pt x="1444" y="16251"/>
                  </a:cubicBezTo>
                  <a:lnTo>
                    <a:pt x="1843" y="17613"/>
                  </a:lnTo>
                  <a:cubicBezTo>
                    <a:pt x="1859" y="17668"/>
                    <a:pt x="1903" y="17694"/>
                    <a:pt x="1941" y="17671"/>
                  </a:cubicBezTo>
                  <a:lnTo>
                    <a:pt x="3901" y="16477"/>
                  </a:lnTo>
                  <a:cubicBezTo>
                    <a:pt x="3939" y="16454"/>
                    <a:pt x="3956" y="16390"/>
                    <a:pt x="3941" y="16335"/>
                  </a:cubicBezTo>
                  <a:lnTo>
                    <a:pt x="3541" y="14975"/>
                  </a:lnTo>
                  <a:cubicBezTo>
                    <a:pt x="3525" y="14920"/>
                    <a:pt x="3483" y="14892"/>
                    <a:pt x="3445" y="14915"/>
                  </a:cubicBezTo>
                  <a:close/>
                  <a:moveTo>
                    <a:pt x="5947" y="15473"/>
                  </a:moveTo>
                  <a:lnTo>
                    <a:pt x="4912" y="16104"/>
                  </a:lnTo>
                  <a:cubicBezTo>
                    <a:pt x="4873" y="16127"/>
                    <a:pt x="4856" y="16191"/>
                    <a:pt x="4872" y="16246"/>
                  </a:cubicBezTo>
                  <a:cubicBezTo>
                    <a:pt x="4872" y="16246"/>
                    <a:pt x="5309" y="17738"/>
                    <a:pt x="5309" y="17738"/>
                  </a:cubicBezTo>
                  <a:cubicBezTo>
                    <a:pt x="5325" y="17793"/>
                    <a:pt x="5369" y="17818"/>
                    <a:pt x="5408" y="17795"/>
                  </a:cubicBezTo>
                  <a:lnTo>
                    <a:pt x="6443" y="17165"/>
                  </a:lnTo>
                  <a:cubicBezTo>
                    <a:pt x="6481" y="17142"/>
                    <a:pt x="6498" y="17078"/>
                    <a:pt x="6482" y="17023"/>
                  </a:cubicBezTo>
                  <a:lnTo>
                    <a:pt x="6045" y="15531"/>
                  </a:lnTo>
                  <a:cubicBezTo>
                    <a:pt x="6029" y="15476"/>
                    <a:pt x="5985" y="15450"/>
                    <a:pt x="5947" y="15473"/>
                  </a:cubicBezTo>
                  <a:close/>
                  <a:moveTo>
                    <a:pt x="4658" y="16350"/>
                  </a:moveTo>
                  <a:lnTo>
                    <a:pt x="2036" y="17947"/>
                  </a:lnTo>
                  <a:cubicBezTo>
                    <a:pt x="1998" y="17970"/>
                    <a:pt x="1981" y="18034"/>
                    <a:pt x="1997" y="18089"/>
                  </a:cubicBezTo>
                  <a:lnTo>
                    <a:pt x="2399" y="19459"/>
                  </a:lnTo>
                  <a:cubicBezTo>
                    <a:pt x="2415" y="19514"/>
                    <a:pt x="2460" y="19540"/>
                    <a:pt x="2498" y="19517"/>
                  </a:cubicBezTo>
                  <a:lnTo>
                    <a:pt x="5117" y="17922"/>
                  </a:lnTo>
                  <a:cubicBezTo>
                    <a:pt x="5155" y="17899"/>
                    <a:pt x="5173" y="17835"/>
                    <a:pt x="5157" y="17780"/>
                  </a:cubicBezTo>
                  <a:lnTo>
                    <a:pt x="4756" y="16408"/>
                  </a:lnTo>
                  <a:cubicBezTo>
                    <a:pt x="4740" y="16353"/>
                    <a:pt x="4696" y="16327"/>
                    <a:pt x="4658" y="16350"/>
                  </a:cubicBezTo>
                  <a:close/>
                  <a:moveTo>
                    <a:pt x="7787" y="16587"/>
                  </a:moveTo>
                  <a:cubicBezTo>
                    <a:pt x="7766" y="16579"/>
                    <a:pt x="7741" y="16582"/>
                    <a:pt x="7716" y="16597"/>
                  </a:cubicBezTo>
                  <a:lnTo>
                    <a:pt x="6424" y="17382"/>
                  </a:lnTo>
                  <a:cubicBezTo>
                    <a:pt x="6374" y="17412"/>
                    <a:pt x="6349" y="17481"/>
                    <a:pt x="6365" y="17536"/>
                  </a:cubicBezTo>
                  <a:lnTo>
                    <a:pt x="6836" y="19148"/>
                  </a:lnTo>
                  <a:cubicBezTo>
                    <a:pt x="6853" y="19203"/>
                    <a:pt x="6905" y="19223"/>
                    <a:pt x="6954" y="19193"/>
                  </a:cubicBezTo>
                  <a:lnTo>
                    <a:pt x="8246" y="18405"/>
                  </a:lnTo>
                  <a:cubicBezTo>
                    <a:pt x="8296" y="18376"/>
                    <a:pt x="8321" y="18306"/>
                    <a:pt x="8305" y="18251"/>
                  </a:cubicBezTo>
                  <a:cubicBezTo>
                    <a:pt x="8305" y="18251"/>
                    <a:pt x="7834" y="16642"/>
                    <a:pt x="7834" y="16642"/>
                  </a:cubicBezTo>
                  <a:cubicBezTo>
                    <a:pt x="7826" y="16614"/>
                    <a:pt x="7808" y="16595"/>
                    <a:pt x="7787" y="16587"/>
                  </a:cubicBezTo>
                  <a:close/>
                  <a:moveTo>
                    <a:pt x="6135" y="17546"/>
                  </a:moveTo>
                  <a:lnTo>
                    <a:pt x="5133" y="18156"/>
                  </a:lnTo>
                  <a:cubicBezTo>
                    <a:pt x="5095" y="18180"/>
                    <a:pt x="5077" y="18243"/>
                    <a:pt x="5093" y="18298"/>
                  </a:cubicBezTo>
                  <a:lnTo>
                    <a:pt x="5566" y="19910"/>
                  </a:lnTo>
                  <a:cubicBezTo>
                    <a:pt x="5583" y="19965"/>
                    <a:pt x="5625" y="19991"/>
                    <a:pt x="5663" y="19967"/>
                  </a:cubicBezTo>
                  <a:lnTo>
                    <a:pt x="6665" y="19357"/>
                  </a:lnTo>
                  <a:cubicBezTo>
                    <a:pt x="6703" y="19334"/>
                    <a:pt x="6721" y="19270"/>
                    <a:pt x="6705" y="19215"/>
                  </a:cubicBezTo>
                  <a:cubicBezTo>
                    <a:pt x="6705" y="19215"/>
                    <a:pt x="6233" y="17606"/>
                    <a:pt x="6233" y="17606"/>
                  </a:cubicBezTo>
                  <a:cubicBezTo>
                    <a:pt x="6217" y="17551"/>
                    <a:pt x="6173" y="17523"/>
                    <a:pt x="6135" y="17546"/>
                  </a:cubicBezTo>
                  <a:close/>
                  <a:moveTo>
                    <a:pt x="4863" y="18343"/>
                  </a:moveTo>
                  <a:lnTo>
                    <a:pt x="3861" y="18954"/>
                  </a:lnTo>
                  <a:cubicBezTo>
                    <a:pt x="3823" y="18977"/>
                    <a:pt x="3805" y="19041"/>
                    <a:pt x="3821" y="19096"/>
                  </a:cubicBezTo>
                  <a:lnTo>
                    <a:pt x="4295" y="20707"/>
                  </a:lnTo>
                  <a:cubicBezTo>
                    <a:pt x="4311" y="20762"/>
                    <a:pt x="4354" y="20788"/>
                    <a:pt x="4391" y="20765"/>
                  </a:cubicBezTo>
                  <a:lnTo>
                    <a:pt x="5394" y="20154"/>
                  </a:lnTo>
                  <a:cubicBezTo>
                    <a:pt x="5432" y="20131"/>
                    <a:pt x="5449" y="20067"/>
                    <a:pt x="5433" y="20012"/>
                  </a:cubicBezTo>
                  <a:cubicBezTo>
                    <a:pt x="5433" y="20012"/>
                    <a:pt x="4962" y="18403"/>
                    <a:pt x="4962" y="18403"/>
                  </a:cubicBezTo>
                  <a:cubicBezTo>
                    <a:pt x="4946" y="18348"/>
                    <a:pt x="4901" y="18320"/>
                    <a:pt x="4863" y="18343"/>
                  </a:cubicBezTo>
                  <a:close/>
                  <a:moveTo>
                    <a:pt x="3536" y="19140"/>
                  </a:moveTo>
                  <a:lnTo>
                    <a:pt x="2534" y="19751"/>
                  </a:lnTo>
                  <a:cubicBezTo>
                    <a:pt x="2496" y="19774"/>
                    <a:pt x="2478" y="19838"/>
                    <a:pt x="2494" y="19893"/>
                  </a:cubicBezTo>
                  <a:lnTo>
                    <a:pt x="2968" y="21505"/>
                  </a:lnTo>
                  <a:cubicBezTo>
                    <a:pt x="2984" y="21559"/>
                    <a:pt x="3026" y="21585"/>
                    <a:pt x="3064" y="21562"/>
                  </a:cubicBezTo>
                  <a:lnTo>
                    <a:pt x="4067" y="20951"/>
                  </a:lnTo>
                  <a:cubicBezTo>
                    <a:pt x="4105" y="20928"/>
                    <a:pt x="4122" y="20864"/>
                    <a:pt x="4106" y="20809"/>
                  </a:cubicBezTo>
                  <a:cubicBezTo>
                    <a:pt x="4106" y="20809"/>
                    <a:pt x="3635" y="19198"/>
                    <a:pt x="3635" y="19198"/>
                  </a:cubicBezTo>
                  <a:cubicBezTo>
                    <a:pt x="3619" y="19143"/>
                    <a:pt x="3574" y="19117"/>
                    <a:pt x="3536" y="19140"/>
                  </a:cubicBezTo>
                  <a:close/>
                </a:path>
              </a:pathLst>
            </a:custGeom>
            <a:solidFill>
              <a:schemeClr val="bg2">
                <a:lumMod val="20000"/>
                <a:lumOff val="80000"/>
              </a:schemeClr>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25" name="Group 24"/>
          <p:cNvGrpSpPr/>
          <p:nvPr/>
        </p:nvGrpSpPr>
        <p:grpSpPr>
          <a:xfrm rot="18029733">
            <a:off x="1245654" y="-318254"/>
            <a:ext cx="1553560" cy="1419452"/>
            <a:chOff x="1803400" y="1689099"/>
            <a:chExt cx="2255740" cy="2065264"/>
          </a:xfrm>
        </p:grpSpPr>
        <p:sp>
          <p:nvSpPr>
            <p:cNvPr id="26" name="Shape 18"/>
            <p:cNvSpPr/>
            <p:nvPr/>
          </p:nvSpPr>
          <p:spPr>
            <a:xfrm>
              <a:off x="1993899" y="1689099"/>
              <a:ext cx="2065241" cy="2065264"/>
            </a:xfrm>
            <a:custGeom>
              <a:avLst/>
              <a:gdLst/>
              <a:ahLst/>
              <a:cxnLst>
                <a:cxn ang="0">
                  <a:pos x="wd2" y="hd2"/>
                </a:cxn>
                <a:cxn ang="5400000">
                  <a:pos x="wd2" y="hd2"/>
                </a:cxn>
                <a:cxn ang="10800000">
                  <a:pos x="wd2" y="hd2"/>
                </a:cxn>
                <a:cxn ang="16200000">
                  <a:pos x="wd2" y="hd2"/>
                </a:cxn>
              </a:cxnLst>
              <a:rect l="0" t="0" r="r" b="b"/>
              <a:pathLst>
                <a:path w="18968" h="18968" extrusionOk="0">
                  <a:moveTo>
                    <a:pt x="859" y="5546"/>
                  </a:moveTo>
                  <a:cubicBezTo>
                    <a:pt x="3035" y="782"/>
                    <a:pt x="8659" y="-1316"/>
                    <a:pt x="13423" y="859"/>
                  </a:cubicBezTo>
                  <a:cubicBezTo>
                    <a:pt x="18186" y="3035"/>
                    <a:pt x="20284" y="8659"/>
                    <a:pt x="18108" y="13423"/>
                  </a:cubicBezTo>
                  <a:cubicBezTo>
                    <a:pt x="15933" y="18186"/>
                    <a:pt x="10309" y="20284"/>
                    <a:pt x="5545" y="18109"/>
                  </a:cubicBezTo>
                  <a:cubicBezTo>
                    <a:pt x="782" y="15933"/>
                    <a:pt x="-1316" y="10308"/>
                    <a:pt x="859" y="5546"/>
                  </a:cubicBezTo>
                  <a:close/>
                </a:path>
              </a:pathLst>
            </a:custGeom>
            <a:solidFill>
              <a:schemeClr val="accent2"/>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7" name="Shape 19"/>
            <p:cNvSpPr/>
            <p:nvPr/>
          </p:nvSpPr>
          <p:spPr>
            <a:xfrm>
              <a:off x="2247900" y="1943100"/>
              <a:ext cx="1561239" cy="1561206"/>
            </a:xfrm>
            <a:custGeom>
              <a:avLst/>
              <a:gdLst/>
              <a:ahLst/>
              <a:cxnLst>
                <a:cxn ang="0">
                  <a:pos x="wd2" y="hd2"/>
                </a:cxn>
                <a:cxn ang="5400000">
                  <a:pos x="wd2" y="hd2"/>
                </a:cxn>
                <a:cxn ang="10800000">
                  <a:pos x="wd2" y="hd2"/>
                </a:cxn>
                <a:cxn ang="16200000">
                  <a:pos x="wd2" y="hd2"/>
                </a:cxn>
              </a:cxnLst>
              <a:rect l="0" t="0" r="r" b="b"/>
              <a:pathLst>
                <a:path w="18968" h="18968" extrusionOk="0">
                  <a:moveTo>
                    <a:pt x="859" y="5545"/>
                  </a:moveTo>
                  <a:cubicBezTo>
                    <a:pt x="3035" y="783"/>
                    <a:pt x="8659" y="-1316"/>
                    <a:pt x="13422" y="860"/>
                  </a:cubicBezTo>
                  <a:cubicBezTo>
                    <a:pt x="18186" y="3035"/>
                    <a:pt x="20284" y="8660"/>
                    <a:pt x="18109" y="13423"/>
                  </a:cubicBezTo>
                  <a:cubicBezTo>
                    <a:pt x="15933" y="18186"/>
                    <a:pt x="10309" y="20284"/>
                    <a:pt x="5545" y="18109"/>
                  </a:cubicBezTo>
                  <a:cubicBezTo>
                    <a:pt x="782" y="15934"/>
                    <a:pt x="-1316" y="10309"/>
                    <a:pt x="859" y="5545"/>
                  </a:cubicBezTo>
                  <a:close/>
                </a:path>
              </a:pathLst>
            </a:custGeom>
            <a:solidFill>
              <a:schemeClr val="accent2"/>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8" name="Shape 20"/>
            <p:cNvSpPr/>
            <p:nvPr/>
          </p:nvSpPr>
          <p:spPr>
            <a:xfrm>
              <a:off x="2362200" y="2057399"/>
              <a:ext cx="1327638" cy="1327638"/>
            </a:xfrm>
            <a:custGeom>
              <a:avLst/>
              <a:gdLst/>
              <a:ahLst/>
              <a:cxnLst>
                <a:cxn ang="0">
                  <a:pos x="wd2" y="hd2"/>
                </a:cxn>
                <a:cxn ang="5400000">
                  <a:pos x="wd2" y="hd2"/>
                </a:cxn>
                <a:cxn ang="10800000">
                  <a:pos x="wd2" y="hd2"/>
                </a:cxn>
                <a:cxn ang="16200000">
                  <a:pos x="wd2" y="hd2"/>
                </a:cxn>
              </a:cxnLst>
              <a:rect l="0" t="0" r="r" b="b"/>
              <a:pathLst>
                <a:path w="18968" h="18967" extrusionOk="0">
                  <a:moveTo>
                    <a:pt x="859" y="5545"/>
                  </a:moveTo>
                  <a:cubicBezTo>
                    <a:pt x="3035" y="783"/>
                    <a:pt x="8660" y="-1316"/>
                    <a:pt x="13423" y="860"/>
                  </a:cubicBezTo>
                  <a:cubicBezTo>
                    <a:pt x="18186" y="3034"/>
                    <a:pt x="20284" y="8659"/>
                    <a:pt x="18109" y="13423"/>
                  </a:cubicBezTo>
                  <a:cubicBezTo>
                    <a:pt x="15933" y="18186"/>
                    <a:pt x="10308" y="20284"/>
                    <a:pt x="5546" y="18109"/>
                  </a:cubicBezTo>
                  <a:cubicBezTo>
                    <a:pt x="782" y="15934"/>
                    <a:pt x="-1316" y="10309"/>
                    <a:pt x="859" y="5545"/>
                  </a:cubicBezTo>
                  <a:close/>
                </a:path>
              </a:pathLst>
            </a:custGeom>
            <a:solidFill>
              <a:schemeClr val="accent2">
                <a:lumMod val="50000"/>
              </a:schemeClr>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29" name="Shape 21"/>
            <p:cNvSpPr/>
            <p:nvPr/>
          </p:nvSpPr>
          <p:spPr>
            <a:xfrm>
              <a:off x="1803400" y="1854200"/>
              <a:ext cx="2098701" cy="1733338"/>
            </a:xfrm>
            <a:custGeom>
              <a:avLst/>
              <a:gdLst/>
              <a:ahLst/>
              <a:cxnLst>
                <a:cxn ang="0">
                  <a:pos x="wd2" y="hd2"/>
                </a:cxn>
                <a:cxn ang="5400000">
                  <a:pos x="wd2" y="hd2"/>
                </a:cxn>
                <a:cxn ang="10800000">
                  <a:pos x="wd2" y="hd2"/>
                </a:cxn>
                <a:cxn ang="16200000">
                  <a:pos x="wd2" y="hd2"/>
                </a:cxn>
              </a:cxnLst>
              <a:rect l="0" t="0" r="r" b="b"/>
              <a:pathLst>
                <a:path w="20320" h="19093" extrusionOk="0">
                  <a:moveTo>
                    <a:pt x="18802" y="13117"/>
                  </a:moveTo>
                  <a:cubicBezTo>
                    <a:pt x="17069" y="17435"/>
                    <a:pt x="12586" y="19337"/>
                    <a:pt x="8790" y="17365"/>
                  </a:cubicBezTo>
                  <a:cubicBezTo>
                    <a:pt x="4994" y="15393"/>
                    <a:pt x="3322" y="10294"/>
                    <a:pt x="5056" y="5975"/>
                  </a:cubicBezTo>
                  <a:cubicBezTo>
                    <a:pt x="6789" y="1657"/>
                    <a:pt x="11272" y="-246"/>
                    <a:pt x="15068" y="1726"/>
                  </a:cubicBezTo>
                  <a:cubicBezTo>
                    <a:pt x="18864" y="3699"/>
                    <a:pt x="20536" y="8798"/>
                    <a:pt x="18802" y="13117"/>
                  </a:cubicBezTo>
                  <a:close/>
                  <a:moveTo>
                    <a:pt x="3923" y="6703"/>
                  </a:moveTo>
                  <a:lnTo>
                    <a:pt x="769" y="5065"/>
                  </a:lnTo>
                  <a:cubicBezTo>
                    <a:pt x="504" y="4927"/>
                    <a:pt x="386" y="4568"/>
                    <a:pt x="507" y="4267"/>
                  </a:cubicBezTo>
                  <a:lnTo>
                    <a:pt x="695" y="3798"/>
                  </a:lnTo>
                  <a:cubicBezTo>
                    <a:pt x="816" y="3497"/>
                    <a:pt x="1132" y="3363"/>
                    <a:pt x="1396" y="3501"/>
                  </a:cubicBezTo>
                  <a:lnTo>
                    <a:pt x="4500" y="5113"/>
                  </a:lnTo>
                  <a:cubicBezTo>
                    <a:pt x="4430" y="5266"/>
                    <a:pt x="4362" y="5422"/>
                    <a:pt x="4298" y="5581"/>
                  </a:cubicBezTo>
                  <a:cubicBezTo>
                    <a:pt x="4150" y="5951"/>
                    <a:pt x="4027" y="6326"/>
                    <a:pt x="3923" y="6703"/>
                  </a:cubicBezTo>
                  <a:close/>
                  <a:moveTo>
                    <a:pt x="15414" y="864"/>
                  </a:moveTo>
                  <a:cubicBezTo>
                    <a:pt x="11474" y="-1183"/>
                    <a:pt x="6868" y="530"/>
                    <a:pt x="4712" y="4680"/>
                  </a:cubicBezTo>
                  <a:cubicBezTo>
                    <a:pt x="4712" y="4680"/>
                    <a:pt x="4712" y="4680"/>
                    <a:pt x="4712" y="4680"/>
                  </a:cubicBezTo>
                  <a:lnTo>
                    <a:pt x="1476" y="2998"/>
                  </a:lnTo>
                  <a:cubicBezTo>
                    <a:pt x="1059" y="2782"/>
                    <a:pt x="562" y="2993"/>
                    <a:pt x="372" y="3467"/>
                  </a:cubicBezTo>
                  <a:lnTo>
                    <a:pt x="75" y="4206"/>
                  </a:lnTo>
                  <a:cubicBezTo>
                    <a:pt x="-115" y="4680"/>
                    <a:pt x="70" y="5245"/>
                    <a:pt x="487" y="5462"/>
                  </a:cubicBezTo>
                  <a:lnTo>
                    <a:pt x="3802" y="7184"/>
                  </a:lnTo>
                  <a:cubicBezTo>
                    <a:pt x="2811" y="11576"/>
                    <a:pt x="4691" y="16278"/>
                    <a:pt x="8444" y="18227"/>
                  </a:cubicBezTo>
                  <a:cubicBezTo>
                    <a:pt x="12659" y="20417"/>
                    <a:pt x="17636" y="18305"/>
                    <a:pt x="19560" y="13510"/>
                  </a:cubicBezTo>
                  <a:cubicBezTo>
                    <a:pt x="21485" y="8715"/>
                    <a:pt x="19629" y="3054"/>
                    <a:pt x="15414" y="864"/>
                  </a:cubicBezTo>
                  <a:close/>
                </a:path>
              </a:pathLst>
            </a:custGeom>
            <a:solidFill>
              <a:srgbClr val="FFFFFF"/>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0" name="Shape 22"/>
            <p:cNvSpPr/>
            <p:nvPr/>
          </p:nvSpPr>
          <p:spPr>
            <a:xfrm>
              <a:off x="1841500" y="2171700"/>
              <a:ext cx="417335" cy="295693"/>
            </a:xfrm>
            <a:custGeom>
              <a:avLst/>
              <a:gdLst/>
              <a:ahLst/>
              <a:cxnLst>
                <a:cxn ang="0">
                  <a:pos x="wd2" y="hd2"/>
                </a:cxn>
                <a:cxn ang="5400000">
                  <a:pos x="wd2" y="hd2"/>
                </a:cxn>
                <a:cxn ang="10800000">
                  <a:pos x="wd2" y="hd2"/>
                </a:cxn>
                <a:cxn ang="16200000">
                  <a:pos x="wd2" y="hd2"/>
                </a:cxn>
              </a:cxnLst>
              <a:rect l="0" t="0" r="r" b="b"/>
              <a:pathLst>
                <a:path w="21216" h="21059" extrusionOk="0">
                  <a:moveTo>
                    <a:pt x="21216" y="10777"/>
                  </a:moveTo>
                  <a:lnTo>
                    <a:pt x="4919" y="352"/>
                  </a:lnTo>
                  <a:cubicBezTo>
                    <a:pt x="3530" y="-541"/>
                    <a:pt x="1873" y="326"/>
                    <a:pt x="1239" y="2274"/>
                  </a:cubicBezTo>
                  <a:lnTo>
                    <a:pt x="250" y="5309"/>
                  </a:lnTo>
                  <a:cubicBezTo>
                    <a:pt x="-384" y="7254"/>
                    <a:pt x="233" y="9576"/>
                    <a:pt x="1623" y="10464"/>
                  </a:cubicBezTo>
                  <a:lnTo>
                    <a:pt x="18183" y="21059"/>
                  </a:lnTo>
                  <a:cubicBezTo>
                    <a:pt x="18729" y="18617"/>
                    <a:pt x="19376" y="16193"/>
                    <a:pt x="20154" y="13805"/>
                  </a:cubicBezTo>
                  <a:cubicBezTo>
                    <a:pt x="20490" y="12775"/>
                    <a:pt x="20846" y="11768"/>
                    <a:pt x="21216" y="10777"/>
                  </a:cubicBezTo>
                  <a:close/>
                </a:path>
              </a:pathLst>
            </a:custGeom>
            <a:solidFill>
              <a:schemeClr val="accent2"/>
            </a:solidFill>
            <a:ln w="12700">
              <a:miter lim="400000"/>
            </a:ln>
          </p:spPr>
          <p:txBody>
            <a:bodyPr lIns="0" tIns="0" rIns="0" bIns="0" anchor="ct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1" name="Group 30"/>
          <p:cNvGrpSpPr/>
          <p:nvPr/>
        </p:nvGrpSpPr>
        <p:grpSpPr>
          <a:xfrm rot="1343347">
            <a:off x="5251538" y="1662820"/>
            <a:ext cx="1418763" cy="1569671"/>
            <a:chOff x="7105792" y="2470270"/>
            <a:chExt cx="3228380" cy="3564433"/>
          </a:xfrm>
        </p:grpSpPr>
        <p:sp>
          <p:nvSpPr>
            <p:cNvPr id="32" name="Shape 13"/>
            <p:cNvSpPr/>
            <p:nvPr/>
          </p:nvSpPr>
          <p:spPr>
            <a:xfrm rot="3070901">
              <a:off x="7333557" y="3034089"/>
              <a:ext cx="2817389" cy="3183840"/>
            </a:xfrm>
            <a:custGeom>
              <a:avLst/>
              <a:gdLst/>
              <a:ahLst/>
              <a:cxnLst>
                <a:cxn ang="0">
                  <a:pos x="wd2" y="hd2"/>
                </a:cxn>
                <a:cxn ang="5400000">
                  <a:pos x="wd2" y="hd2"/>
                </a:cxn>
                <a:cxn ang="10800000">
                  <a:pos x="wd2" y="hd2"/>
                </a:cxn>
                <a:cxn ang="16200000">
                  <a:pos x="wd2" y="hd2"/>
                </a:cxn>
              </a:cxnLst>
              <a:rect l="0" t="0" r="r" b="b"/>
              <a:pathLst>
                <a:path w="21470" h="21485" extrusionOk="0">
                  <a:moveTo>
                    <a:pt x="55" y="15521"/>
                  </a:moveTo>
                  <a:lnTo>
                    <a:pt x="9396" y="212"/>
                  </a:lnTo>
                  <a:cubicBezTo>
                    <a:pt x="9516" y="16"/>
                    <a:pt x="9795" y="-58"/>
                    <a:pt x="10017" y="48"/>
                  </a:cubicBezTo>
                  <a:lnTo>
                    <a:pt x="21230" y="5413"/>
                  </a:lnTo>
                  <a:cubicBezTo>
                    <a:pt x="21452" y="5519"/>
                    <a:pt x="21535" y="5767"/>
                    <a:pt x="21415" y="5963"/>
                  </a:cubicBezTo>
                  <a:lnTo>
                    <a:pt x="12074" y="21272"/>
                  </a:lnTo>
                  <a:cubicBezTo>
                    <a:pt x="11954" y="21468"/>
                    <a:pt x="11675" y="21542"/>
                    <a:pt x="11453" y="21436"/>
                  </a:cubicBezTo>
                  <a:lnTo>
                    <a:pt x="240" y="16071"/>
                  </a:lnTo>
                  <a:cubicBezTo>
                    <a:pt x="18" y="15965"/>
                    <a:pt x="-65" y="15717"/>
                    <a:pt x="55" y="15521"/>
                  </a:cubicBezTo>
                  <a:close/>
                </a:path>
              </a:pathLst>
            </a:custGeom>
            <a:solidFill>
              <a:schemeClr val="tx2">
                <a:lumMod val="40000"/>
                <a:lumOff val="60000"/>
              </a:scheme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3" name="Shape 14"/>
            <p:cNvSpPr/>
            <p:nvPr/>
          </p:nvSpPr>
          <p:spPr>
            <a:xfrm rot="3070901">
              <a:off x="7426632" y="3896544"/>
              <a:ext cx="153555" cy="173791"/>
            </a:xfrm>
            <a:custGeom>
              <a:avLst/>
              <a:gdLst/>
              <a:ahLst/>
              <a:cxnLst>
                <a:cxn ang="0">
                  <a:pos x="wd2" y="hd2"/>
                </a:cxn>
                <a:cxn ang="5400000">
                  <a:pos x="wd2" y="hd2"/>
                </a:cxn>
                <a:cxn ang="10800000">
                  <a:pos x="wd2" y="hd2"/>
                </a:cxn>
                <a:cxn ang="16200000">
                  <a:pos x="wd2" y="hd2"/>
                </a:cxn>
              </a:cxnLst>
              <a:rect l="0" t="0" r="r" b="b"/>
              <a:pathLst>
                <a:path w="21323" h="21355" extrusionOk="0">
                  <a:moveTo>
                    <a:pt x="0" y="16162"/>
                  </a:moveTo>
                  <a:lnTo>
                    <a:pt x="9870" y="0"/>
                  </a:lnTo>
                  <a:lnTo>
                    <a:pt x="20302" y="4987"/>
                  </a:lnTo>
                  <a:cubicBezTo>
                    <a:pt x="21244" y="5438"/>
                    <a:pt x="21600" y="6490"/>
                    <a:pt x="21089" y="7326"/>
                  </a:cubicBezTo>
                  <a:lnTo>
                    <a:pt x="13076" y="20450"/>
                  </a:lnTo>
                  <a:cubicBezTo>
                    <a:pt x="12566" y="21285"/>
                    <a:pt x="11376" y="21600"/>
                    <a:pt x="10433" y="21150"/>
                  </a:cubicBezTo>
                  <a:cubicBezTo>
                    <a:pt x="10433" y="21150"/>
                    <a:pt x="0" y="16162"/>
                    <a:pt x="0" y="16162"/>
                  </a:cubicBezTo>
                  <a:close/>
                </a:path>
              </a:pathLst>
            </a:custGeom>
            <a:solidFill>
              <a:schemeClr val="bg2">
                <a:lumMod val="40000"/>
                <a:lumOff val="60000"/>
              </a:scheme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4" name="Shape 15"/>
            <p:cNvSpPr/>
            <p:nvPr/>
          </p:nvSpPr>
          <p:spPr>
            <a:xfrm rot="3070901">
              <a:off x="9584944" y="3507891"/>
              <a:ext cx="153550" cy="173807"/>
            </a:xfrm>
            <a:custGeom>
              <a:avLst/>
              <a:gdLst/>
              <a:ahLst/>
              <a:cxnLst>
                <a:cxn ang="0">
                  <a:pos x="wd2" y="hd2"/>
                </a:cxn>
                <a:cxn ang="5400000">
                  <a:pos x="wd2" y="hd2"/>
                </a:cxn>
                <a:cxn ang="10800000">
                  <a:pos x="wd2" y="hd2"/>
                </a:cxn>
                <a:cxn ang="16200000">
                  <a:pos x="wd2" y="hd2"/>
                </a:cxn>
              </a:cxnLst>
              <a:rect l="0" t="0" r="r" b="b"/>
              <a:pathLst>
                <a:path w="21324" h="21356" extrusionOk="0">
                  <a:moveTo>
                    <a:pt x="0" y="16162"/>
                  </a:moveTo>
                  <a:lnTo>
                    <a:pt x="9870" y="0"/>
                  </a:lnTo>
                  <a:lnTo>
                    <a:pt x="20304" y="4989"/>
                  </a:lnTo>
                  <a:cubicBezTo>
                    <a:pt x="21245" y="5438"/>
                    <a:pt x="21600" y="6492"/>
                    <a:pt x="21091" y="7328"/>
                  </a:cubicBezTo>
                  <a:lnTo>
                    <a:pt x="13076" y="20452"/>
                  </a:lnTo>
                  <a:cubicBezTo>
                    <a:pt x="12568" y="21287"/>
                    <a:pt x="11376" y="21600"/>
                    <a:pt x="10433" y="21151"/>
                  </a:cubicBezTo>
                  <a:cubicBezTo>
                    <a:pt x="10433" y="21151"/>
                    <a:pt x="0" y="16162"/>
                    <a:pt x="0" y="16162"/>
                  </a:cubicBezTo>
                  <a:close/>
                </a:path>
              </a:pathLst>
            </a:custGeom>
            <a:solidFill>
              <a:schemeClr val="bg2">
                <a:lumMod val="40000"/>
                <a:lumOff val="60000"/>
              </a:scheme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5" name="Shape 16"/>
            <p:cNvSpPr/>
            <p:nvPr/>
          </p:nvSpPr>
          <p:spPr>
            <a:xfrm rot="3070901">
              <a:off x="7662673" y="1951395"/>
              <a:ext cx="1812343" cy="2850093"/>
            </a:xfrm>
            <a:custGeom>
              <a:avLst/>
              <a:gdLst/>
              <a:ahLst/>
              <a:cxnLst>
                <a:cxn ang="0">
                  <a:pos x="wd2" y="hd2"/>
                </a:cxn>
                <a:cxn ang="5400000">
                  <a:pos x="wd2" y="hd2"/>
                </a:cxn>
                <a:cxn ang="10800000">
                  <a:pos x="wd2" y="hd2"/>
                </a:cxn>
                <a:cxn ang="16200000">
                  <a:pos x="wd2" y="hd2"/>
                </a:cxn>
              </a:cxnLst>
              <a:rect l="0" t="0" r="r" b="b"/>
              <a:pathLst>
                <a:path w="21333" h="21440" extrusionOk="0">
                  <a:moveTo>
                    <a:pt x="188" y="20728"/>
                  </a:moveTo>
                  <a:lnTo>
                    <a:pt x="17376" y="398"/>
                  </a:lnTo>
                  <a:cubicBezTo>
                    <a:pt x="17790" y="-92"/>
                    <a:pt x="18273" y="-117"/>
                    <a:pt x="18595" y="254"/>
                  </a:cubicBezTo>
                  <a:lnTo>
                    <a:pt x="21333" y="3397"/>
                  </a:lnTo>
                  <a:lnTo>
                    <a:pt x="6271" y="21212"/>
                  </a:lnTo>
                  <a:lnTo>
                    <a:pt x="1243" y="21433"/>
                  </a:lnTo>
                  <a:cubicBezTo>
                    <a:pt x="113" y="21483"/>
                    <a:pt x="-267" y="21267"/>
                    <a:pt x="188" y="20728"/>
                  </a:cubicBezTo>
                  <a:close/>
                </a:path>
              </a:pathLst>
            </a:custGeom>
            <a:solidFill>
              <a:schemeClr val="tx2">
                <a:lumMod val="60000"/>
                <a:lumOff val="40000"/>
              </a:scheme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17"/>
            <p:cNvSpPr/>
            <p:nvPr/>
          </p:nvSpPr>
          <p:spPr>
            <a:xfrm rot="3070901">
              <a:off x="7779246" y="2160201"/>
              <a:ext cx="1556543" cy="2543590"/>
            </a:xfrm>
            <a:custGeom>
              <a:avLst/>
              <a:gdLst/>
              <a:ahLst/>
              <a:cxnLst>
                <a:cxn ang="0">
                  <a:pos x="wd2" y="hd2"/>
                </a:cxn>
                <a:cxn ang="5400000">
                  <a:pos x="wd2" y="hd2"/>
                </a:cxn>
                <a:cxn ang="10800000">
                  <a:pos x="wd2" y="hd2"/>
                </a:cxn>
                <a:cxn ang="16200000">
                  <a:pos x="wd2" y="hd2"/>
                </a:cxn>
              </a:cxnLst>
              <a:rect l="0" t="0" r="r" b="b"/>
              <a:pathLst>
                <a:path w="21600" h="21600" extrusionOk="0">
                  <a:moveTo>
                    <a:pt x="19072" y="0"/>
                  </a:moveTo>
                  <a:lnTo>
                    <a:pt x="21600" y="2640"/>
                  </a:lnTo>
                  <a:lnTo>
                    <a:pt x="5007" y="21433"/>
                  </a:lnTo>
                  <a:lnTo>
                    <a:pt x="0" y="21600"/>
                  </a:lnTo>
                  <a:cubicBezTo>
                    <a:pt x="0" y="21600"/>
                    <a:pt x="19072" y="0"/>
                    <a:pt x="19072" y="0"/>
                  </a:cubicBezTo>
                  <a:close/>
                </a:path>
              </a:pathLst>
            </a:custGeom>
            <a:solidFill>
              <a:srgbClr val="010101"/>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7" name="Shape 18"/>
            <p:cNvSpPr/>
            <p:nvPr/>
          </p:nvSpPr>
          <p:spPr>
            <a:xfrm rot="3070901">
              <a:off x="7735355" y="1876599"/>
              <a:ext cx="1504025" cy="2763151"/>
            </a:xfrm>
            <a:custGeom>
              <a:avLst/>
              <a:gdLst/>
              <a:ahLst/>
              <a:cxnLst>
                <a:cxn ang="0">
                  <a:pos x="wd2" y="hd2"/>
                </a:cxn>
                <a:cxn ang="5400000">
                  <a:pos x="wd2" y="hd2"/>
                </a:cxn>
                <a:cxn ang="10800000">
                  <a:pos x="wd2" y="hd2"/>
                </a:cxn>
                <a:cxn ang="16200000">
                  <a:pos x="wd2" y="hd2"/>
                </a:cxn>
              </a:cxnLst>
              <a:rect l="0" t="0" r="r" b="b"/>
              <a:pathLst>
                <a:path w="21551" h="21573" extrusionOk="0">
                  <a:moveTo>
                    <a:pt x="21" y="21435"/>
                  </a:moveTo>
                  <a:lnTo>
                    <a:pt x="21228" y="50"/>
                  </a:lnTo>
                  <a:cubicBezTo>
                    <a:pt x="21273" y="4"/>
                    <a:pt x="21378" y="-13"/>
                    <a:pt x="21461" y="12"/>
                  </a:cubicBezTo>
                  <a:lnTo>
                    <a:pt x="21461" y="12"/>
                  </a:lnTo>
                  <a:cubicBezTo>
                    <a:pt x="21544" y="36"/>
                    <a:pt x="21576" y="93"/>
                    <a:pt x="21531" y="139"/>
                  </a:cubicBezTo>
                  <a:lnTo>
                    <a:pt x="324" y="21524"/>
                  </a:lnTo>
                  <a:cubicBezTo>
                    <a:pt x="279" y="21570"/>
                    <a:pt x="174" y="21587"/>
                    <a:pt x="91" y="21563"/>
                  </a:cubicBezTo>
                  <a:lnTo>
                    <a:pt x="91" y="21562"/>
                  </a:lnTo>
                  <a:cubicBezTo>
                    <a:pt x="7" y="21538"/>
                    <a:pt x="-24" y="21481"/>
                    <a:pt x="21" y="21435"/>
                  </a:cubicBezTo>
                  <a:close/>
                </a:path>
              </a:pathLst>
            </a:custGeom>
            <a:solidFill>
              <a:srgbClr val="FEFEFE">
                <a:alpha val="50000"/>
              </a:srgb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8" name="Shape 19"/>
            <p:cNvSpPr/>
            <p:nvPr/>
          </p:nvSpPr>
          <p:spPr>
            <a:xfrm rot="3070901">
              <a:off x="7401115" y="3852234"/>
              <a:ext cx="186929" cy="179054"/>
            </a:xfrm>
            <a:custGeom>
              <a:avLst/>
              <a:gdLst/>
              <a:ahLst/>
              <a:cxnLst>
                <a:cxn ang="0">
                  <a:pos x="wd2" y="hd2"/>
                </a:cxn>
                <a:cxn ang="5400000">
                  <a:pos x="wd2" y="hd2"/>
                </a:cxn>
                <a:cxn ang="10800000">
                  <a:pos x="wd2" y="hd2"/>
                </a:cxn>
                <a:cxn ang="16200000">
                  <a:pos x="wd2" y="hd2"/>
                </a:cxn>
              </a:cxnLst>
              <a:rect l="0" t="0" r="r" b="b"/>
              <a:pathLst>
                <a:path w="21202" h="21184" extrusionOk="0">
                  <a:moveTo>
                    <a:pt x="167" y="11908"/>
                  </a:moveTo>
                  <a:lnTo>
                    <a:pt x="5940" y="767"/>
                  </a:lnTo>
                  <a:cubicBezTo>
                    <a:pt x="6306" y="58"/>
                    <a:pt x="7162" y="-208"/>
                    <a:pt x="7843" y="175"/>
                  </a:cubicBezTo>
                  <a:lnTo>
                    <a:pt x="20464" y="7289"/>
                  </a:lnTo>
                  <a:cubicBezTo>
                    <a:pt x="21144" y="7672"/>
                    <a:pt x="21401" y="8566"/>
                    <a:pt x="21034" y="9275"/>
                  </a:cubicBezTo>
                  <a:lnTo>
                    <a:pt x="15262" y="20417"/>
                  </a:lnTo>
                  <a:cubicBezTo>
                    <a:pt x="14894" y="21125"/>
                    <a:pt x="14037" y="21392"/>
                    <a:pt x="13358" y="21008"/>
                  </a:cubicBezTo>
                  <a:lnTo>
                    <a:pt x="735" y="13894"/>
                  </a:lnTo>
                  <a:cubicBezTo>
                    <a:pt x="56" y="13512"/>
                    <a:pt x="-199" y="12618"/>
                    <a:pt x="167" y="11908"/>
                  </a:cubicBezTo>
                  <a:close/>
                </a:path>
              </a:pathLst>
            </a:custGeom>
            <a:solidFill>
              <a:srgbClr val="FEFEFE"/>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20"/>
            <p:cNvSpPr/>
            <p:nvPr/>
          </p:nvSpPr>
          <p:spPr>
            <a:xfrm rot="3070901">
              <a:off x="9564300" y="3449738"/>
              <a:ext cx="169764" cy="162616"/>
            </a:xfrm>
            <a:custGeom>
              <a:avLst/>
              <a:gdLst/>
              <a:ahLst/>
              <a:cxnLst>
                <a:cxn ang="0">
                  <a:pos x="wd2" y="hd2"/>
                </a:cxn>
                <a:cxn ang="5400000">
                  <a:pos x="wd2" y="hd2"/>
                </a:cxn>
                <a:cxn ang="10800000">
                  <a:pos x="wd2" y="hd2"/>
                </a:cxn>
                <a:cxn ang="16200000">
                  <a:pos x="wd2" y="hd2"/>
                </a:cxn>
              </a:cxnLst>
              <a:rect l="0" t="0" r="r" b="b"/>
              <a:pathLst>
                <a:path w="21201" h="21185" extrusionOk="0">
                  <a:moveTo>
                    <a:pt x="169" y="11910"/>
                  </a:moveTo>
                  <a:lnTo>
                    <a:pt x="5939" y="768"/>
                  </a:lnTo>
                  <a:cubicBezTo>
                    <a:pt x="6307" y="59"/>
                    <a:pt x="7162" y="-208"/>
                    <a:pt x="7842" y="175"/>
                  </a:cubicBezTo>
                  <a:lnTo>
                    <a:pt x="20463" y="7290"/>
                  </a:lnTo>
                  <a:cubicBezTo>
                    <a:pt x="21145" y="7672"/>
                    <a:pt x="21400" y="8567"/>
                    <a:pt x="21033" y="9276"/>
                  </a:cubicBezTo>
                  <a:lnTo>
                    <a:pt x="15261" y="20417"/>
                  </a:lnTo>
                  <a:cubicBezTo>
                    <a:pt x="14895" y="21127"/>
                    <a:pt x="14038" y="21392"/>
                    <a:pt x="13357" y="21010"/>
                  </a:cubicBezTo>
                  <a:lnTo>
                    <a:pt x="735" y="13896"/>
                  </a:lnTo>
                  <a:cubicBezTo>
                    <a:pt x="57" y="13511"/>
                    <a:pt x="-200" y="12619"/>
                    <a:pt x="169" y="11910"/>
                  </a:cubicBezTo>
                  <a:close/>
                </a:path>
              </a:pathLst>
            </a:custGeom>
            <a:solidFill>
              <a:srgbClr val="FEFEFE"/>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0" name="Shape 21"/>
            <p:cNvSpPr/>
            <p:nvPr/>
          </p:nvSpPr>
          <p:spPr>
            <a:xfrm rot="3070901">
              <a:off x="7751245" y="3243207"/>
              <a:ext cx="2049534" cy="2455745"/>
            </a:xfrm>
            <a:custGeom>
              <a:avLst/>
              <a:gdLst/>
              <a:ahLst/>
              <a:cxnLst>
                <a:cxn ang="0">
                  <a:pos x="wd2" y="hd2"/>
                </a:cxn>
                <a:cxn ang="5400000">
                  <a:pos x="wd2" y="hd2"/>
                </a:cxn>
                <a:cxn ang="10800000">
                  <a:pos x="wd2" y="hd2"/>
                </a:cxn>
                <a:cxn ang="16200000">
                  <a:pos x="wd2" y="hd2"/>
                </a:cxn>
              </a:cxnLst>
              <a:rect l="0" t="0" r="r" b="b"/>
              <a:pathLst>
                <a:path w="21567" h="21567" extrusionOk="0">
                  <a:moveTo>
                    <a:pt x="11713" y="6"/>
                  </a:moveTo>
                  <a:cubicBezTo>
                    <a:pt x="11669" y="17"/>
                    <a:pt x="11629" y="42"/>
                    <a:pt x="11605" y="78"/>
                  </a:cubicBezTo>
                  <a:lnTo>
                    <a:pt x="11188" y="724"/>
                  </a:lnTo>
                  <a:cubicBezTo>
                    <a:pt x="11141" y="797"/>
                    <a:pt x="11172" y="888"/>
                    <a:pt x="11260" y="928"/>
                  </a:cubicBezTo>
                  <a:lnTo>
                    <a:pt x="11836" y="1186"/>
                  </a:lnTo>
                  <a:cubicBezTo>
                    <a:pt x="11923" y="1225"/>
                    <a:pt x="12033" y="1199"/>
                    <a:pt x="12080" y="1126"/>
                  </a:cubicBezTo>
                  <a:lnTo>
                    <a:pt x="12497" y="480"/>
                  </a:lnTo>
                  <a:cubicBezTo>
                    <a:pt x="12545" y="407"/>
                    <a:pt x="12509" y="316"/>
                    <a:pt x="12422" y="276"/>
                  </a:cubicBezTo>
                  <a:lnTo>
                    <a:pt x="11850" y="18"/>
                  </a:lnTo>
                  <a:cubicBezTo>
                    <a:pt x="11806" y="-2"/>
                    <a:pt x="11758" y="-5"/>
                    <a:pt x="11713" y="6"/>
                  </a:cubicBezTo>
                  <a:close/>
                  <a:moveTo>
                    <a:pt x="12738" y="585"/>
                  </a:moveTo>
                  <a:cubicBezTo>
                    <a:pt x="12684" y="599"/>
                    <a:pt x="12638" y="628"/>
                    <a:pt x="12609" y="673"/>
                  </a:cubicBezTo>
                  <a:lnTo>
                    <a:pt x="12228" y="1258"/>
                  </a:lnTo>
                  <a:cubicBezTo>
                    <a:pt x="12170" y="1347"/>
                    <a:pt x="12211" y="1459"/>
                    <a:pt x="12318" y="1507"/>
                  </a:cubicBezTo>
                  <a:lnTo>
                    <a:pt x="13095" y="1858"/>
                  </a:lnTo>
                  <a:cubicBezTo>
                    <a:pt x="13202" y="1907"/>
                    <a:pt x="13335" y="1873"/>
                    <a:pt x="13393" y="1783"/>
                  </a:cubicBezTo>
                  <a:lnTo>
                    <a:pt x="13771" y="1198"/>
                  </a:lnTo>
                  <a:cubicBezTo>
                    <a:pt x="13829" y="1109"/>
                    <a:pt x="13792" y="997"/>
                    <a:pt x="13685" y="949"/>
                  </a:cubicBezTo>
                  <a:lnTo>
                    <a:pt x="12908" y="598"/>
                  </a:lnTo>
                  <a:cubicBezTo>
                    <a:pt x="12854" y="573"/>
                    <a:pt x="12793" y="572"/>
                    <a:pt x="12738" y="585"/>
                  </a:cubicBezTo>
                  <a:close/>
                  <a:moveTo>
                    <a:pt x="10907" y="1159"/>
                  </a:moveTo>
                  <a:cubicBezTo>
                    <a:pt x="10863" y="1170"/>
                    <a:pt x="10823" y="1194"/>
                    <a:pt x="10800" y="1231"/>
                  </a:cubicBezTo>
                  <a:lnTo>
                    <a:pt x="10382" y="1876"/>
                  </a:lnTo>
                  <a:cubicBezTo>
                    <a:pt x="10335" y="1950"/>
                    <a:pt x="10367" y="2041"/>
                    <a:pt x="10454" y="2081"/>
                  </a:cubicBezTo>
                  <a:lnTo>
                    <a:pt x="11030" y="2339"/>
                  </a:lnTo>
                  <a:cubicBezTo>
                    <a:pt x="11117" y="2378"/>
                    <a:pt x="11227" y="2352"/>
                    <a:pt x="11274" y="2279"/>
                  </a:cubicBezTo>
                  <a:lnTo>
                    <a:pt x="11692" y="1633"/>
                  </a:lnTo>
                  <a:cubicBezTo>
                    <a:pt x="11739" y="1560"/>
                    <a:pt x="11704" y="1469"/>
                    <a:pt x="11616" y="1429"/>
                  </a:cubicBezTo>
                  <a:lnTo>
                    <a:pt x="11044" y="1171"/>
                  </a:lnTo>
                  <a:cubicBezTo>
                    <a:pt x="11000" y="1151"/>
                    <a:pt x="10952" y="1148"/>
                    <a:pt x="10907" y="1159"/>
                  </a:cubicBezTo>
                  <a:close/>
                  <a:moveTo>
                    <a:pt x="14120" y="1162"/>
                  </a:moveTo>
                  <a:cubicBezTo>
                    <a:pt x="14065" y="1175"/>
                    <a:pt x="14016" y="1204"/>
                    <a:pt x="13987" y="1249"/>
                  </a:cubicBezTo>
                  <a:lnTo>
                    <a:pt x="13609" y="1834"/>
                  </a:lnTo>
                  <a:cubicBezTo>
                    <a:pt x="13551" y="1924"/>
                    <a:pt x="13592" y="2035"/>
                    <a:pt x="13699" y="2084"/>
                  </a:cubicBezTo>
                  <a:lnTo>
                    <a:pt x="14476" y="2435"/>
                  </a:lnTo>
                  <a:cubicBezTo>
                    <a:pt x="14583" y="2483"/>
                    <a:pt x="14717" y="2449"/>
                    <a:pt x="14774" y="2360"/>
                  </a:cubicBezTo>
                  <a:lnTo>
                    <a:pt x="15156" y="1774"/>
                  </a:lnTo>
                  <a:cubicBezTo>
                    <a:pt x="15214" y="1685"/>
                    <a:pt x="15173" y="1573"/>
                    <a:pt x="15066" y="1525"/>
                  </a:cubicBezTo>
                  <a:lnTo>
                    <a:pt x="14289" y="1174"/>
                  </a:lnTo>
                  <a:cubicBezTo>
                    <a:pt x="14235" y="1150"/>
                    <a:pt x="14174" y="1148"/>
                    <a:pt x="14120" y="1162"/>
                  </a:cubicBezTo>
                  <a:close/>
                  <a:moveTo>
                    <a:pt x="12033" y="1738"/>
                  </a:moveTo>
                  <a:cubicBezTo>
                    <a:pt x="11975" y="1753"/>
                    <a:pt x="11924" y="1784"/>
                    <a:pt x="11893" y="1831"/>
                  </a:cubicBezTo>
                  <a:lnTo>
                    <a:pt x="10850" y="3444"/>
                  </a:lnTo>
                  <a:cubicBezTo>
                    <a:pt x="10788" y="3539"/>
                    <a:pt x="10829" y="3659"/>
                    <a:pt x="10943" y="3711"/>
                  </a:cubicBezTo>
                  <a:lnTo>
                    <a:pt x="11695" y="4050"/>
                  </a:lnTo>
                  <a:cubicBezTo>
                    <a:pt x="11810" y="4102"/>
                    <a:pt x="11954" y="4064"/>
                    <a:pt x="12015" y="3969"/>
                  </a:cubicBezTo>
                  <a:lnTo>
                    <a:pt x="13059" y="2360"/>
                  </a:lnTo>
                  <a:cubicBezTo>
                    <a:pt x="13121" y="2264"/>
                    <a:pt x="13076" y="2141"/>
                    <a:pt x="12961" y="2090"/>
                  </a:cubicBezTo>
                  <a:lnTo>
                    <a:pt x="12213" y="1753"/>
                  </a:lnTo>
                  <a:cubicBezTo>
                    <a:pt x="12156" y="1728"/>
                    <a:pt x="12092" y="1724"/>
                    <a:pt x="12033" y="1738"/>
                  </a:cubicBezTo>
                  <a:close/>
                  <a:moveTo>
                    <a:pt x="15501" y="1738"/>
                  </a:moveTo>
                  <a:cubicBezTo>
                    <a:pt x="15447" y="1752"/>
                    <a:pt x="15401" y="1781"/>
                    <a:pt x="15372" y="1825"/>
                  </a:cubicBezTo>
                  <a:lnTo>
                    <a:pt x="14990" y="2411"/>
                  </a:lnTo>
                  <a:cubicBezTo>
                    <a:pt x="14932" y="2500"/>
                    <a:pt x="14973" y="2612"/>
                    <a:pt x="15080" y="2660"/>
                  </a:cubicBezTo>
                  <a:lnTo>
                    <a:pt x="15857" y="3011"/>
                  </a:lnTo>
                  <a:cubicBezTo>
                    <a:pt x="15964" y="3060"/>
                    <a:pt x="16098" y="3026"/>
                    <a:pt x="16156" y="2936"/>
                  </a:cubicBezTo>
                  <a:lnTo>
                    <a:pt x="16537" y="2351"/>
                  </a:lnTo>
                  <a:cubicBezTo>
                    <a:pt x="16595" y="2261"/>
                    <a:pt x="16554" y="2150"/>
                    <a:pt x="16447" y="2102"/>
                  </a:cubicBezTo>
                  <a:lnTo>
                    <a:pt x="15670" y="1750"/>
                  </a:lnTo>
                  <a:cubicBezTo>
                    <a:pt x="15617" y="1726"/>
                    <a:pt x="15555" y="1725"/>
                    <a:pt x="15501" y="1738"/>
                  </a:cubicBezTo>
                  <a:close/>
                  <a:moveTo>
                    <a:pt x="10159" y="2312"/>
                  </a:moveTo>
                  <a:cubicBezTo>
                    <a:pt x="10115" y="2323"/>
                    <a:pt x="10075" y="2347"/>
                    <a:pt x="10051" y="2384"/>
                  </a:cubicBezTo>
                  <a:lnTo>
                    <a:pt x="9692" y="2942"/>
                  </a:lnTo>
                  <a:cubicBezTo>
                    <a:pt x="9644" y="3015"/>
                    <a:pt x="9676" y="3107"/>
                    <a:pt x="9764" y="3146"/>
                  </a:cubicBezTo>
                  <a:lnTo>
                    <a:pt x="10339" y="3404"/>
                  </a:lnTo>
                  <a:cubicBezTo>
                    <a:pt x="10427" y="3444"/>
                    <a:pt x="10536" y="3417"/>
                    <a:pt x="10584" y="3344"/>
                  </a:cubicBezTo>
                  <a:lnTo>
                    <a:pt x="10943" y="2786"/>
                  </a:lnTo>
                  <a:cubicBezTo>
                    <a:pt x="10991" y="2713"/>
                    <a:pt x="10959" y="2621"/>
                    <a:pt x="10872" y="2582"/>
                  </a:cubicBezTo>
                  <a:lnTo>
                    <a:pt x="10296" y="2324"/>
                  </a:lnTo>
                  <a:cubicBezTo>
                    <a:pt x="10252" y="2304"/>
                    <a:pt x="10204" y="2301"/>
                    <a:pt x="10159" y="2312"/>
                  </a:cubicBezTo>
                  <a:close/>
                  <a:moveTo>
                    <a:pt x="13397" y="2315"/>
                  </a:moveTo>
                  <a:cubicBezTo>
                    <a:pt x="13339" y="2329"/>
                    <a:pt x="13287" y="2360"/>
                    <a:pt x="13256" y="2408"/>
                  </a:cubicBezTo>
                  <a:lnTo>
                    <a:pt x="12692" y="3281"/>
                  </a:lnTo>
                  <a:cubicBezTo>
                    <a:pt x="12630" y="3377"/>
                    <a:pt x="12671" y="3497"/>
                    <a:pt x="12785" y="3549"/>
                  </a:cubicBezTo>
                  <a:lnTo>
                    <a:pt x="13537" y="3888"/>
                  </a:lnTo>
                  <a:cubicBezTo>
                    <a:pt x="13652" y="3939"/>
                    <a:pt x="13795" y="3902"/>
                    <a:pt x="13857" y="3807"/>
                  </a:cubicBezTo>
                  <a:lnTo>
                    <a:pt x="14422" y="2936"/>
                  </a:lnTo>
                  <a:cubicBezTo>
                    <a:pt x="14484" y="2841"/>
                    <a:pt x="14439" y="2718"/>
                    <a:pt x="14325" y="2666"/>
                  </a:cubicBezTo>
                  <a:lnTo>
                    <a:pt x="13577" y="2330"/>
                  </a:lnTo>
                  <a:cubicBezTo>
                    <a:pt x="13519" y="2304"/>
                    <a:pt x="13455" y="2300"/>
                    <a:pt x="13397" y="2315"/>
                  </a:cubicBezTo>
                  <a:close/>
                  <a:moveTo>
                    <a:pt x="16882" y="2411"/>
                  </a:moveTo>
                  <a:cubicBezTo>
                    <a:pt x="16828" y="2424"/>
                    <a:pt x="16782" y="2453"/>
                    <a:pt x="16753" y="2498"/>
                  </a:cubicBezTo>
                  <a:lnTo>
                    <a:pt x="16372" y="3083"/>
                  </a:lnTo>
                  <a:cubicBezTo>
                    <a:pt x="16314" y="3173"/>
                    <a:pt x="16355" y="3284"/>
                    <a:pt x="16462" y="3332"/>
                  </a:cubicBezTo>
                  <a:lnTo>
                    <a:pt x="17239" y="3684"/>
                  </a:lnTo>
                  <a:cubicBezTo>
                    <a:pt x="17346" y="3732"/>
                    <a:pt x="17479" y="3698"/>
                    <a:pt x="17537" y="3609"/>
                  </a:cubicBezTo>
                  <a:lnTo>
                    <a:pt x="17915" y="3023"/>
                  </a:lnTo>
                  <a:cubicBezTo>
                    <a:pt x="17973" y="2934"/>
                    <a:pt x="17936" y="2822"/>
                    <a:pt x="17828" y="2774"/>
                  </a:cubicBezTo>
                  <a:lnTo>
                    <a:pt x="17052" y="2423"/>
                  </a:lnTo>
                  <a:cubicBezTo>
                    <a:pt x="16998" y="2399"/>
                    <a:pt x="16937" y="2397"/>
                    <a:pt x="16882" y="2411"/>
                  </a:cubicBezTo>
                  <a:close/>
                  <a:moveTo>
                    <a:pt x="14764" y="2891"/>
                  </a:moveTo>
                  <a:cubicBezTo>
                    <a:pt x="14706" y="2906"/>
                    <a:pt x="14654" y="2936"/>
                    <a:pt x="14623" y="2984"/>
                  </a:cubicBezTo>
                  <a:lnTo>
                    <a:pt x="13497" y="4725"/>
                  </a:lnTo>
                  <a:cubicBezTo>
                    <a:pt x="13435" y="4821"/>
                    <a:pt x="13476" y="4941"/>
                    <a:pt x="13591" y="4993"/>
                  </a:cubicBezTo>
                  <a:lnTo>
                    <a:pt x="14343" y="5332"/>
                  </a:lnTo>
                  <a:cubicBezTo>
                    <a:pt x="14457" y="5383"/>
                    <a:pt x="14601" y="5346"/>
                    <a:pt x="14663" y="5251"/>
                  </a:cubicBezTo>
                  <a:lnTo>
                    <a:pt x="15789" y="3513"/>
                  </a:lnTo>
                  <a:cubicBezTo>
                    <a:pt x="15851" y="3417"/>
                    <a:pt x="15806" y="3294"/>
                    <a:pt x="15692" y="3242"/>
                  </a:cubicBezTo>
                  <a:lnTo>
                    <a:pt x="14944" y="2906"/>
                  </a:lnTo>
                  <a:cubicBezTo>
                    <a:pt x="14886" y="2880"/>
                    <a:pt x="14822" y="2877"/>
                    <a:pt x="14764" y="2891"/>
                  </a:cubicBezTo>
                  <a:close/>
                  <a:moveTo>
                    <a:pt x="18264" y="2987"/>
                  </a:moveTo>
                  <a:cubicBezTo>
                    <a:pt x="18209" y="3001"/>
                    <a:pt x="18163" y="3030"/>
                    <a:pt x="18134" y="3074"/>
                  </a:cubicBezTo>
                  <a:lnTo>
                    <a:pt x="17753" y="3660"/>
                  </a:lnTo>
                  <a:cubicBezTo>
                    <a:pt x="17695" y="3749"/>
                    <a:pt x="17736" y="3860"/>
                    <a:pt x="17843" y="3909"/>
                  </a:cubicBezTo>
                  <a:lnTo>
                    <a:pt x="18620" y="4260"/>
                  </a:lnTo>
                  <a:cubicBezTo>
                    <a:pt x="18727" y="4308"/>
                    <a:pt x="18861" y="4274"/>
                    <a:pt x="18918" y="4185"/>
                  </a:cubicBezTo>
                  <a:lnTo>
                    <a:pt x="19296" y="3600"/>
                  </a:lnTo>
                  <a:cubicBezTo>
                    <a:pt x="19354" y="3510"/>
                    <a:pt x="19317" y="3399"/>
                    <a:pt x="19210" y="3350"/>
                  </a:cubicBezTo>
                  <a:lnTo>
                    <a:pt x="18433" y="2999"/>
                  </a:lnTo>
                  <a:cubicBezTo>
                    <a:pt x="18379" y="2975"/>
                    <a:pt x="18318" y="2974"/>
                    <a:pt x="18264" y="2987"/>
                  </a:cubicBezTo>
                  <a:close/>
                  <a:moveTo>
                    <a:pt x="9469" y="3368"/>
                  </a:moveTo>
                  <a:cubicBezTo>
                    <a:pt x="9424" y="3380"/>
                    <a:pt x="9384" y="3404"/>
                    <a:pt x="9361" y="3441"/>
                  </a:cubicBezTo>
                  <a:lnTo>
                    <a:pt x="9001" y="3999"/>
                  </a:lnTo>
                  <a:cubicBezTo>
                    <a:pt x="8953" y="4072"/>
                    <a:pt x="8985" y="4164"/>
                    <a:pt x="9073" y="4203"/>
                  </a:cubicBezTo>
                  <a:lnTo>
                    <a:pt x="9648" y="4461"/>
                  </a:lnTo>
                  <a:cubicBezTo>
                    <a:pt x="9736" y="4501"/>
                    <a:pt x="9846" y="4474"/>
                    <a:pt x="9893" y="4401"/>
                  </a:cubicBezTo>
                  <a:lnTo>
                    <a:pt x="10253" y="3843"/>
                  </a:lnTo>
                  <a:cubicBezTo>
                    <a:pt x="10300" y="3770"/>
                    <a:pt x="10268" y="3678"/>
                    <a:pt x="10181" y="3639"/>
                  </a:cubicBezTo>
                  <a:lnTo>
                    <a:pt x="9605" y="3380"/>
                  </a:lnTo>
                  <a:cubicBezTo>
                    <a:pt x="9561" y="3361"/>
                    <a:pt x="9513" y="3357"/>
                    <a:pt x="9469" y="3368"/>
                  </a:cubicBezTo>
                  <a:close/>
                  <a:moveTo>
                    <a:pt x="16192" y="3564"/>
                  </a:moveTo>
                  <a:cubicBezTo>
                    <a:pt x="16137" y="3577"/>
                    <a:pt x="16091" y="3606"/>
                    <a:pt x="16062" y="3651"/>
                  </a:cubicBezTo>
                  <a:lnTo>
                    <a:pt x="15681" y="4236"/>
                  </a:lnTo>
                  <a:cubicBezTo>
                    <a:pt x="15623" y="4325"/>
                    <a:pt x="15664" y="4437"/>
                    <a:pt x="15771" y="4485"/>
                  </a:cubicBezTo>
                  <a:lnTo>
                    <a:pt x="16548" y="4837"/>
                  </a:lnTo>
                  <a:cubicBezTo>
                    <a:pt x="16655" y="4885"/>
                    <a:pt x="16789" y="4851"/>
                    <a:pt x="16846" y="4761"/>
                  </a:cubicBezTo>
                  <a:lnTo>
                    <a:pt x="17228" y="4176"/>
                  </a:lnTo>
                  <a:cubicBezTo>
                    <a:pt x="17285" y="4087"/>
                    <a:pt x="17245" y="3975"/>
                    <a:pt x="17138" y="3927"/>
                  </a:cubicBezTo>
                  <a:lnTo>
                    <a:pt x="16361" y="3576"/>
                  </a:lnTo>
                  <a:cubicBezTo>
                    <a:pt x="16307" y="3551"/>
                    <a:pt x="16246" y="3550"/>
                    <a:pt x="16192" y="3564"/>
                  </a:cubicBezTo>
                  <a:close/>
                  <a:moveTo>
                    <a:pt x="12537" y="3756"/>
                  </a:moveTo>
                  <a:cubicBezTo>
                    <a:pt x="12480" y="3770"/>
                    <a:pt x="12427" y="3802"/>
                    <a:pt x="12397" y="3849"/>
                  </a:cubicBezTo>
                  <a:lnTo>
                    <a:pt x="12001" y="4461"/>
                  </a:lnTo>
                  <a:cubicBezTo>
                    <a:pt x="11940" y="4555"/>
                    <a:pt x="11982" y="4675"/>
                    <a:pt x="12095" y="4725"/>
                  </a:cubicBezTo>
                  <a:lnTo>
                    <a:pt x="12850" y="5068"/>
                  </a:lnTo>
                  <a:cubicBezTo>
                    <a:pt x="12962" y="5118"/>
                    <a:pt x="13106" y="5083"/>
                    <a:pt x="13167" y="4990"/>
                  </a:cubicBezTo>
                  <a:lnTo>
                    <a:pt x="13562" y="4374"/>
                  </a:lnTo>
                  <a:cubicBezTo>
                    <a:pt x="13623" y="4280"/>
                    <a:pt x="13581" y="4161"/>
                    <a:pt x="13469" y="4110"/>
                  </a:cubicBezTo>
                  <a:lnTo>
                    <a:pt x="12713" y="3771"/>
                  </a:lnTo>
                  <a:cubicBezTo>
                    <a:pt x="12657" y="3745"/>
                    <a:pt x="12594" y="3742"/>
                    <a:pt x="12537" y="3756"/>
                  </a:cubicBezTo>
                  <a:close/>
                  <a:moveTo>
                    <a:pt x="10656" y="3852"/>
                  </a:moveTo>
                  <a:cubicBezTo>
                    <a:pt x="10602" y="3865"/>
                    <a:pt x="10555" y="3895"/>
                    <a:pt x="10526" y="3939"/>
                  </a:cubicBezTo>
                  <a:lnTo>
                    <a:pt x="10156" y="4512"/>
                  </a:lnTo>
                  <a:cubicBezTo>
                    <a:pt x="10099" y="4600"/>
                    <a:pt x="10140" y="4708"/>
                    <a:pt x="10246" y="4755"/>
                  </a:cubicBezTo>
                  <a:lnTo>
                    <a:pt x="11026" y="5110"/>
                  </a:lnTo>
                  <a:cubicBezTo>
                    <a:pt x="11131" y="5157"/>
                    <a:pt x="11264" y="5125"/>
                    <a:pt x="11321" y="5038"/>
                  </a:cubicBezTo>
                  <a:lnTo>
                    <a:pt x="11692" y="4464"/>
                  </a:lnTo>
                  <a:cubicBezTo>
                    <a:pt x="11748" y="4377"/>
                    <a:pt x="11710" y="4266"/>
                    <a:pt x="11605" y="4218"/>
                  </a:cubicBezTo>
                  <a:lnTo>
                    <a:pt x="10821" y="3864"/>
                  </a:lnTo>
                  <a:cubicBezTo>
                    <a:pt x="10769" y="3840"/>
                    <a:pt x="10709" y="3839"/>
                    <a:pt x="10656" y="3852"/>
                  </a:cubicBezTo>
                  <a:close/>
                  <a:moveTo>
                    <a:pt x="17458" y="4140"/>
                  </a:moveTo>
                  <a:cubicBezTo>
                    <a:pt x="17404" y="4154"/>
                    <a:pt x="17357" y="4182"/>
                    <a:pt x="17328" y="4227"/>
                  </a:cubicBezTo>
                  <a:lnTo>
                    <a:pt x="16947" y="4812"/>
                  </a:lnTo>
                  <a:cubicBezTo>
                    <a:pt x="16889" y="4902"/>
                    <a:pt x="16930" y="5013"/>
                    <a:pt x="17037" y="5062"/>
                  </a:cubicBezTo>
                  <a:lnTo>
                    <a:pt x="17814" y="5413"/>
                  </a:lnTo>
                  <a:cubicBezTo>
                    <a:pt x="17921" y="5461"/>
                    <a:pt x="18055" y="5427"/>
                    <a:pt x="18113" y="5338"/>
                  </a:cubicBezTo>
                  <a:lnTo>
                    <a:pt x="18494" y="4752"/>
                  </a:lnTo>
                  <a:cubicBezTo>
                    <a:pt x="18552" y="4663"/>
                    <a:pt x="18511" y="4551"/>
                    <a:pt x="18404" y="4503"/>
                  </a:cubicBezTo>
                  <a:lnTo>
                    <a:pt x="17627" y="4152"/>
                  </a:lnTo>
                  <a:cubicBezTo>
                    <a:pt x="17574" y="4128"/>
                    <a:pt x="17512" y="4126"/>
                    <a:pt x="17458" y="4140"/>
                  </a:cubicBezTo>
                  <a:close/>
                  <a:moveTo>
                    <a:pt x="8778" y="4425"/>
                  </a:moveTo>
                  <a:cubicBezTo>
                    <a:pt x="8733" y="4436"/>
                    <a:pt x="8694" y="4461"/>
                    <a:pt x="8670" y="4497"/>
                  </a:cubicBezTo>
                  <a:lnTo>
                    <a:pt x="8310" y="5056"/>
                  </a:lnTo>
                  <a:cubicBezTo>
                    <a:pt x="8263" y="5129"/>
                    <a:pt x="8295" y="5220"/>
                    <a:pt x="8382" y="5260"/>
                  </a:cubicBezTo>
                  <a:lnTo>
                    <a:pt x="8958" y="5518"/>
                  </a:lnTo>
                  <a:cubicBezTo>
                    <a:pt x="9045" y="5557"/>
                    <a:pt x="9155" y="5531"/>
                    <a:pt x="9202" y="5458"/>
                  </a:cubicBezTo>
                  <a:lnTo>
                    <a:pt x="9562" y="4900"/>
                  </a:lnTo>
                  <a:cubicBezTo>
                    <a:pt x="9609" y="4826"/>
                    <a:pt x="9578" y="4735"/>
                    <a:pt x="9490" y="4695"/>
                  </a:cubicBezTo>
                  <a:lnTo>
                    <a:pt x="8915" y="4437"/>
                  </a:lnTo>
                  <a:cubicBezTo>
                    <a:pt x="8871" y="4417"/>
                    <a:pt x="8822" y="4414"/>
                    <a:pt x="8778" y="4425"/>
                  </a:cubicBezTo>
                  <a:close/>
                  <a:moveTo>
                    <a:pt x="15393" y="4716"/>
                  </a:moveTo>
                  <a:cubicBezTo>
                    <a:pt x="15335" y="4731"/>
                    <a:pt x="15284" y="4762"/>
                    <a:pt x="15253" y="4809"/>
                  </a:cubicBezTo>
                  <a:lnTo>
                    <a:pt x="14533" y="5920"/>
                  </a:lnTo>
                  <a:cubicBezTo>
                    <a:pt x="14472" y="6016"/>
                    <a:pt x="14512" y="6139"/>
                    <a:pt x="14627" y="6190"/>
                  </a:cubicBezTo>
                  <a:lnTo>
                    <a:pt x="15379" y="6527"/>
                  </a:lnTo>
                  <a:cubicBezTo>
                    <a:pt x="15493" y="6578"/>
                    <a:pt x="15637" y="6541"/>
                    <a:pt x="15699" y="6446"/>
                  </a:cubicBezTo>
                  <a:lnTo>
                    <a:pt x="16418" y="5338"/>
                  </a:lnTo>
                  <a:cubicBezTo>
                    <a:pt x="16480" y="5242"/>
                    <a:pt x="16436" y="5119"/>
                    <a:pt x="16321" y="5068"/>
                  </a:cubicBezTo>
                  <a:lnTo>
                    <a:pt x="15573" y="4731"/>
                  </a:lnTo>
                  <a:cubicBezTo>
                    <a:pt x="15516" y="4706"/>
                    <a:pt x="15451" y="4702"/>
                    <a:pt x="15393" y="4716"/>
                  </a:cubicBezTo>
                  <a:close/>
                  <a:moveTo>
                    <a:pt x="11731" y="4909"/>
                  </a:moveTo>
                  <a:cubicBezTo>
                    <a:pt x="11674" y="4923"/>
                    <a:pt x="11621" y="4955"/>
                    <a:pt x="11591" y="5002"/>
                  </a:cubicBezTo>
                  <a:lnTo>
                    <a:pt x="11195" y="5614"/>
                  </a:lnTo>
                  <a:cubicBezTo>
                    <a:pt x="11134" y="5708"/>
                    <a:pt x="11176" y="5828"/>
                    <a:pt x="11289" y="5878"/>
                  </a:cubicBezTo>
                  <a:lnTo>
                    <a:pt x="12044" y="6220"/>
                  </a:lnTo>
                  <a:cubicBezTo>
                    <a:pt x="12157" y="6271"/>
                    <a:pt x="12300" y="6236"/>
                    <a:pt x="12361" y="6142"/>
                  </a:cubicBezTo>
                  <a:lnTo>
                    <a:pt x="12756" y="5527"/>
                  </a:lnTo>
                  <a:cubicBezTo>
                    <a:pt x="12817" y="5433"/>
                    <a:pt x="12776" y="5314"/>
                    <a:pt x="12663" y="5263"/>
                  </a:cubicBezTo>
                  <a:lnTo>
                    <a:pt x="11907" y="4924"/>
                  </a:lnTo>
                  <a:cubicBezTo>
                    <a:pt x="11851" y="4898"/>
                    <a:pt x="11788" y="4894"/>
                    <a:pt x="11731" y="4909"/>
                  </a:cubicBezTo>
                  <a:close/>
                  <a:moveTo>
                    <a:pt x="9850" y="5005"/>
                  </a:moveTo>
                  <a:cubicBezTo>
                    <a:pt x="9797" y="5018"/>
                    <a:pt x="9749" y="5048"/>
                    <a:pt x="9720" y="5092"/>
                  </a:cubicBezTo>
                  <a:lnTo>
                    <a:pt x="9350" y="5665"/>
                  </a:lnTo>
                  <a:cubicBezTo>
                    <a:pt x="9293" y="5753"/>
                    <a:pt x="9335" y="5861"/>
                    <a:pt x="9440" y="5908"/>
                  </a:cubicBezTo>
                  <a:lnTo>
                    <a:pt x="10220" y="6263"/>
                  </a:lnTo>
                  <a:cubicBezTo>
                    <a:pt x="10326" y="6310"/>
                    <a:pt x="10459" y="6278"/>
                    <a:pt x="10515" y="6190"/>
                  </a:cubicBezTo>
                  <a:lnTo>
                    <a:pt x="10886" y="5617"/>
                  </a:lnTo>
                  <a:cubicBezTo>
                    <a:pt x="10943" y="5529"/>
                    <a:pt x="10905" y="5418"/>
                    <a:pt x="10800" y="5371"/>
                  </a:cubicBezTo>
                  <a:lnTo>
                    <a:pt x="10015" y="5017"/>
                  </a:lnTo>
                  <a:cubicBezTo>
                    <a:pt x="9963" y="4993"/>
                    <a:pt x="9903" y="4991"/>
                    <a:pt x="9850" y="5005"/>
                  </a:cubicBezTo>
                  <a:close/>
                  <a:moveTo>
                    <a:pt x="13343" y="5197"/>
                  </a:moveTo>
                  <a:cubicBezTo>
                    <a:pt x="13286" y="5211"/>
                    <a:pt x="13233" y="5243"/>
                    <a:pt x="13202" y="5290"/>
                  </a:cubicBezTo>
                  <a:lnTo>
                    <a:pt x="12807" y="5902"/>
                  </a:lnTo>
                  <a:cubicBezTo>
                    <a:pt x="12746" y="5996"/>
                    <a:pt x="12788" y="6116"/>
                    <a:pt x="12900" y="6166"/>
                  </a:cubicBezTo>
                  <a:lnTo>
                    <a:pt x="13656" y="6509"/>
                  </a:lnTo>
                  <a:cubicBezTo>
                    <a:pt x="13768" y="6559"/>
                    <a:pt x="13912" y="6524"/>
                    <a:pt x="13972" y="6431"/>
                  </a:cubicBezTo>
                  <a:lnTo>
                    <a:pt x="14368" y="5815"/>
                  </a:lnTo>
                  <a:cubicBezTo>
                    <a:pt x="14429" y="5721"/>
                    <a:pt x="14387" y="5602"/>
                    <a:pt x="14274" y="5551"/>
                  </a:cubicBezTo>
                  <a:lnTo>
                    <a:pt x="13519" y="5212"/>
                  </a:lnTo>
                  <a:cubicBezTo>
                    <a:pt x="13463" y="5186"/>
                    <a:pt x="13400" y="5183"/>
                    <a:pt x="13343" y="5197"/>
                  </a:cubicBezTo>
                  <a:close/>
                  <a:moveTo>
                    <a:pt x="16767" y="5293"/>
                  </a:moveTo>
                  <a:cubicBezTo>
                    <a:pt x="16713" y="5306"/>
                    <a:pt x="16667" y="5335"/>
                    <a:pt x="16638" y="5380"/>
                  </a:cubicBezTo>
                  <a:lnTo>
                    <a:pt x="16257" y="5965"/>
                  </a:lnTo>
                  <a:cubicBezTo>
                    <a:pt x="16199" y="6055"/>
                    <a:pt x="16239" y="6166"/>
                    <a:pt x="16346" y="6214"/>
                  </a:cubicBezTo>
                  <a:lnTo>
                    <a:pt x="17123" y="6566"/>
                  </a:lnTo>
                  <a:cubicBezTo>
                    <a:pt x="17231" y="6614"/>
                    <a:pt x="17364" y="6580"/>
                    <a:pt x="17422" y="6491"/>
                  </a:cubicBezTo>
                  <a:lnTo>
                    <a:pt x="17803" y="5905"/>
                  </a:lnTo>
                  <a:cubicBezTo>
                    <a:pt x="17861" y="5816"/>
                    <a:pt x="17820" y="5704"/>
                    <a:pt x="17713" y="5656"/>
                  </a:cubicBezTo>
                  <a:lnTo>
                    <a:pt x="16936" y="5305"/>
                  </a:lnTo>
                  <a:cubicBezTo>
                    <a:pt x="16883" y="5281"/>
                    <a:pt x="16822" y="5279"/>
                    <a:pt x="16767" y="5293"/>
                  </a:cubicBezTo>
                  <a:close/>
                  <a:moveTo>
                    <a:pt x="8087" y="5482"/>
                  </a:moveTo>
                  <a:cubicBezTo>
                    <a:pt x="8043" y="5493"/>
                    <a:pt x="8003" y="5517"/>
                    <a:pt x="7979" y="5554"/>
                  </a:cubicBezTo>
                  <a:lnTo>
                    <a:pt x="7620" y="6112"/>
                  </a:lnTo>
                  <a:cubicBezTo>
                    <a:pt x="7572" y="6186"/>
                    <a:pt x="7604" y="6277"/>
                    <a:pt x="7692" y="6317"/>
                  </a:cubicBezTo>
                  <a:lnTo>
                    <a:pt x="8267" y="6575"/>
                  </a:lnTo>
                  <a:cubicBezTo>
                    <a:pt x="8355" y="6614"/>
                    <a:pt x="8464" y="6588"/>
                    <a:pt x="8512" y="6515"/>
                  </a:cubicBezTo>
                  <a:lnTo>
                    <a:pt x="8871" y="5956"/>
                  </a:lnTo>
                  <a:cubicBezTo>
                    <a:pt x="8919" y="5883"/>
                    <a:pt x="8887" y="5792"/>
                    <a:pt x="8800" y="5752"/>
                  </a:cubicBezTo>
                  <a:lnTo>
                    <a:pt x="8224" y="5494"/>
                  </a:lnTo>
                  <a:cubicBezTo>
                    <a:pt x="8180" y="5474"/>
                    <a:pt x="8132" y="5471"/>
                    <a:pt x="8087" y="5482"/>
                  </a:cubicBezTo>
                  <a:close/>
                  <a:moveTo>
                    <a:pt x="10925" y="6061"/>
                  </a:moveTo>
                  <a:cubicBezTo>
                    <a:pt x="10868" y="6076"/>
                    <a:pt x="10816" y="6107"/>
                    <a:pt x="10785" y="6154"/>
                  </a:cubicBezTo>
                  <a:lnTo>
                    <a:pt x="10389" y="6767"/>
                  </a:lnTo>
                  <a:cubicBezTo>
                    <a:pt x="10329" y="6861"/>
                    <a:pt x="10370" y="6980"/>
                    <a:pt x="10483" y="7031"/>
                  </a:cubicBezTo>
                  <a:lnTo>
                    <a:pt x="11238" y="7373"/>
                  </a:lnTo>
                  <a:cubicBezTo>
                    <a:pt x="11351" y="7424"/>
                    <a:pt x="11494" y="7389"/>
                    <a:pt x="11555" y="7295"/>
                  </a:cubicBezTo>
                  <a:lnTo>
                    <a:pt x="11951" y="6680"/>
                  </a:lnTo>
                  <a:cubicBezTo>
                    <a:pt x="12011" y="6586"/>
                    <a:pt x="11970" y="6466"/>
                    <a:pt x="11857" y="6416"/>
                  </a:cubicBezTo>
                  <a:lnTo>
                    <a:pt x="11102" y="6076"/>
                  </a:lnTo>
                  <a:cubicBezTo>
                    <a:pt x="11045" y="6051"/>
                    <a:pt x="10983" y="6047"/>
                    <a:pt x="10925" y="6061"/>
                  </a:cubicBezTo>
                  <a:close/>
                  <a:moveTo>
                    <a:pt x="9159" y="6254"/>
                  </a:moveTo>
                  <a:cubicBezTo>
                    <a:pt x="9106" y="6267"/>
                    <a:pt x="9058" y="6297"/>
                    <a:pt x="9030" y="6341"/>
                  </a:cubicBezTo>
                  <a:lnTo>
                    <a:pt x="8659" y="6914"/>
                  </a:lnTo>
                  <a:cubicBezTo>
                    <a:pt x="8602" y="7002"/>
                    <a:pt x="8644" y="7113"/>
                    <a:pt x="8749" y="7160"/>
                  </a:cubicBezTo>
                  <a:lnTo>
                    <a:pt x="9530" y="7511"/>
                  </a:lnTo>
                  <a:cubicBezTo>
                    <a:pt x="9635" y="7559"/>
                    <a:pt x="9768" y="7527"/>
                    <a:pt x="9825" y="7439"/>
                  </a:cubicBezTo>
                  <a:lnTo>
                    <a:pt x="10195" y="6866"/>
                  </a:lnTo>
                  <a:cubicBezTo>
                    <a:pt x="10252" y="6778"/>
                    <a:pt x="10214" y="6667"/>
                    <a:pt x="10109" y="6620"/>
                  </a:cubicBezTo>
                  <a:lnTo>
                    <a:pt x="9325" y="6266"/>
                  </a:lnTo>
                  <a:cubicBezTo>
                    <a:pt x="9272" y="6242"/>
                    <a:pt x="9213" y="6240"/>
                    <a:pt x="9159" y="6254"/>
                  </a:cubicBezTo>
                  <a:close/>
                  <a:moveTo>
                    <a:pt x="12537" y="6350"/>
                  </a:moveTo>
                  <a:cubicBezTo>
                    <a:pt x="12480" y="6364"/>
                    <a:pt x="12427" y="6396"/>
                    <a:pt x="12397" y="6443"/>
                  </a:cubicBezTo>
                  <a:lnTo>
                    <a:pt x="12001" y="7055"/>
                  </a:lnTo>
                  <a:cubicBezTo>
                    <a:pt x="11940" y="7149"/>
                    <a:pt x="11982" y="7268"/>
                    <a:pt x="12095" y="7319"/>
                  </a:cubicBezTo>
                  <a:lnTo>
                    <a:pt x="12850" y="7662"/>
                  </a:lnTo>
                  <a:cubicBezTo>
                    <a:pt x="12963" y="7712"/>
                    <a:pt x="13106" y="7677"/>
                    <a:pt x="13167" y="7583"/>
                  </a:cubicBezTo>
                  <a:lnTo>
                    <a:pt x="13562" y="6968"/>
                  </a:lnTo>
                  <a:cubicBezTo>
                    <a:pt x="13623" y="6874"/>
                    <a:pt x="13581" y="6755"/>
                    <a:pt x="13469" y="6704"/>
                  </a:cubicBezTo>
                  <a:lnTo>
                    <a:pt x="12713" y="6365"/>
                  </a:lnTo>
                  <a:cubicBezTo>
                    <a:pt x="12657" y="6339"/>
                    <a:pt x="12594" y="6335"/>
                    <a:pt x="12537" y="6350"/>
                  </a:cubicBezTo>
                  <a:close/>
                  <a:moveTo>
                    <a:pt x="14264" y="6350"/>
                  </a:moveTo>
                  <a:cubicBezTo>
                    <a:pt x="14207" y="6364"/>
                    <a:pt x="14154" y="6396"/>
                    <a:pt x="14123" y="6443"/>
                  </a:cubicBezTo>
                  <a:lnTo>
                    <a:pt x="13728" y="7055"/>
                  </a:lnTo>
                  <a:cubicBezTo>
                    <a:pt x="13667" y="7149"/>
                    <a:pt x="13709" y="7268"/>
                    <a:pt x="13821" y="7319"/>
                  </a:cubicBezTo>
                  <a:lnTo>
                    <a:pt x="14577" y="7662"/>
                  </a:lnTo>
                  <a:cubicBezTo>
                    <a:pt x="14689" y="7712"/>
                    <a:pt x="14832" y="7677"/>
                    <a:pt x="14893" y="7583"/>
                  </a:cubicBezTo>
                  <a:lnTo>
                    <a:pt x="15289" y="6968"/>
                  </a:lnTo>
                  <a:cubicBezTo>
                    <a:pt x="15350" y="6874"/>
                    <a:pt x="15308" y="6754"/>
                    <a:pt x="15195" y="6704"/>
                  </a:cubicBezTo>
                  <a:lnTo>
                    <a:pt x="14440" y="6365"/>
                  </a:lnTo>
                  <a:cubicBezTo>
                    <a:pt x="14384" y="6339"/>
                    <a:pt x="14321" y="6335"/>
                    <a:pt x="14264" y="6350"/>
                  </a:cubicBezTo>
                  <a:close/>
                  <a:moveTo>
                    <a:pt x="7397" y="6539"/>
                  </a:moveTo>
                  <a:cubicBezTo>
                    <a:pt x="7352" y="6550"/>
                    <a:pt x="7312" y="6574"/>
                    <a:pt x="7289" y="6611"/>
                  </a:cubicBezTo>
                  <a:lnTo>
                    <a:pt x="6929" y="7169"/>
                  </a:lnTo>
                  <a:cubicBezTo>
                    <a:pt x="6882" y="7242"/>
                    <a:pt x="6913" y="7334"/>
                    <a:pt x="7001" y="7373"/>
                  </a:cubicBezTo>
                  <a:lnTo>
                    <a:pt x="7576" y="7631"/>
                  </a:lnTo>
                  <a:cubicBezTo>
                    <a:pt x="7664" y="7671"/>
                    <a:pt x="7774" y="7645"/>
                    <a:pt x="7821" y="7571"/>
                  </a:cubicBezTo>
                  <a:lnTo>
                    <a:pt x="8181" y="7013"/>
                  </a:lnTo>
                  <a:cubicBezTo>
                    <a:pt x="8228" y="6940"/>
                    <a:pt x="8196" y="6848"/>
                    <a:pt x="8109" y="6809"/>
                  </a:cubicBezTo>
                  <a:lnTo>
                    <a:pt x="7533" y="6551"/>
                  </a:lnTo>
                  <a:cubicBezTo>
                    <a:pt x="7490" y="6531"/>
                    <a:pt x="7441" y="6528"/>
                    <a:pt x="7397" y="6539"/>
                  </a:cubicBezTo>
                  <a:close/>
                  <a:moveTo>
                    <a:pt x="15969" y="6542"/>
                  </a:moveTo>
                  <a:cubicBezTo>
                    <a:pt x="15911" y="6556"/>
                    <a:pt x="15859" y="6587"/>
                    <a:pt x="15828" y="6635"/>
                  </a:cubicBezTo>
                  <a:lnTo>
                    <a:pt x="15109" y="7746"/>
                  </a:lnTo>
                  <a:cubicBezTo>
                    <a:pt x="15047" y="7841"/>
                    <a:pt x="15092" y="7964"/>
                    <a:pt x="15206" y="8016"/>
                  </a:cubicBezTo>
                  <a:lnTo>
                    <a:pt x="15954" y="8352"/>
                  </a:lnTo>
                  <a:cubicBezTo>
                    <a:pt x="16069" y="8404"/>
                    <a:pt x="16213" y="8367"/>
                    <a:pt x="16275" y="8271"/>
                  </a:cubicBezTo>
                  <a:lnTo>
                    <a:pt x="16994" y="7163"/>
                  </a:lnTo>
                  <a:cubicBezTo>
                    <a:pt x="17056" y="7068"/>
                    <a:pt x="17011" y="6945"/>
                    <a:pt x="16897" y="6893"/>
                  </a:cubicBezTo>
                  <a:lnTo>
                    <a:pt x="16149" y="6557"/>
                  </a:lnTo>
                  <a:cubicBezTo>
                    <a:pt x="16091" y="6531"/>
                    <a:pt x="16027" y="6527"/>
                    <a:pt x="15969" y="6542"/>
                  </a:cubicBezTo>
                  <a:close/>
                  <a:moveTo>
                    <a:pt x="10235" y="7214"/>
                  </a:moveTo>
                  <a:cubicBezTo>
                    <a:pt x="10178" y="7228"/>
                    <a:pt x="10125" y="7260"/>
                    <a:pt x="10095" y="7307"/>
                  </a:cubicBezTo>
                  <a:lnTo>
                    <a:pt x="9699" y="7920"/>
                  </a:lnTo>
                  <a:cubicBezTo>
                    <a:pt x="9638" y="8014"/>
                    <a:pt x="9680" y="8133"/>
                    <a:pt x="9792" y="8184"/>
                  </a:cubicBezTo>
                  <a:lnTo>
                    <a:pt x="10548" y="8526"/>
                  </a:lnTo>
                  <a:cubicBezTo>
                    <a:pt x="10660" y="8577"/>
                    <a:pt x="10804" y="8542"/>
                    <a:pt x="10864" y="8448"/>
                  </a:cubicBezTo>
                  <a:lnTo>
                    <a:pt x="11260" y="7833"/>
                  </a:lnTo>
                  <a:cubicBezTo>
                    <a:pt x="11321" y="7739"/>
                    <a:pt x="11279" y="7619"/>
                    <a:pt x="11166" y="7568"/>
                  </a:cubicBezTo>
                  <a:lnTo>
                    <a:pt x="10411" y="7229"/>
                  </a:lnTo>
                  <a:cubicBezTo>
                    <a:pt x="10355" y="7204"/>
                    <a:pt x="10292" y="7200"/>
                    <a:pt x="10235" y="7214"/>
                  </a:cubicBezTo>
                  <a:close/>
                  <a:moveTo>
                    <a:pt x="8353" y="7406"/>
                  </a:moveTo>
                  <a:cubicBezTo>
                    <a:pt x="8300" y="7420"/>
                    <a:pt x="8252" y="7450"/>
                    <a:pt x="8224" y="7493"/>
                  </a:cubicBezTo>
                  <a:lnTo>
                    <a:pt x="7853" y="8067"/>
                  </a:lnTo>
                  <a:cubicBezTo>
                    <a:pt x="7797" y="8154"/>
                    <a:pt x="7838" y="8263"/>
                    <a:pt x="7943" y="8310"/>
                  </a:cubicBezTo>
                  <a:lnTo>
                    <a:pt x="8724" y="8664"/>
                  </a:lnTo>
                  <a:cubicBezTo>
                    <a:pt x="8829" y="8712"/>
                    <a:pt x="8962" y="8680"/>
                    <a:pt x="9019" y="8592"/>
                  </a:cubicBezTo>
                  <a:lnTo>
                    <a:pt x="9389" y="8019"/>
                  </a:lnTo>
                  <a:cubicBezTo>
                    <a:pt x="9446" y="7931"/>
                    <a:pt x="9408" y="7820"/>
                    <a:pt x="9303" y="7773"/>
                  </a:cubicBezTo>
                  <a:lnTo>
                    <a:pt x="8519" y="7418"/>
                  </a:lnTo>
                  <a:cubicBezTo>
                    <a:pt x="8466" y="7395"/>
                    <a:pt x="8407" y="7393"/>
                    <a:pt x="8353" y="7406"/>
                  </a:cubicBezTo>
                  <a:close/>
                  <a:moveTo>
                    <a:pt x="11731" y="7502"/>
                  </a:moveTo>
                  <a:cubicBezTo>
                    <a:pt x="11674" y="7517"/>
                    <a:pt x="11621" y="7549"/>
                    <a:pt x="11591" y="7595"/>
                  </a:cubicBezTo>
                  <a:lnTo>
                    <a:pt x="11195" y="8208"/>
                  </a:lnTo>
                  <a:cubicBezTo>
                    <a:pt x="11134" y="8302"/>
                    <a:pt x="11176" y="8421"/>
                    <a:pt x="11289" y="8472"/>
                  </a:cubicBezTo>
                  <a:lnTo>
                    <a:pt x="12044" y="8814"/>
                  </a:lnTo>
                  <a:cubicBezTo>
                    <a:pt x="12157" y="8865"/>
                    <a:pt x="12300" y="8830"/>
                    <a:pt x="12361" y="8736"/>
                  </a:cubicBezTo>
                  <a:lnTo>
                    <a:pt x="12756" y="8121"/>
                  </a:lnTo>
                  <a:cubicBezTo>
                    <a:pt x="12817" y="8027"/>
                    <a:pt x="12775" y="7907"/>
                    <a:pt x="12663" y="7857"/>
                  </a:cubicBezTo>
                  <a:lnTo>
                    <a:pt x="11907" y="7517"/>
                  </a:lnTo>
                  <a:cubicBezTo>
                    <a:pt x="11851" y="7492"/>
                    <a:pt x="11788" y="7488"/>
                    <a:pt x="11731" y="7502"/>
                  </a:cubicBezTo>
                  <a:close/>
                  <a:moveTo>
                    <a:pt x="13573" y="7502"/>
                  </a:moveTo>
                  <a:cubicBezTo>
                    <a:pt x="13516" y="7517"/>
                    <a:pt x="13463" y="7548"/>
                    <a:pt x="13433" y="7595"/>
                  </a:cubicBezTo>
                  <a:lnTo>
                    <a:pt x="13037" y="8208"/>
                  </a:lnTo>
                  <a:cubicBezTo>
                    <a:pt x="12976" y="8302"/>
                    <a:pt x="13018" y="8421"/>
                    <a:pt x="13131" y="8472"/>
                  </a:cubicBezTo>
                  <a:lnTo>
                    <a:pt x="13886" y="8814"/>
                  </a:lnTo>
                  <a:cubicBezTo>
                    <a:pt x="13998" y="8865"/>
                    <a:pt x="14142" y="8830"/>
                    <a:pt x="14203" y="8736"/>
                  </a:cubicBezTo>
                  <a:lnTo>
                    <a:pt x="14598" y="8121"/>
                  </a:lnTo>
                  <a:cubicBezTo>
                    <a:pt x="14659" y="8027"/>
                    <a:pt x="14617" y="7907"/>
                    <a:pt x="14505" y="7857"/>
                  </a:cubicBezTo>
                  <a:lnTo>
                    <a:pt x="13749" y="7517"/>
                  </a:lnTo>
                  <a:cubicBezTo>
                    <a:pt x="13693" y="7492"/>
                    <a:pt x="13630" y="7488"/>
                    <a:pt x="13573" y="7502"/>
                  </a:cubicBezTo>
                  <a:close/>
                  <a:moveTo>
                    <a:pt x="6706" y="7692"/>
                  </a:moveTo>
                  <a:cubicBezTo>
                    <a:pt x="6661" y="7703"/>
                    <a:pt x="6622" y="7727"/>
                    <a:pt x="6598" y="7764"/>
                  </a:cubicBezTo>
                  <a:lnTo>
                    <a:pt x="6238" y="8322"/>
                  </a:lnTo>
                  <a:cubicBezTo>
                    <a:pt x="6191" y="8395"/>
                    <a:pt x="6223" y="8487"/>
                    <a:pt x="6310" y="8526"/>
                  </a:cubicBezTo>
                  <a:lnTo>
                    <a:pt x="6886" y="8784"/>
                  </a:lnTo>
                  <a:cubicBezTo>
                    <a:pt x="6973" y="8824"/>
                    <a:pt x="7083" y="8797"/>
                    <a:pt x="7130" y="8724"/>
                  </a:cubicBezTo>
                  <a:lnTo>
                    <a:pt x="7490" y="8166"/>
                  </a:lnTo>
                  <a:cubicBezTo>
                    <a:pt x="7537" y="8093"/>
                    <a:pt x="7506" y="8001"/>
                    <a:pt x="7418" y="7962"/>
                  </a:cubicBezTo>
                  <a:lnTo>
                    <a:pt x="6843" y="7704"/>
                  </a:lnTo>
                  <a:cubicBezTo>
                    <a:pt x="6799" y="7684"/>
                    <a:pt x="6750" y="7680"/>
                    <a:pt x="6706" y="7692"/>
                  </a:cubicBezTo>
                  <a:close/>
                  <a:moveTo>
                    <a:pt x="14954" y="8175"/>
                  </a:moveTo>
                  <a:cubicBezTo>
                    <a:pt x="14897" y="8189"/>
                    <a:pt x="14844" y="8221"/>
                    <a:pt x="14814" y="8268"/>
                  </a:cubicBezTo>
                  <a:lnTo>
                    <a:pt x="14418" y="8880"/>
                  </a:lnTo>
                  <a:cubicBezTo>
                    <a:pt x="14357" y="8974"/>
                    <a:pt x="14399" y="9094"/>
                    <a:pt x="14512" y="9145"/>
                  </a:cubicBezTo>
                  <a:lnTo>
                    <a:pt x="15267" y="9487"/>
                  </a:lnTo>
                  <a:cubicBezTo>
                    <a:pt x="15380" y="9537"/>
                    <a:pt x="15523" y="9503"/>
                    <a:pt x="15584" y="9409"/>
                  </a:cubicBezTo>
                  <a:lnTo>
                    <a:pt x="15980" y="8793"/>
                  </a:lnTo>
                  <a:cubicBezTo>
                    <a:pt x="16040" y="8699"/>
                    <a:pt x="15999" y="8580"/>
                    <a:pt x="15886" y="8529"/>
                  </a:cubicBezTo>
                  <a:lnTo>
                    <a:pt x="15131" y="8190"/>
                  </a:lnTo>
                  <a:cubicBezTo>
                    <a:pt x="15074" y="8165"/>
                    <a:pt x="15011" y="8161"/>
                    <a:pt x="14954" y="8175"/>
                  </a:cubicBezTo>
                  <a:close/>
                  <a:moveTo>
                    <a:pt x="9429" y="8463"/>
                  </a:moveTo>
                  <a:cubicBezTo>
                    <a:pt x="9372" y="8477"/>
                    <a:pt x="9319" y="8509"/>
                    <a:pt x="9289" y="8556"/>
                  </a:cubicBezTo>
                  <a:lnTo>
                    <a:pt x="8893" y="9169"/>
                  </a:lnTo>
                  <a:cubicBezTo>
                    <a:pt x="8832" y="9262"/>
                    <a:pt x="8874" y="9382"/>
                    <a:pt x="8987" y="9433"/>
                  </a:cubicBezTo>
                  <a:lnTo>
                    <a:pt x="9742" y="9775"/>
                  </a:lnTo>
                  <a:cubicBezTo>
                    <a:pt x="9855" y="9826"/>
                    <a:pt x="9998" y="9791"/>
                    <a:pt x="10059" y="9697"/>
                  </a:cubicBezTo>
                  <a:lnTo>
                    <a:pt x="10454" y="9082"/>
                  </a:lnTo>
                  <a:cubicBezTo>
                    <a:pt x="10515" y="8988"/>
                    <a:pt x="10473" y="8868"/>
                    <a:pt x="10361" y="8817"/>
                  </a:cubicBezTo>
                  <a:lnTo>
                    <a:pt x="9605" y="8478"/>
                  </a:lnTo>
                  <a:cubicBezTo>
                    <a:pt x="9549" y="8453"/>
                    <a:pt x="9486" y="8449"/>
                    <a:pt x="9429" y="8463"/>
                  </a:cubicBezTo>
                  <a:close/>
                  <a:moveTo>
                    <a:pt x="7663" y="8559"/>
                  </a:moveTo>
                  <a:cubicBezTo>
                    <a:pt x="7609" y="8572"/>
                    <a:pt x="7562" y="8602"/>
                    <a:pt x="7533" y="8646"/>
                  </a:cubicBezTo>
                  <a:lnTo>
                    <a:pt x="7163" y="9220"/>
                  </a:lnTo>
                  <a:cubicBezTo>
                    <a:pt x="7106" y="9307"/>
                    <a:pt x="7148" y="9415"/>
                    <a:pt x="7253" y="9463"/>
                  </a:cubicBezTo>
                  <a:lnTo>
                    <a:pt x="8033" y="9817"/>
                  </a:lnTo>
                  <a:cubicBezTo>
                    <a:pt x="8138" y="9864"/>
                    <a:pt x="8272" y="9833"/>
                    <a:pt x="8328" y="9745"/>
                  </a:cubicBezTo>
                  <a:lnTo>
                    <a:pt x="8699" y="9172"/>
                  </a:lnTo>
                  <a:cubicBezTo>
                    <a:pt x="8755" y="9084"/>
                    <a:pt x="8718" y="8973"/>
                    <a:pt x="8612" y="8925"/>
                  </a:cubicBezTo>
                  <a:lnTo>
                    <a:pt x="7828" y="8571"/>
                  </a:lnTo>
                  <a:cubicBezTo>
                    <a:pt x="7776" y="8547"/>
                    <a:pt x="7716" y="8546"/>
                    <a:pt x="7663" y="8559"/>
                  </a:cubicBezTo>
                  <a:close/>
                  <a:moveTo>
                    <a:pt x="6015" y="8748"/>
                  </a:moveTo>
                  <a:cubicBezTo>
                    <a:pt x="5971" y="8759"/>
                    <a:pt x="5931" y="8784"/>
                    <a:pt x="5907" y="8820"/>
                  </a:cubicBezTo>
                  <a:lnTo>
                    <a:pt x="5548" y="9379"/>
                  </a:lnTo>
                  <a:cubicBezTo>
                    <a:pt x="5500" y="9452"/>
                    <a:pt x="5532" y="9543"/>
                    <a:pt x="5620" y="9583"/>
                  </a:cubicBezTo>
                  <a:lnTo>
                    <a:pt x="6195" y="9841"/>
                  </a:lnTo>
                  <a:cubicBezTo>
                    <a:pt x="6283" y="9881"/>
                    <a:pt x="6392" y="9854"/>
                    <a:pt x="6440" y="9781"/>
                  </a:cubicBezTo>
                  <a:lnTo>
                    <a:pt x="6799" y="9223"/>
                  </a:lnTo>
                  <a:cubicBezTo>
                    <a:pt x="6847" y="9150"/>
                    <a:pt x="6815" y="9058"/>
                    <a:pt x="6728" y="9018"/>
                  </a:cubicBezTo>
                  <a:lnTo>
                    <a:pt x="6152" y="8760"/>
                  </a:lnTo>
                  <a:cubicBezTo>
                    <a:pt x="6108" y="8741"/>
                    <a:pt x="6060" y="8737"/>
                    <a:pt x="6015" y="8748"/>
                  </a:cubicBezTo>
                  <a:close/>
                  <a:moveTo>
                    <a:pt x="11041" y="8751"/>
                  </a:moveTo>
                  <a:cubicBezTo>
                    <a:pt x="10983" y="8766"/>
                    <a:pt x="10931" y="8797"/>
                    <a:pt x="10900" y="8844"/>
                  </a:cubicBezTo>
                  <a:lnTo>
                    <a:pt x="10505" y="9457"/>
                  </a:lnTo>
                  <a:cubicBezTo>
                    <a:pt x="10444" y="9551"/>
                    <a:pt x="10486" y="9670"/>
                    <a:pt x="10598" y="9721"/>
                  </a:cubicBezTo>
                  <a:lnTo>
                    <a:pt x="11354" y="10063"/>
                  </a:lnTo>
                  <a:cubicBezTo>
                    <a:pt x="11466" y="10114"/>
                    <a:pt x="11609" y="10079"/>
                    <a:pt x="11670" y="9985"/>
                  </a:cubicBezTo>
                  <a:lnTo>
                    <a:pt x="12066" y="9370"/>
                  </a:lnTo>
                  <a:cubicBezTo>
                    <a:pt x="12127" y="9276"/>
                    <a:pt x="12085" y="9156"/>
                    <a:pt x="11972" y="9106"/>
                  </a:cubicBezTo>
                  <a:lnTo>
                    <a:pt x="11217" y="8766"/>
                  </a:lnTo>
                  <a:cubicBezTo>
                    <a:pt x="11161" y="8741"/>
                    <a:pt x="11098" y="8737"/>
                    <a:pt x="11041" y="8751"/>
                  </a:cubicBezTo>
                  <a:close/>
                  <a:moveTo>
                    <a:pt x="12767" y="8751"/>
                  </a:moveTo>
                  <a:cubicBezTo>
                    <a:pt x="12710" y="8765"/>
                    <a:pt x="12657" y="8797"/>
                    <a:pt x="12627" y="8844"/>
                  </a:cubicBezTo>
                  <a:lnTo>
                    <a:pt x="12231" y="9457"/>
                  </a:lnTo>
                  <a:cubicBezTo>
                    <a:pt x="12170" y="9551"/>
                    <a:pt x="12212" y="9670"/>
                    <a:pt x="12325" y="9721"/>
                  </a:cubicBezTo>
                  <a:lnTo>
                    <a:pt x="13080" y="10063"/>
                  </a:lnTo>
                  <a:cubicBezTo>
                    <a:pt x="13193" y="10114"/>
                    <a:pt x="13336" y="10076"/>
                    <a:pt x="13397" y="9982"/>
                  </a:cubicBezTo>
                  <a:lnTo>
                    <a:pt x="13792" y="9370"/>
                  </a:lnTo>
                  <a:cubicBezTo>
                    <a:pt x="13853" y="9276"/>
                    <a:pt x="13811" y="9156"/>
                    <a:pt x="13699" y="9106"/>
                  </a:cubicBezTo>
                  <a:lnTo>
                    <a:pt x="12943" y="8766"/>
                  </a:lnTo>
                  <a:cubicBezTo>
                    <a:pt x="12887" y="8741"/>
                    <a:pt x="12824" y="8737"/>
                    <a:pt x="12767" y="8751"/>
                  </a:cubicBezTo>
                  <a:close/>
                  <a:moveTo>
                    <a:pt x="14149" y="9328"/>
                  </a:moveTo>
                  <a:cubicBezTo>
                    <a:pt x="14091" y="9342"/>
                    <a:pt x="14039" y="9374"/>
                    <a:pt x="14008" y="9421"/>
                  </a:cubicBezTo>
                  <a:lnTo>
                    <a:pt x="13613" y="10036"/>
                  </a:lnTo>
                  <a:cubicBezTo>
                    <a:pt x="13552" y="10130"/>
                    <a:pt x="13594" y="10247"/>
                    <a:pt x="13706" y="10297"/>
                  </a:cubicBezTo>
                  <a:lnTo>
                    <a:pt x="14462" y="10640"/>
                  </a:lnTo>
                  <a:cubicBezTo>
                    <a:pt x="14574" y="10690"/>
                    <a:pt x="14717" y="10655"/>
                    <a:pt x="14778" y="10562"/>
                  </a:cubicBezTo>
                  <a:lnTo>
                    <a:pt x="15174" y="9946"/>
                  </a:lnTo>
                  <a:cubicBezTo>
                    <a:pt x="15235" y="9852"/>
                    <a:pt x="15193" y="9733"/>
                    <a:pt x="15080" y="9682"/>
                  </a:cubicBezTo>
                  <a:lnTo>
                    <a:pt x="14325" y="9343"/>
                  </a:lnTo>
                  <a:cubicBezTo>
                    <a:pt x="14269" y="9317"/>
                    <a:pt x="14206" y="9313"/>
                    <a:pt x="14149" y="9328"/>
                  </a:cubicBezTo>
                  <a:close/>
                  <a:moveTo>
                    <a:pt x="8738" y="9616"/>
                  </a:moveTo>
                  <a:cubicBezTo>
                    <a:pt x="8681" y="9630"/>
                    <a:pt x="8628" y="9662"/>
                    <a:pt x="8598" y="9709"/>
                  </a:cubicBezTo>
                  <a:lnTo>
                    <a:pt x="8202" y="10321"/>
                  </a:lnTo>
                  <a:cubicBezTo>
                    <a:pt x="8142" y="10415"/>
                    <a:pt x="8183" y="10535"/>
                    <a:pt x="8296" y="10586"/>
                  </a:cubicBezTo>
                  <a:lnTo>
                    <a:pt x="9051" y="10928"/>
                  </a:lnTo>
                  <a:cubicBezTo>
                    <a:pt x="9164" y="10979"/>
                    <a:pt x="9307" y="10944"/>
                    <a:pt x="9368" y="10850"/>
                  </a:cubicBezTo>
                  <a:lnTo>
                    <a:pt x="9764" y="10234"/>
                  </a:lnTo>
                  <a:cubicBezTo>
                    <a:pt x="9824" y="10141"/>
                    <a:pt x="9782" y="10021"/>
                    <a:pt x="9670" y="9970"/>
                  </a:cubicBezTo>
                  <a:lnTo>
                    <a:pt x="8915" y="9631"/>
                  </a:lnTo>
                  <a:cubicBezTo>
                    <a:pt x="8858" y="9606"/>
                    <a:pt x="8795" y="9602"/>
                    <a:pt x="8738" y="9616"/>
                  </a:cubicBezTo>
                  <a:close/>
                  <a:moveTo>
                    <a:pt x="6857" y="9712"/>
                  </a:moveTo>
                  <a:cubicBezTo>
                    <a:pt x="6804" y="9725"/>
                    <a:pt x="6756" y="9755"/>
                    <a:pt x="6728" y="9799"/>
                  </a:cubicBezTo>
                  <a:lnTo>
                    <a:pt x="6357" y="10372"/>
                  </a:lnTo>
                  <a:cubicBezTo>
                    <a:pt x="6300" y="10460"/>
                    <a:pt x="6342" y="10568"/>
                    <a:pt x="6447" y="10616"/>
                  </a:cubicBezTo>
                  <a:lnTo>
                    <a:pt x="7228" y="10970"/>
                  </a:lnTo>
                  <a:cubicBezTo>
                    <a:pt x="7333" y="11017"/>
                    <a:pt x="7466" y="10986"/>
                    <a:pt x="7523" y="10898"/>
                  </a:cubicBezTo>
                  <a:lnTo>
                    <a:pt x="7893" y="10324"/>
                  </a:lnTo>
                  <a:cubicBezTo>
                    <a:pt x="7950" y="10237"/>
                    <a:pt x="7912" y="10126"/>
                    <a:pt x="7807" y="10078"/>
                  </a:cubicBezTo>
                  <a:lnTo>
                    <a:pt x="7022" y="9724"/>
                  </a:lnTo>
                  <a:cubicBezTo>
                    <a:pt x="6970" y="9700"/>
                    <a:pt x="6910" y="9699"/>
                    <a:pt x="6857" y="9712"/>
                  </a:cubicBezTo>
                  <a:close/>
                  <a:moveTo>
                    <a:pt x="5325" y="9805"/>
                  </a:moveTo>
                  <a:cubicBezTo>
                    <a:pt x="5280" y="9816"/>
                    <a:pt x="5240" y="9840"/>
                    <a:pt x="5217" y="9877"/>
                  </a:cubicBezTo>
                  <a:lnTo>
                    <a:pt x="4857" y="10435"/>
                  </a:lnTo>
                  <a:cubicBezTo>
                    <a:pt x="4810" y="10509"/>
                    <a:pt x="4841" y="10600"/>
                    <a:pt x="4929" y="10640"/>
                  </a:cubicBezTo>
                  <a:lnTo>
                    <a:pt x="5504" y="10898"/>
                  </a:lnTo>
                  <a:cubicBezTo>
                    <a:pt x="5592" y="10937"/>
                    <a:pt x="5702" y="10911"/>
                    <a:pt x="5749" y="10838"/>
                  </a:cubicBezTo>
                  <a:lnTo>
                    <a:pt x="6109" y="10279"/>
                  </a:lnTo>
                  <a:cubicBezTo>
                    <a:pt x="6156" y="10206"/>
                    <a:pt x="6124" y="10115"/>
                    <a:pt x="6037" y="10075"/>
                  </a:cubicBezTo>
                  <a:lnTo>
                    <a:pt x="5461" y="9817"/>
                  </a:lnTo>
                  <a:cubicBezTo>
                    <a:pt x="5418" y="9797"/>
                    <a:pt x="5369" y="9794"/>
                    <a:pt x="5325" y="9805"/>
                  </a:cubicBezTo>
                  <a:close/>
                  <a:moveTo>
                    <a:pt x="10235" y="9904"/>
                  </a:moveTo>
                  <a:cubicBezTo>
                    <a:pt x="10178" y="9918"/>
                    <a:pt x="10125" y="9950"/>
                    <a:pt x="10095" y="9997"/>
                  </a:cubicBezTo>
                  <a:lnTo>
                    <a:pt x="9699" y="10610"/>
                  </a:lnTo>
                  <a:cubicBezTo>
                    <a:pt x="9638" y="10704"/>
                    <a:pt x="9680" y="10823"/>
                    <a:pt x="9792" y="10874"/>
                  </a:cubicBezTo>
                  <a:lnTo>
                    <a:pt x="10548" y="11216"/>
                  </a:lnTo>
                  <a:cubicBezTo>
                    <a:pt x="10660" y="11267"/>
                    <a:pt x="10803" y="11232"/>
                    <a:pt x="10864" y="11138"/>
                  </a:cubicBezTo>
                  <a:lnTo>
                    <a:pt x="11260" y="10523"/>
                  </a:lnTo>
                  <a:cubicBezTo>
                    <a:pt x="11321" y="10429"/>
                    <a:pt x="11279" y="10309"/>
                    <a:pt x="11166" y="10258"/>
                  </a:cubicBezTo>
                  <a:lnTo>
                    <a:pt x="10411" y="9919"/>
                  </a:lnTo>
                  <a:cubicBezTo>
                    <a:pt x="10355" y="9894"/>
                    <a:pt x="10292" y="9890"/>
                    <a:pt x="10235" y="9904"/>
                  </a:cubicBezTo>
                  <a:close/>
                  <a:moveTo>
                    <a:pt x="12077" y="9904"/>
                  </a:moveTo>
                  <a:cubicBezTo>
                    <a:pt x="12019" y="9918"/>
                    <a:pt x="11967" y="9950"/>
                    <a:pt x="11936" y="9997"/>
                  </a:cubicBezTo>
                  <a:lnTo>
                    <a:pt x="11541" y="10613"/>
                  </a:lnTo>
                  <a:cubicBezTo>
                    <a:pt x="11480" y="10706"/>
                    <a:pt x="11522" y="10823"/>
                    <a:pt x="11634" y="10874"/>
                  </a:cubicBezTo>
                  <a:lnTo>
                    <a:pt x="12390" y="11216"/>
                  </a:lnTo>
                  <a:cubicBezTo>
                    <a:pt x="12502" y="11267"/>
                    <a:pt x="12645" y="11232"/>
                    <a:pt x="12706" y="11138"/>
                  </a:cubicBezTo>
                  <a:lnTo>
                    <a:pt x="13102" y="10523"/>
                  </a:lnTo>
                  <a:cubicBezTo>
                    <a:pt x="13163" y="10429"/>
                    <a:pt x="13121" y="10309"/>
                    <a:pt x="13008" y="10258"/>
                  </a:cubicBezTo>
                  <a:lnTo>
                    <a:pt x="12253" y="9919"/>
                  </a:lnTo>
                  <a:cubicBezTo>
                    <a:pt x="12197" y="9894"/>
                    <a:pt x="12134" y="9890"/>
                    <a:pt x="12077" y="9904"/>
                  </a:cubicBezTo>
                  <a:close/>
                  <a:moveTo>
                    <a:pt x="16566" y="9904"/>
                  </a:moveTo>
                  <a:cubicBezTo>
                    <a:pt x="16509" y="9918"/>
                    <a:pt x="16459" y="9950"/>
                    <a:pt x="16429" y="9997"/>
                  </a:cubicBezTo>
                  <a:lnTo>
                    <a:pt x="12461" y="16124"/>
                  </a:lnTo>
                  <a:cubicBezTo>
                    <a:pt x="12401" y="16218"/>
                    <a:pt x="12443" y="16335"/>
                    <a:pt x="12555" y="16386"/>
                  </a:cubicBezTo>
                  <a:lnTo>
                    <a:pt x="16084" y="17980"/>
                  </a:lnTo>
                  <a:cubicBezTo>
                    <a:pt x="16196" y="18030"/>
                    <a:pt x="16336" y="17995"/>
                    <a:pt x="16397" y="17902"/>
                  </a:cubicBezTo>
                  <a:lnTo>
                    <a:pt x="20368" y="11771"/>
                  </a:lnTo>
                  <a:cubicBezTo>
                    <a:pt x="20429" y="11678"/>
                    <a:pt x="20387" y="11561"/>
                    <a:pt x="20275" y="11510"/>
                  </a:cubicBezTo>
                  <a:lnTo>
                    <a:pt x="16742" y="9919"/>
                  </a:lnTo>
                  <a:cubicBezTo>
                    <a:pt x="16686" y="9894"/>
                    <a:pt x="16623" y="9890"/>
                    <a:pt x="16566" y="9904"/>
                  </a:cubicBezTo>
                  <a:close/>
                  <a:moveTo>
                    <a:pt x="13343" y="10577"/>
                  </a:moveTo>
                  <a:cubicBezTo>
                    <a:pt x="13286" y="10591"/>
                    <a:pt x="13233" y="10623"/>
                    <a:pt x="13202" y="10670"/>
                  </a:cubicBezTo>
                  <a:lnTo>
                    <a:pt x="12807" y="11282"/>
                  </a:lnTo>
                  <a:cubicBezTo>
                    <a:pt x="12746" y="11376"/>
                    <a:pt x="12788" y="11495"/>
                    <a:pt x="12900" y="11546"/>
                  </a:cubicBezTo>
                  <a:lnTo>
                    <a:pt x="13656" y="11888"/>
                  </a:lnTo>
                  <a:cubicBezTo>
                    <a:pt x="13768" y="11939"/>
                    <a:pt x="13911" y="11904"/>
                    <a:pt x="13972" y="11810"/>
                  </a:cubicBezTo>
                  <a:lnTo>
                    <a:pt x="14368" y="11195"/>
                  </a:lnTo>
                  <a:cubicBezTo>
                    <a:pt x="14429" y="11101"/>
                    <a:pt x="14387" y="10982"/>
                    <a:pt x="14274" y="10931"/>
                  </a:cubicBezTo>
                  <a:lnTo>
                    <a:pt x="13519" y="10592"/>
                  </a:lnTo>
                  <a:cubicBezTo>
                    <a:pt x="13463" y="10566"/>
                    <a:pt x="13400" y="10562"/>
                    <a:pt x="13343" y="10577"/>
                  </a:cubicBezTo>
                  <a:close/>
                  <a:moveTo>
                    <a:pt x="7933" y="10769"/>
                  </a:moveTo>
                  <a:cubicBezTo>
                    <a:pt x="7875" y="10783"/>
                    <a:pt x="7823" y="10815"/>
                    <a:pt x="7792" y="10862"/>
                  </a:cubicBezTo>
                  <a:lnTo>
                    <a:pt x="7397" y="11474"/>
                  </a:lnTo>
                  <a:cubicBezTo>
                    <a:pt x="7336" y="11568"/>
                    <a:pt x="7378" y="11688"/>
                    <a:pt x="7490" y="11738"/>
                  </a:cubicBezTo>
                  <a:lnTo>
                    <a:pt x="8246" y="12081"/>
                  </a:lnTo>
                  <a:cubicBezTo>
                    <a:pt x="8358" y="12131"/>
                    <a:pt x="8501" y="12096"/>
                    <a:pt x="8562" y="12003"/>
                  </a:cubicBezTo>
                  <a:lnTo>
                    <a:pt x="8958" y="11387"/>
                  </a:lnTo>
                  <a:cubicBezTo>
                    <a:pt x="9019" y="11293"/>
                    <a:pt x="8977" y="11174"/>
                    <a:pt x="8864" y="11123"/>
                  </a:cubicBezTo>
                  <a:lnTo>
                    <a:pt x="8109" y="10784"/>
                  </a:lnTo>
                  <a:cubicBezTo>
                    <a:pt x="8053" y="10758"/>
                    <a:pt x="7990" y="10754"/>
                    <a:pt x="7933" y="10769"/>
                  </a:cubicBezTo>
                  <a:close/>
                  <a:moveTo>
                    <a:pt x="4634" y="10862"/>
                  </a:moveTo>
                  <a:cubicBezTo>
                    <a:pt x="4590" y="10873"/>
                    <a:pt x="4550" y="10897"/>
                    <a:pt x="4526" y="10934"/>
                  </a:cubicBezTo>
                  <a:lnTo>
                    <a:pt x="4166" y="11492"/>
                  </a:lnTo>
                  <a:cubicBezTo>
                    <a:pt x="4119" y="11565"/>
                    <a:pt x="4151" y="11657"/>
                    <a:pt x="4238" y="11696"/>
                  </a:cubicBezTo>
                  <a:lnTo>
                    <a:pt x="4814" y="11955"/>
                  </a:lnTo>
                  <a:cubicBezTo>
                    <a:pt x="4901" y="11994"/>
                    <a:pt x="5011" y="11968"/>
                    <a:pt x="5058" y="11894"/>
                  </a:cubicBezTo>
                  <a:lnTo>
                    <a:pt x="5418" y="11336"/>
                  </a:lnTo>
                  <a:cubicBezTo>
                    <a:pt x="5465" y="11263"/>
                    <a:pt x="5434" y="11171"/>
                    <a:pt x="5346" y="11132"/>
                  </a:cubicBezTo>
                  <a:lnTo>
                    <a:pt x="4771" y="10874"/>
                  </a:lnTo>
                  <a:cubicBezTo>
                    <a:pt x="4727" y="10854"/>
                    <a:pt x="4678" y="10851"/>
                    <a:pt x="4634" y="10862"/>
                  </a:cubicBezTo>
                  <a:close/>
                  <a:moveTo>
                    <a:pt x="6166" y="10865"/>
                  </a:moveTo>
                  <a:cubicBezTo>
                    <a:pt x="6113" y="10878"/>
                    <a:pt x="6065" y="10908"/>
                    <a:pt x="6037" y="10952"/>
                  </a:cubicBezTo>
                  <a:lnTo>
                    <a:pt x="5666" y="11525"/>
                  </a:lnTo>
                  <a:cubicBezTo>
                    <a:pt x="5610" y="11613"/>
                    <a:pt x="5651" y="11721"/>
                    <a:pt x="5756" y="11768"/>
                  </a:cubicBezTo>
                  <a:lnTo>
                    <a:pt x="6537" y="12123"/>
                  </a:lnTo>
                  <a:cubicBezTo>
                    <a:pt x="6642" y="12170"/>
                    <a:pt x="6775" y="12138"/>
                    <a:pt x="6832" y="12051"/>
                  </a:cubicBezTo>
                  <a:lnTo>
                    <a:pt x="7202" y="11477"/>
                  </a:lnTo>
                  <a:cubicBezTo>
                    <a:pt x="7259" y="11390"/>
                    <a:pt x="7221" y="11278"/>
                    <a:pt x="7116" y="11231"/>
                  </a:cubicBezTo>
                  <a:lnTo>
                    <a:pt x="6332" y="10877"/>
                  </a:lnTo>
                  <a:cubicBezTo>
                    <a:pt x="6279" y="10853"/>
                    <a:pt x="6220" y="10852"/>
                    <a:pt x="6166" y="10865"/>
                  </a:cubicBezTo>
                  <a:close/>
                  <a:moveTo>
                    <a:pt x="9544" y="11057"/>
                  </a:moveTo>
                  <a:cubicBezTo>
                    <a:pt x="9487" y="11071"/>
                    <a:pt x="9434" y="11103"/>
                    <a:pt x="9404" y="11150"/>
                  </a:cubicBezTo>
                  <a:lnTo>
                    <a:pt x="9008" y="11762"/>
                  </a:lnTo>
                  <a:cubicBezTo>
                    <a:pt x="8947" y="11856"/>
                    <a:pt x="8989" y="11976"/>
                    <a:pt x="9102" y="12027"/>
                  </a:cubicBezTo>
                  <a:lnTo>
                    <a:pt x="9857" y="12369"/>
                  </a:lnTo>
                  <a:cubicBezTo>
                    <a:pt x="9970" y="12420"/>
                    <a:pt x="10113" y="12385"/>
                    <a:pt x="10174" y="12291"/>
                  </a:cubicBezTo>
                  <a:lnTo>
                    <a:pt x="10569" y="11675"/>
                  </a:lnTo>
                  <a:cubicBezTo>
                    <a:pt x="10630" y="11582"/>
                    <a:pt x="10588" y="11462"/>
                    <a:pt x="10476" y="11411"/>
                  </a:cubicBezTo>
                  <a:lnTo>
                    <a:pt x="9720" y="11072"/>
                  </a:lnTo>
                  <a:cubicBezTo>
                    <a:pt x="9664" y="11047"/>
                    <a:pt x="9601" y="11043"/>
                    <a:pt x="9544" y="11057"/>
                  </a:cubicBezTo>
                  <a:close/>
                  <a:moveTo>
                    <a:pt x="11271" y="11057"/>
                  </a:moveTo>
                  <a:cubicBezTo>
                    <a:pt x="11214" y="11071"/>
                    <a:pt x="11161" y="11103"/>
                    <a:pt x="11131" y="11150"/>
                  </a:cubicBezTo>
                  <a:lnTo>
                    <a:pt x="10735" y="11762"/>
                  </a:lnTo>
                  <a:cubicBezTo>
                    <a:pt x="10674" y="11856"/>
                    <a:pt x="10716" y="11976"/>
                    <a:pt x="10828" y="12027"/>
                  </a:cubicBezTo>
                  <a:lnTo>
                    <a:pt x="11584" y="12369"/>
                  </a:lnTo>
                  <a:cubicBezTo>
                    <a:pt x="11696" y="12419"/>
                    <a:pt x="11839" y="12385"/>
                    <a:pt x="11900" y="12291"/>
                  </a:cubicBezTo>
                  <a:lnTo>
                    <a:pt x="12296" y="11675"/>
                  </a:lnTo>
                  <a:cubicBezTo>
                    <a:pt x="12357" y="11581"/>
                    <a:pt x="12315" y="11462"/>
                    <a:pt x="12202" y="11411"/>
                  </a:cubicBezTo>
                  <a:lnTo>
                    <a:pt x="11447" y="11072"/>
                  </a:lnTo>
                  <a:cubicBezTo>
                    <a:pt x="11391" y="11047"/>
                    <a:pt x="11328" y="11043"/>
                    <a:pt x="11271" y="11057"/>
                  </a:cubicBezTo>
                  <a:close/>
                  <a:moveTo>
                    <a:pt x="20807" y="11726"/>
                  </a:moveTo>
                  <a:cubicBezTo>
                    <a:pt x="20784" y="11716"/>
                    <a:pt x="20755" y="11722"/>
                    <a:pt x="20742" y="11741"/>
                  </a:cubicBezTo>
                  <a:lnTo>
                    <a:pt x="18771" y="14789"/>
                  </a:lnTo>
                  <a:cubicBezTo>
                    <a:pt x="18758" y="14808"/>
                    <a:pt x="18766" y="14832"/>
                    <a:pt x="18789" y="14843"/>
                  </a:cubicBezTo>
                  <a:lnTo>
                    <a:pt x="19523" y="15176"/>
                  </a:lnTo>
                  <a:cubicBezTo>
                    <a:pt x="19546" y="15186"/>
                    <a:pt x="19575" y="15177"/>
                    <a:pt x="19588" y="15158"/>
                  </a:cubicBezTo>
                  <a:lnTo>
                    <a:pt x="21562" y="12111"/>
                  </a:lnTo>
                  <a:cubicBezTo>
                    <a:pt x="21575" y="12091"/>
                    <a:pt x="21564" y="12067"/>
                    <a:pt x="21541" y="12057"/>
                  </a:cubicBezTo>
                  <a:lnTo>
                    <a:pt x="20807" y="11726"/>
                  </a:lnTo>
                  <a:close/>
                  <a:moveTo>
                    <a:pt x="12652" y="11729"/>
                  </a:moveTo>
                  <a:cubicBezTo>
                    <a:pt x="12595" y="11744"/>
                    <a:pt x="12542" y="11775"/>
                    <a:pt x="12512" y="11822"/>
                  </a:cubicBezTo>
                  <a:lnTo>
                    <a:pt x="12116" y="12435"/>
                  </a:lnTo>
                  <a:cubicBezTo>
                    <a:pt x="12055" y="12529"/>
                    <a:pt x="12097" y="12648"/>
                    <a:pt x="12210" y="12699"/>
                  </a:cubicBezTo>
                  <a:lnTo>
                    <a:pt x="12965" y="13041"/>
                  </a:lnTo>
                  <a:cubicBezTo>
                    <a:pt x="13078" y="13092"/>
                    <a:pt x="13221" y="13057"/>
                    <a:pt x="13282" y="12963"/>
                  </a:cubicBezTo>
                  <a:lnTo>
                    <a:pt x="13677" y="12348"/>
                  </a:lnTo>
                  <a:cubicBezTo>
                    <a:pt x="13738" y="12254"/>
                    <a:pt x="13696" y="12134"/>
                    <a:pt x="13584" y="12084"/>
                  </a:cubicBezTo>
                  <a:lnTo>
                    <a:pt x="12828" y="11744"/>
                  </a:lnTo>
                  <a:cubicBezTo>
                    <a:pt x="12772" y="11719"/>
                    <a:pt x="12709" y="11715"/>
                    <a:pt x="12652" y="11729"/>
                  </a:cubicBezTo>
                  <a:close/>
                  <a:moveTo>
                    <a:pt x="3943" y="11919"/>
                  </a:moveTo>
                  <a:cubicBezTo>
                    <a:pt x="3899" y="11930"/>
                    <a:pt x="3859" y="11954"/>
                    <a:pt x="3835" y="11991"/>
                  </a:cubicBezTo>
                  <a:lnTo>
                    <a:pt x="3476" y="12549"/>
                  </a:lnTo>
                  <a:cubicBezTo>
                    <a:pt x="3428" y="12622"/>
                    <a:pt x="3460" y="12714"/>
                    <a:pt x="3548" y="12753"/>
                  </a:cubicBezTo>
                  <a:lnTo>
                    <a:pt x="4123" y="13011"/>
                  </a:lnTo>
                  <a:cubicBezTo>
                    <a:pt x="4211" y="13051"/>
                    <a:pt x="4320" y="13024"/>
                    <a:pt x="4368" y="12951"/>
                  </a:cubicBezTo>
                  <a:lnTo>
                    <a:pt x="4727" y="12393"/>
                  </a:lnTo>
                  <a:cubicBezTo>
                    <a:pt x="4775" y="12320"/>
                    <a:pt x="4743" y="12228"/>
                    <a:pt x="4656" y="12189"/>
                  </a:cubicBezTo>
                  <a:lnTo>
                    <a:pt x="4080" y="11931"/>
                  </a:lnTo>
                  <a:cubicBezTo>
                    <a:pt x="4036" y="11911"/>
                    <a:pt x="3988" y="11907"/>
                    <a:pt x="3943" y="11919"/>
                  </a:cubicBezTo>
                  <a:close/>
                  <a:moveTo>
                    <a:pt x="5361" y="12018"/>
                  </a:moveTo>
                  <a:cubicBezTo>
                    <a:pt x="5307" y="12031"/>
                    <a:pt x="5259" y="12061"/>
                    <a:pt x="5231" y="12105"/>
                  </a:cubicBezTo>
                  <a:lnTo>
                    <a:pt x="4861" y="12678"/>
                  </a:lnTo>
                  <a:cubicBezTo>
                    <a:pt x="4804" y="12766"/>
                    <a:pt x="4845" y="12874"/>
                    <a:pt x="4951" y="12921"/>
                  </a:cubicBezTo>
                  <a:lnTo>
                    <a:pt x="5731" y="13275"/>
                  </a:lnTo>
                  <a:cubicBezTo>
                    <a:pt x="5836" y="13323"/>
                    <a:pt x="5969" y="13291"/>
                    <a:pt x="6026" y="13203"/>
                  </a:cubicBezTo>
                  <a:lnTo>
                    <a:pt x="6397" y="12630"/>
                  </a:lnTo>
                  <a:cubicBezTo>
                    <a:pt x="6453" y="12542"/>
                    <a:pt x="6415" y="12431"/>
                    <a:pt x="6310" y="12384"/>
                  </a:cubicBezTo>
                  <a:lnTo>
                    <a:pt x="5526" y="12030"/>
                  </a:lnTo>
                  <a:cubicBezTo>
                    <a:pt x="5473" y="12006"/>
                    <a:pt x="5414" y="12004"/>
                    <a:pt x="5361" y="12018"/>
                  </a:cubicBezTo>
                  <a:close/>
                  <a:moveTo>
                    <a:pt x="7127" y="12018"/>
                  </a:moveTo>
                  <a:cubicBezTo>
                    <a:pt x="7070" y="12032"/>
                    <a:pt x="7017" y="12064"/>
                    <a:pt x="6987" y="12111"/>
                  </a:cubicBezTo>
                  <a:lnTo>
                    <a:pt x="6591" y="12723"/>
                  </a:lnTo>
                  <a:cubicBezTo>
                    <a:pt x="6530" y="12817"/>
                    <a:pt x="6572" y="12937"/>
                    <a:pt x="6684" y="12987"/>
                  </a:cubicBezTo>
                  <a:lnTo>
                    <a:pt x="7440" y="13330"/>
                  </a:lnTo>
                  <a:cubicBezTo>
                    <a:pt x="7552" y="13380"/>
                    <a:pt x="7696" y="13345"/>
                    <a:pt x="7756" y="13251"/>
                  </a:cubicBezTo>
                  <a:lnTo>
                    <a:pt x="8152" y="12636"/>
                  </a:lnTo>
                  <a:cubicBezTo>
                    <a:pt x="8213" y="12542"/>
                    <a:pt x="8171" y="12423"/>
                    <a:pt x="8058" y="12372"/>
                  </a:cubicBezTo>
                  <a:lnTo>
                    <a:pt x="7303" y="12033"/>
                  </a:lnTo>
                  <a:cubicBezTo>
                    <a:pt x="7247" y="12007"/>
                    <a:pt x="7184" y="12003"/>
                    <a:pt x="7127" y="12018"/>
                  </a:cubicBezTo>
                  <a:close/>
                  <a:moveTo>
                    <a:pt x="8738" y="12306"/>
                  </a:moveTo>
                  <a:cubicBezTo>
                    <a:pt x="8681" y="12320"/>
                    <a:pt x="8628" y="12352"/>
                    <a:pt x="8598" y="12399"/>
                  </a:cubicBezTo>
                  <a:lnTo>
                    <a:pt x="8202" y="13011"/>
                  </a:lnTo>
                  <a:cubicBezTo>
                    <a:pt x="8142" y="13105"/>
                    <a:pt x="8183" y="13225"/>
                    <a:pt x="8296" y="13275"/>
                  </a:cubicBezTo>
                  <a:lnTo>
                    <a:pt x="9051" y="13618"/>
                  </a:lnTo>
                  <a:cubicBezTo>
                    <a:pt x="9164" y="13668"/>
                    <a:pt x="9307" y="13634"/>
                    <a:pt x="9368" y="13540"/>
                  </a:cubicBezTo>
                  <a:lnTo>
                    <a:pt x="9764" y="12924"/>
                  </a:lnTo>
                  <a:cubicBezTo>
                    <a:pt x="9824" y="12830"/>
                    <a:pt x="9783" y="12711"/>
                    <a:pt x="9670" y="12660"/>
                  </a:cubicBezTo>
                  <a:lnTo>
                    <a:pt x="8915" y="12321"/>
                  </a:lnTo>
                  <a:cubicBezTo>
                    <a:pt x="8858" y="12295"/>
                    <a:pt x="8795" y="12292"/>
                    <a:pt x="8738" y="12306"/>
                  </a:cubicBezTo>
                  <a:close/>
                  <a:moveTo>
                    <a:pt x="10465" y="12306"/>
                  </a:moveTo>
                  <a:cubicBezTo>
                    <a:pt x="10408" y="12320"/>
                    <a:pt x="10355" y="12352"/>
                    <a:pt x="10325" y="12399"/>
                  </a:cubicBezTo>
                  <a:lnTo>
                    <a:pt x="9929" y="13011"/>
                  </a:lnTo>
                  <a:cubicBezTo>
                    <a:pt x="9868" y="13105"/>
                    <a:pt x="9910" y="13225"/>
                    <a:pt x="10023" y="13275"/>
                  </a:cubicBezTo>
                  <a:lnTo>
                    <a:pt x="10778" y="13618"/>
                  </a:lnTo>
                  <a:cubicBezTo>
                    <a:pt x="10890" y="13668"/>
                    <a:pt x="11034" y="13633"/>
                    <a:pt x="11095" y="13540"/>
                  </a:cubicBezTo>
                  <a:lnTo>
                    <a:pt x="11490" y="12924"/>
                  </a:lnTo>
                  <a:cubicBezTo>
                    <a:pt x="11551" y="12830"/>
                    <a:pt x="11509" y="12711"/>
                    <a:pt x="11397" y="12660"/>
                  </a:cubicBezTo>
                  <a:lnTo>
                    <a:pt x="10641" y="12321"/>
                  </a:lnTo>
                  <a:cubicBezTo>
                    <a:pt x="10585" y="12295"/>
                    <a:pt x="10522" y="12292"/>
                    <a:pt x="10465" y="12306"/>
                  </a:cubicBezTo>
                  <a:close/>
                  <a:moveTo>
                    <a:pt x="11846" y="12882"/>
                  </a:moveTo>
                  <a:cubicBezTo>
                    <a:pt x="11789" y="12896"/>
                    <a:pt x="11737" y="12928"/>
                    <a:pt x="11706" y="12975"/>
                  </a:cubicBezTo>
                  <a:lnTo>
                    <a:pt x="11310" y="13588"/>
                  </a:lnTo>
                  <a:cubicBezTo>
                    <a:pt x="11250" y="13682"/>
                    <a:pt x="11291" y="13801"/>
                    <a:pt x="11404" y="13852"/>
                  </a:cubicBezTo>
                  <a:lnTo>
                    <a:pt x="12159" y="14194"/>
                  </a:lnTo>
                  <a:cubicBezTo>
                    <a:pt x="12272" y="14245"/>
                    <a:pt x="12415" y="14210"/>
                    <a:pt x="12476" y="14116"/>
                  </a:cubicBezTo>
                  <a:lnTo>
                    <a:pt x="12872" y="13501"/>
                  </a:lnTo>
                  <a:cubicBezTo>
                    <a:pt x="12932" y="13407"/>
                    <a:pt x="12891" y="13287"/>
                    <a:pt x="12778" y="13236"/>
                  </a:cubicBezTo>
                  <a:lnTo>
                    <a:pt x="12023" y="12897"/>
                  </a:lnTo>
                  <a:cubicBezTo>
                    <a:pt x="11966" y="12872"/>
                    <a:pt x="11903" y="12868"/>
                    <a:pt x="11846" y="12882"/>
                  </a:cubicBezTo>
                  <a:close/>
                  <a:moveTo>
                    <a:pt x="3253" y="12975"/>
                  </a:moveTo>
                  <a:cubicBezTo>
                    <a:pt x="3208" y="12986"/>
                    <a:pt x="3168" y="13011"/>
                    <a:pt x="3145" y="13047"/>
                  </a:cubicBezTo>
                  <a:lnTo>
                    <a:pt x="2785" y="13606"/>
                  </a:lnTo>
                  <a:cubicBezTo>
                    <a:pt x="2738" y="13679"/>
                    <a:pt x="2769" y="13770"/>
                    <a:pt x="2857" y="13810"/>
                  </a:cubicBezTo>
                  <a:lnTo>
                    <a:pt x="3432" y="14068"/>
                  </a:lnTo>
                  <a:cubicBezTo>
                    <a:pt x="3520" y="14107"/>
                    <a:pt x="3630" y="14081"/>
                    <a:pt x="3677" y="14008"/>
                  </a:cubicBezTo>
                  <a:lnTo>
                    <a:pt x="4037" y="13450"/>
                  </a:lnTo>
                  <a:cubicBezTo>
                    <a:pt x="4084" y="13376"/>
                    <a:pt x="4052" y="13285"/>
                    <a:pt x="3965" y="13245"/>
                  </a:cubicBezTo>
                  <a:lnTo>
                    <a:pt x="3389" y="12987"/>
                  </a:lnTo>
                  <a:cubicBezTo>
                    <a:pt x="3346" y="12968"/>
                    <a:pt x="3297" y="12964"/>
                    <a:pt x="3253" y="12975"/>
                  </a:cubicBezTo>
                  <a:close/>
                  <a:moveTo>
                    <a:pt x="4670" y="13170"/>
                  </a:moveTo>
                  <a:cubicBezTo>
                    <a:pt x="4617" y="13184"/>
                    <a:pt x="4569" y="13214"/>
                    <a:pt x="4540" y="13257"/>
                  </a:cubicBezTo>
                  <a:lnTo>
                    <a:pt x="4170" y="13831"/>
                  </a:lnTo>
                  <a:cubicBezTo>
                    <a:pt x="4113" y="13919"/>
                    <a:pt x="4155" y="14027"/>
                    <a:pt x="4260" y="14074"/>
                  </a:cubicBezTo>
                  <a:lnTo>
                    <a:pt x="5040" y="14428"/>
                  </a:lnTo>
                  <a:cubicBezTo>
                    <a:pt x="5145" y="14476"/>
                    <a:pt x="5279" y="14444"/>
                    <a:pt x="5335" y="14356"/>
                  </a:cubicBezTo>
                  <a:lnTo>
                    <a:pt x="5706" y="13783"/>
                  </a:lnTo>
                  <a:cubicBezTo>
                    <a:pt x="5763" y="13695"/>
                    <a:pt x="5725" y="13584"/>
                    <a:pt x="5620" y="13537"/>
                  </a:cubicBezTo>
                  <a:lnTo>
                    <a:pt x="4835" y="13182"/>
                  </a:lnTo>
                  <a:cubicBezTo>
                    <a:pt x="4783" y="13159"/>
                    <a:pt x="4723" y="13157"/>
                    <a:pt x="4670" y="13170"/>
                  </a:cubicBezTo>
                  <a:close/>
                  <a:moveTo>
                    <a:pt x="6436" y="13170"/>
                  </a:moveTo>
                  <a:cubicBezTo>
                    <a:pt x="6379" y="13185"/>
                    <a:pt x="6326" y="13217"/>
                    <a:pt x="6296" y="13263"/>
                  </a:cubicBezTo>
                  <a:lnTo>
                    <a:pt x="5900" y="13876"/>
                  </a:lnTo>
                  <a:cubicBezTo>
                    <a:pt x="5839" y="13970"/>
                    <a:pt x="5881" y="14089"/>
                    <a:pt x="5994" y="14140"/>
                  </a:cubicBezTo>
                  <a:lnTo>
                    <a:pt x="6749" y="14482"/>
                  </a:lnTo>
                  <a:cubicBezTo>
                    <a:pt x="6862" y="14533"/>
                    <a:pt x="7005" y="14498"/>
                    <a:pt x="7066" y="14404"/>
                  </a:cubicBezTo>
                  <a:lnTo>
                    <a:pt x="7461" y="13789"/>
                  </a:lnTo>
                  <a:cubicBezTo>
                    <a:pt x="7522" y="13695"/>
                    <a:pt x="7480" y="13575"/>
                    <a:pt x="7368" y="13525"/>
                  </a:cubicBezTo>
                  <a:lnTo>
                    <a:pt x="6612" y="13185"/>
                  </a:lnTo>
                  <a:cubicBezTo>
                    <a:pt x="6556" y="13160"/>
                    <a:pt x="6493" y="13156"/>
                    <a:pt x="6436" y="13170"/>
                  </a:cubicBezTo>
                  <a:close/>
                  <a:moveTo>
                    <a:pt x="7933" y="13459"/>
                  </a:moveTo>
                  <a:cubicBezTo>
                    <a:pt x="7875" y="13473"/>
                    <a:pt x="7823" y="13505"/>
                    <a:pt x="7792" y="13552"/>
                  </a:cubicBezTo>
                  <a:lnTo>
                    <a:pt x="7397" y="14164"/>
                  </a:lnTo>
                  <a:cubicBezTo>
                    <a:pt x="7336" y="14258"/>
                    <a:pt x="7378" y="14378"/>
                    <a:pt x="7490" y="14428"/>
                  </a:cubicBezTo>
                  <a:lnTo>
                    <a:pt x="8246" y="14771"/>
                  </a:lnTo>
                  <a:cubicBezTo>
                    <a:pt x="8358" y="14821"/>
                    <a:pt x="8501" y="14786"/>
                    <a:pt x="8562" y="14692"/>
                  </a:cubicBezTo>
                  <a:lnTo>
                    <a:pt x="8958" y="14077"/>
                  </a:lnTo>
                  <a:cubicBezTo>
                    <a:pt x="9019" y="13983"/>
                    <a:pt x="8977" y="13864"/>
                    <a:pt x="8864" y="13813"/>
                  </a:cubicBezTo>
                  <a:lnTo>
                    <a:pt x="8109" y="13474"/>
                  </a:lnTo>
                  <a:cubicBezTo>
                    <a:pt x="8053" y="13448"/>
                    <a:pt x="7990" y="13444"/>
                    <a:pt x="7933" y="13459"/>
                  </a:cubicBezTo>
                  <a:close/>
                  <a:moveTo>
                    <a:pt x="9774" y="13459"/>
                  </a:moveTo>
                  <a:cubicBezTo>
                    <a:pt x="9717" y="13473"/>
                    <a:pt x="9665" y="13505"/>
                    <a:pt x="9634" y="13552"/>
                  </a:cubicBezTo>
                  <a:lnTo>
                    <a:pt x="9238" y="14164"/>
                  </a:lnTo>
                  <a:cubicBezTo>
                    <a:pt x="9178" y="14258"/>
                    <a:pt x="9219" y="14377"/>
                    <a:pt x="9332" y="14428"/>
                  </a:cubicBezTo>
                  <a:lnTo>
                    <a:pt x="10087" y="14771"/>
                  </a:lnTo>
                  <a:cubicBezTo>
                    <a:pt x="10200" y="14821"/>
                    <a:pt x="10343" y="14786"/>
                    <a:pt x="10404" y="14692"/>
                  </a:cubicBezTo>
                  <a:lnTo>
                    <a:pt x="10800" y="14077"/>
                  </a:lnTo>
                  <a:cubicBezTo>
                    <a:pt x="10860" y="13983"/>
                    <a:pt x="10818" y="13864"/>
                    <a:pt x="10706" y="13813"/>
                  </a:cubicBezTo>
                  <a:lnTo>
                    <a:pt x="9951" y="13474"/>
                  </a:lnTo>
                  <a:cubicBezTo>
                    <a:pt x="9894" y="13448"/>
                    <a:pt x="9831" y="13444"/>
                    <a:pt x="9774" y="13459"/>
                  </a:cubicBezTo>
                  <a:close/>
                  <a:moveTo>
                    <a:pt x="2562" y="14032"/>
                  </a:moveTo>
                  <a:cubicBezTo>
                    <a:pt x="2517" y="14043"/>
                    <a:pt x="2478" y="14068"/>
                    <a:pt x="2454" y="14104"/>
                  </a:cubicBezTo>
                  <a:lnTo>
                    <a:pt x="2094" y="14662"/>
                  </a:lnTo>
                  <a:cubicBezTo>
                    <a:pt x="2047" y="14735"/>
                    <a:pt x="2079" y="14827"/>
                    <a:pt x="2166" y="14867"/>
                  </a:cubicBezTo>
                  <a:lnTo>
                    <a:pt x="2742" y="15125"/>
                  </a:lnTo>
                  <a:cubicBezTo>
                    <a:pt x="2830" y="15164"/>
                    <a:pt x="2939" y="15138"/>
                    <a:pt x="2986" y="15065"/>
                  </a:cubicBezTo>
                  <a:lnTo>
                    <a:pt x="3346" y="14506"/>
                  </a:lnTo>
                  <a:cubicBezTo>
                    <a:pt x="3393" y="14433"/>
                    <a:pt x="3362" y="14342"/>
                    <a:pt x="3274" y="14302"/>
                  </a:cubicBezTo>
                  <a:lnTo>
                    <a:pt x="2699" y="14044"/>
                  </a:lnTo>
                  <a:cubicBezTo>
                    <a:pt x="2655" y="14024"/>
                    <a:pt x="2606" y="14021"/>
                    <a:pt x="2562" y="14032"/>
                  </a:cubicBezTo>
                  <a:close/>
                  <a:moveTo>
                    <a:pt x="11041" y="14035"/>
                  </a:moveTo>
                  <a:cubicBezTo>
                    <a:pt x="10983" y="14049"/>
                    <a:pt x="10931" y="14081"/>
                    <a:pt x="10900" y="14128"/>
                  </a:cubicBezTo>
                  <a:lnTo>
                    <a:pt x="10505" y="14741"/>
                  </a:lnTo>
                  <a:cubicBezTo>
                    <a:pt x="10444" y="14834"/>
                    <a:pt x="10486" y="14954"/>
                    <a:pt x="10598" y="15005"/>
                  </a:cubicBezTo>
                  <a:lnTo>
                    <a:pt x="11354" y="15347"/>
                  </a:lnTo>
                  <a:cubicBezTo>
                    <a:pt x="11466" y="15398"/>
                    <a:pt x="11609" y="15363"/>
                    <a:pt x="11670" y="15269"/>
                  </a:cubicBezTo>
                  <a:lnTo>
                    <a:pt x="12066" y="14653"/>
                  </a:lnTo>
                  <a:cubicBezTo>
                    <a:pt x="12127" y="14560"/>
                    <a:pt x="12085" y="14440"/>
                    <a:pt x="11972" y="14389"/>
                  </a:cubicBezTo>
                  <a:lnTo>
                    <a:pt x="11217" y="14050"/>
                  </a:lnTo>
                  <a:cubicBezTo>
                    <a:pt x="11161" y="14025"/>
                    <a:pt x="11098" y="14021"/>
                    <a:pt x="11041" y="14035"/>
                  </a:cubicBezTo>
                  <a:close/>
                  <a:moveTo>
                    <a:pt x="3864" y="14323"/>
                  </a:moveTo>
                  <a:cubicBezTo>
                    <a:pt x="3811" y="14336"/>
                    <a:pt x="3763" y="14366"/>
                    <a:pt x="3735" y="14410"/>
                  </a:cubicBezTo>
                  <a:lnTo>
                    <a:pt x="3364" y="14984"/>
                  </a:lnTo>
                  <a:cubicBezTo>
                    <a:pt x="3307" y="15071"/>
                    <a:pt x="3349" y="15179"/>
                    <a:pt x="3454" y="15227"/>
                  </a:cubicBezTo>
                  <a:lnTo>
                    <a:pt x="4235" y="15581"/>
                  </a:lnTo>
                  <a:cubicBezTo>
                    <a:pt x="4340" y="15628"/>
                    <a:pt x="4473" y="15597"/>
                    <a:pt x="4530" y="15509"/>
                  </a:cubicBezTo>
                  <a:lnTo>
                    <a:pt x="4900" y="14936"/>
                  </a:lnTo>
                  <a:cubicBezTo>
                    <a:pt x="4957" y="14848"/>
                    <a:pt x="4919" y="14737"/>
                    <a:pt x="4814" y="14689"/>
                  </a:cubicBezTo>
                  <a:lnTo>
                    <a:pt x="4030" y="14335"/>
                  </a:lnTo>
                  <a:cubicBezTo>
                    <a:pt x="3977" y="14312"/>
                    <a:pt x="3917" y="14310"/>
                    <a:pt x="3864" y="14323"/>
                  </a:cubicBezTo>
                  <a:close/>
                  <a:moveTo>
                    <a:pt x="5630" y="14323"/>
                  </a:moveTo>
                  <a:cubicBezTo>
                    <a:pt x="5573" y="14337"/>
                    <a:pt x="5520" y="14369"/>
                    <a:pt x="5490" y="14416"/>
                  </a:cubicBezTo>
                  <a:lnTo>
                    <a:pt x="5094" y="15029"/>
                  </a:lnTo>
                  <a:cubicBezTo>
                    <a:pt x="5034" y="15123"/>
                    <a:pt x="5075" y="15242"/>
                    <a:pt x="5188" y="15293"/>
                  </a:cubicBezTo>
                  <a:lnTo>
                    <a:pt x="5943" y="15635"/>
                  </a:lnTo>
                  <a:cubicBezTo>
                    <a:pt x="6056" y="15686"/>
                    <a:pt x="6199" y="15651"/>
                    <a:pt x="6260" y="15557"/>
                  </a:cubicBezTo>
                  <a:lnTo>
                    <a:pt x="6656" y="14942"/>
                  </a:lnTo>
                  <a:cubicBezTo>
                    <a:pt x="6716" y="14848"/>
                    <a:pt x="6675" y="14728"/>
                    <a:pt x="6562" y="14677"/>
                  </a:cubicBezTo>
                  <a:lnTo>
                    <a:pt x="5807" y="14338"/>
                  </a:lnTo>
                  <a:cubicBezTo>
                    <a:pt x="5750" y="14313"/>
                    <a:pt x="5688" y="14309"/>
                    <a:pt x="5630" y="14323"/>
                  </a:cubicBezTo>
                  <a:close/>
                  <a:moveTo>
                    <a:pt x="7242" y="14611"/>
                  </a:moveTo>
                  <a:cubicBezTo>
                    <a:pt x="7185" y="14626"/>
                    <a:pt x="7132" y="14658"/>
                    <a:pt x="7102" y="14704"/>
                  </a:cubicBezTo>
                  <a:lnTo>
                    <a:pt x="6706" y="15320"/>
                  </a:lnTo>
                  <a:cubicBezTo>
                    <a:pt x="6645" y="15414"/>
                    <a:pt x="6687" y="15530"/>
                    <a:pt x="6799" y="15581"/>
                  </a:cubicBezTo>
                  <a:lnTo>
                    <a:pt x="7555" y="15923"/>
                  </a:lnTo>
                  <a:cubicBezTo>
                    <a:pt x="7667" y="15974"/>
                    <a:pt x="7811" y="15939"/>
                    <a:pt x="7871" y="15845"/>
                  </a:cubicBezTo>
                  <a:lnTo>
                    <a:pt x="8267" y="15230"/>
                  </a:lnTo>
                  <a:cubicBezTo>
                    <a:pt x="8328" y="15136"/>
                    <a:pt x="8286" y="15016"/>
                    <a:pt x="8174" y="14966"/>
                  </a:cubicBezTo>
                  <a:lnTo>
                    <a:pt x="7418" y="14626"/>
                  </a:lnTo>
                  <a:cubicBezTo>
                    <a:pt x="7362" y="14601"/>
                    <a:pt x="7299" y="14597"/>
                    <a:pt x="7242" y="14611"/>
                  </a:cubicBezTo>
                  <a:close/>
                  <a:moveTo>
                    <a:pt x="8969" y="14611"/>
                  </a:moveTo>
                  <a:cubicBezTo>
                    <a:pt x="8911" y="14626"/>
                    <a:pt x="8859" y="14658"/>
                    <a:pt x="8828" y="14704"/>
                  </a:cubicBezTo>
                  <a:lnTo>
                    <a:pt x="8433" y="15317"/>
                  </a:lnTo>
                  <a:cubicBezTo>
                    <a:pt x="8372" y="15411"/>
                    <a:pt x="8414" y="15530"/>
                    <a:pt x="8526" y="15581"/>
                  </a:cubicBezTo>
                  <a:lnTo>
                    <a:pt x="9282" y="15923"/>
                  </a:lnTo>
                  <a:cubicBezTo>
                    <a:pt x="9394" y="15974"/>
                    <a:pt x="9537" y="15939"/>
                    <a:pt x="9598" y="15845"/>
                  </a:cubicBezTo>
                  <a:lnTo>
                    <a:pt x="9994" y="15230"/>
                  </a:lnTo>
                  <a:cubicBezTo>
                    <a:pt x="10055" y="15136"/>
                    <a:pt x="10013" y="15016"/>
                    <a:pt x="9900" y="14966"/>
                  </a:cubicBezTo>
                  <a:lnTo>
                    <a:pt x="9145" y="14626"/>
                  </a:lnTo>
                  <a:cubicBezTo>
                    <a:pt x="9089" y="14601"/>
                    <a:pt x="9026" y="14597"/>
                    <a:pt x="8969" y="14611"/>
                  </a:cubicBezTo>
                  <a:close/>
                  <a:moveTo>
                    <a:pt x="1871" y="15089"/>
                  </a:moveTo>
                  <a:cubicBezTo>
                    <a:pt x="1827" y="15100"/>
                    <a:pt x="1787" y="15124"/>
                    <a:pt x="1763" y="15161"/>
                  </a:cubicBezTo>
                  <a:lnTo>
                    <a:pt x="1404" y="15719"/>
                  </a:lnTo>
                  <a:cubicBezTo>
                    <a:pt x="1356" y="15792"/>
                    <a:pt x="1388" y="15884"/>
                    <a:pt x="1476" y="15923"/>
                  </a:cubicBezTo>
                  <a:lnTo>
                    <a:pt x="2051" y="16182"/>
                  </a:lnTo>
                  <a:cubicBezTo>
                    <a:pt x="2139" y="16221"/>
                    <a:pt x="2248" y="16195"/>
                    <a:pt x="2296" y="16121"/>
                  </a:cubicBezTo>
                  <a:lnTo>
                    <a:pt x="2655" y="15563"/>
                  </a:lnTo>
                  <a:cubicBezTo>
                    <a:pt x="2703" y="15490"/>
                    <a:pt x="2671" y="15398"/>
                    <a:pt x="2584" y="15359"/>
                  </a:cubicBezTo>
                  <a:lnTo>
                    <a:pt x="2008" y="15101"/>
                  </a:lnTo>
                  <a:cubicBezTo>
                    <a:pt x="1964" y="15081"/>
                    <a:pt x="1916" y="15078"/>
                    <a:pt x="1871" y="15089"/>
                  </a:cubicBezTo>
                  <a:close/>
                  <a:moveTo>
                    <a:pt x="18620" y="15089"/>
                  </a:moveTo>
                  <a:cubicBezTo>
                    <a:pt x="18597" y="15078"/>
                    <a:pt x="18568" y="15085"/>
                    <a:pt x="18555" y="15104"/>
                  </a:cubicBezTo>
                  <a:lnTo>
                    <a:pt x="16584" y="18151"/>
                  </a:lnTo>
                  <a:cubicBezTo>
                    <a:pt x="16571" y="18170"/>
                    <a:pt x="16579" y="18195"/>
                    <a:pt x="16602" y="18205"/>
                  </a:cubicBezTo>
                  <a:lnTo>
                    <a:pt x="17336" y="18538"/>
                  </a:lnTo>
                  <a:cubicBezTo>
                    <a:pt x="17359" y="18549"/>
                    <a:pt x="17388" y="18540"/>
                    <a:pt x="17400" y="18520"/>
                  </a:cubicBezTo>
                  <a:lnTo>
                    <a:pt x="19375" y="15473"/>
                  </a:lnTo>
                  <a:cubicBezTo>
                    <a:pt x="19388" y="15454"/>
                    <a:pt x="19377" y="15430"/>
                    <a:pt x="19354" y="15419"/>
                  </a:cubicBezTo>
                  <a:lnTo>
                    <a:pt x="18620" y="15089"/>
                  </a:lnTo>
                  <a:close/>
                  <a:moveTo>
                    <a:pt x="10350" y="15284"/>
                  </a:moveTo>
                  <a:cubicBezTo>
                    <a:pt x="10293" y="15298"/>
                    <a:pt x="10240" y="15330"/>
                    <a:pt x="10210" y="15377"/>
                  </a:cubicBezTo>
                  <a:lnTo>
                    <a:pt x="9814" y="15989"/>
                  </a:lnTo>
                  <a:cubicBezTo>
                    <a:pt x="9753" y="16083"/>
                    <a:pt x="9795" y="16203"/>
                    <a:pt x="9907" y="16254"/>
                  </a:cubicBezTo>
                  <a:lnTo>
                    <a:pt x="10663" y="16596"/>
                  </a:lnTo>
                  <a:cubicBezTo>
                    <a:pt x="10775" y="16647"/>
                    <a:pt x="10919" y="16612"/>
                    <a:pt x="10979" y="16518"/>
                  </a:cubicBezTo>
                  <a:lnTo>
                    <a:pt x="11375" y="15902"/>
                  </a:lnTo>
                  <a:cubicBezTo>
                    <a:pt x="11436" y="15808"/>
                    <a:pt x="11394" y="15689"/>
                    <a:pt x="11282" y="15638"/>
                  </a:cubicBezTo>
                  <a:lnTo>
                    <a:pt x="10526" y="15299"/>
                  </a:lnTo>
                  <a:cubicBezTo>
                    <a:pt x="10470" y="15274"/>
                    <a:pt x="10407" y="15270"/>
                    <a:pt x="10350" y="15284"/>
                  </a:cubicBezTo>
                  <a:close/>
                  <a:moveTo>
                    <a:pt x="3058" y="15476"/>
                  </a:moveTo>
                  <a:cubicBezTo>
                    <a:pt x="3005" y="15489"/>
                    <a:pt x="2957" y="15519"/>
                    <a:pt x="2929" y="15563"/>
                  </a:cubicBezTo>
                  <a:lnTo>
                    <a:pt x="2558" y="16137"/>
                  </a:lnTo>
                  <a:cubicBezTo>
                    <a:pt x="2502" y="16224"/>
                    <a:pt x="2543" y="16332"/>
                    <a:pt x="2648" y="16380"/>
                  </a:cubicBezTo>
                  <a:lnTo>
                    <a:pt x="3429" y="16734"/>
                  </a:lnTo>
                  <a:cubicBezTo>
                    <a:pt x="3534" y="16781"/>
                    <a:pt x="3667" y="16750"/>
                    <a:pt x="3724" y="16662"/>
                  </a:cubicBezTo>
                  <a:lnTo>
                    <a:pt x="4094" y="16088"/>
                  </a:lnTo>
                  <a:cubicBezTo>
                    <a:pt x="4151" y="16001"/>
                    <a:pt x="4113" y="15890"/>
                    <a:pt x="4008" y="15842"/>
                  </a:cubicBezTo>
                  <a:lnTo>
                    <a:pt x="3224" y="15488"/>
                  </a:lnTo>
                  <a:cubicBezTo>
                    <a:pt x="3171" y="15464"/>
                    <a:pt x="3112" y="15463"/>
                    <a:pt x="3058" y="15476"/>
                  </a:cubicBezTo>
                  <a:close/>
                  <a:moveTo>
                    <a:pt x="4825" y="15476"/>
                  </a:moveTo>
                  <a:cubicBezTo>
                    <a:pt x="4767" y="15490"/>
                    <a:pt x="4715" y="15522"/>
                    <a:pt x="4684" y="15569"/>
                  </a:cubicBezTo>
                  <a:lnTo>
                    <a:pt x="4289" y="16182"/>
                  </a:lnTo>
                  <a:cubicBezTo>
                    <a:pt x="4228" y="16275"/>
                    <a:pt x="4270" y="16395"/>
                    <a:pt x="4382" y="16446"/>
                  </a:cubicBezTo>
                  <a:lnTo>
                    <a:pt x="5138" y="16788"/>
                  </a:lnTo>
                  <a:cubicBezTo>
                    <a:pt x="5250" y="16839"/>
                    <a:pt x="5393" y="16801"/>
                    <a:pt x="5454" y="16707"/>
                  </a:cubicBezTo>
                  <a:lnTo>
                    <a:pt x="5850" y="16094"/>
                  </a:lnTo>
                  <a:cubicBezTo>
                    <a:pt x="5911" y="16001"/>
                    <a:pt x="5869" y="15881"/>
                    <a:pt x="5756" y="15830"/>
                  </a:cubicBezTo>
                  <a:lnTo>
                    <a:pt x="5001" y="15491"/>
                  </a:lnTo>
                  <a:cubicBezTo>
                    <a:pt x="4945" y="15466"/>
                    <a:pt x="4882" y="15462"/>
                    <a:pt x="4825" y="15476"/>
                  </a:cubicBezTo>
                  <a:close/>
                  <a:moveTo>
                    <a:pt x="6436" y="15764"/>
                  </a:moveTo>
                  <a:cubicBezTo>
                    <a:pt x="6379" y="15778"/>
                    <a:pt x="6326" y="15810"/>
                    <a:pt x="6296" y="15857"/>
                  </a:cubicBezTo>
                  <a:lnTo>
                    <a:pt x="5900" y="16470"/>
                  </a:lnTo>
                  <a:cubicBezTo>
                    <a:pt x="5840" y="16564"/>
                    <a:pt x="5881" y="16683"/>
                    <a:pt x="5994" y="16734"/>
                  </a:cubicBezTo>
                  <a:lnTo>
                    <a:pt x="6749" y="17076"/>
                  </a:lnTo>
                  <a:cubicBezTo>
                    <a:pt x="6862" y="17127"/>
                    <a:pt x="7005" y="17092"/>
                    <a:pt x="7066" y="16998"/>
                  </a:cubicBezTo>
                  <a:lnTo>
                    <a:pt x="7461" y="16383"/>
                  </a:lnTo>
                  <a:cubicBezTo>
                    <a:pt x="7522" y="16289"/>
                    <a:pt x="7480" y="16169"/>
                    <a:pt x="7368" y="16118"/>
                  </a:cubicBezTo>
                  <a:lnTo>
                    <a:pt x="6612" y="15779"/>
                  </a:lnTo>
                  <a:cubicBezTo>
                    <a:pt x="6556" y="15754"/>
                    <a:pt x="6493" y="15750"/>
                    <a:pt x="6436" y="15764"/>
                  </a:cubicBezTo>
                  <a:close/>
                  <a:moveTo>
                    <a:pt x="8163" y="15764"/>
                  </a:moveTo>
                  <a:cubicBezTo>
                    <a:pt x="8106" y="15778"/>
                    <a:pt x="8053" y="15810"/>
                    <a:pt x="8023" y="15857"/>
                  </a:cubicBezTo>
                  <a:lnTo>
                    <a:pt x="7627" y="16470"/>
                  </a:lnTo>
                  <a:cubicBezTo>
                    <a:pt x="7566" y="16564"/>
                    <a:pt x="7608" y="16683"/>
                    <a:pt x="7720" y="16734"/>
                  </a:cubicBezTo>
                  <a:lnTo>
                    <a:pt x="8476" y="17076"/>
                  </a:lnTo>
                  <a:cubicBezTo>
                    <a:pt x="8588" y="17127"/>
                    <a:pt x="8732" y="17092"/>
                    <a:pt x="8792" y="16998"/>
                  </a:cubicBezTo>
                  <a:lnTo>
                    <a:pt x="9188" y="16383"/>
                  </a:lnTo>
                  <a:cubicBezTo>
                    <a:pt x="9249" y="16289"/>
                    <a:pt x="9207" y="16169"/>
                    <a:pt x="9094" y="16118"/>
                  </a:cubicBezTo>
                  <a:lnTo>
                    <a:pt x="8339" y="15779"/>
                  </a:lnTo>
                  <a:cubicBezTo>
                    <a:pt x="8283" y="15754"/>
                    <a:pt x="8220" y="15750"/>
                    <a:pt x="8163" y="15764"/>
                  </a:cubicBezTo>
                  <a:close/>
                  <a:moveTo>
                    <a:pt x="1181" y="16146"/>
                  </a:moveTo>
                  <a:cubicBezTo>
                    <a:pt x="1136" y="16157"/>
                    <a:pt x="1096" y="16181"/>
                    <a:pt x="1073" y="16218"/>
                  </a:cubicBezTo>
                  <a:lnTo>
                    <a:pt x="713" y="16776"/>
                  </a:lnTo>
                  <a:cubicBezTo>
                    <a:pt x="666" y="16849"/>
                    <a:pt x="697" y="16941"/>
                    <a:pt x="785" y="16980"/>
                  </a:cubicBezTo>
                  <a:lnTo>
                    <a:pt x="1360" y="17238"/>
                  </a:lnTo>
                  <a:cubicBezTo>
                    <a:pt x="1448" y="17278"/>
                    <a:pt x="1558" y="17251"/>
                    <a:pt x="1605" y="17178"/>
                  </a:cubicBezTo>
                  <a:lnTo>
                    <a:pt x="1965" y="16620"/>
                  </a:lnTo>
                  <a:cubicBezTo>
                    <a:pt x="2012" y="16547"/>
                    <a:pt x="1981" y="16455"/>
                    <a:pt x="1893" y="16416"/>
                  </a:cubicBezTo>
                  <a:lnTo>
                    <a:pt x="1317" y="16158"/>
                  </a:lnTo>
                  <a:cubicBezTo>
                    <a:pt x="1274" y="16138"/>
                    <a:pt x="1225" y="16134"/>
                    <a:pt x="1181" y="16146"/>
                  </a:cubicBezTo>
                  <a:close/>
                  <a:moveTo>
                    <a:pt x="9544" y="16437"/>
                  </a:moveTo>
                  <a:cubicBezTo>
                    <a:pt x="9487" y="16451"/>
                    <a:pt x="9434" y="16483"/>
                    <a:pt x="9404" y="16530"/>
                  </a:cubicBezTo>
                  <a:lnTo>
                    <a:pt x="9008" y="17142"/>
                  </a:lnTo>
                  <a:cubicBezTo>
                    <a:pt x="8947" y="17236"/>
                    <a:pt x="8989" y="17356"/>
                    <a:pt x="9102" y="17406"/>
                  </a:cubicBezTo>
                  <a:lnTo>
                    <a:pt x="9857" y="17749"/>
                  </a:lnTo>
                  <a:cubicBezTo>
                    <a:pt x="9970" y="17799"/>
                    <a:pt x="10113" y="17765"/>
                    <a:pt x="10174" y="17671"/>
                  </a:cubicBezTo>
                  <a:lnTo>
                    <a:pt x="10569" y="17055"/>
                  </a:lnTo>
                  <a:cubicBezTo>
                    <a:pt x="10630" y="16961"/>
                    <a:pt x="10588" y="16842"/>
                    <a:pt x="10476" y="16791"/>
                  </a:cubicBezTo>
                  <a:lnTo>
                    <a:pt x="9720" y="16452"/>
                  </a:lnTo>
                  <a:cubicBezTo>
                    <a:pt x="9664" y="16426"/>
                    <a:pt x="9601" y="16422"/>
                    <a:pt x="9544" y="16437"/>
                  </a:cubicBezTo>
                  <a:close/>
                  <a:moveTo>
                    <a:pt x="2368" y="16629"/>
                  </a:moveTo>
                  <a:cubicBezTo>
                    <a:pt x="2314" y="16642"/>
                    <a:pt x="2267" y="16672"/>
                    <a:pt x="2238" y="16716"/>
                  </a:cubicBezTo>
                  <a:lnTo>
                    <a:pt x="1868" y="17289"/>
                  </a:lnTo>
                  <a:cubicBezTo>
                    <a:pt x="1811" y="17377"/>
                    <a:pt x="1853" y="17485"/>
                    <a:pt x="1958" y="17532"/>
                  </a:cubicBezTo>
                  <a:lnTo>
                    <a:pt x="2738" y="17887"/>
                  </a:lnTo>
                  <a:cubicBezTo>
                    <a:pt x="2843" y="17934"/>
                    <a:pt x="2976" y="17902"/>
                    <a:pt x="3033" y="17815"/>
                  </a:cubicBezTo>
                  <a:lnTo>
                    <a:pt x="3404" y="17241"/>
                  </a:lnTo>
                  <a:cubicBezTo>
                    <a:pt x="3460" y="17154"/>
                    <a:pt x="3422" y="17042"/>
                    <a:pt x="3317" y="16995"/>
                  </a:cubicBezTo>
                  <a:lnTo>
                    <a:pt x="2533" y="16641"/>
                  </a:lnTo>
                  <a:cubicBezTo>
                    <a:pt x="2481" y="16617"/>
                    <a:pt x="2421" y="16616"/>
                    <a:pt x="2368" y="16629"/>
                  </a:cubicBezTo>
                  <a:close/>
                  <a:moveTo>
                    <a:pt x="4134" y="16725"/>
                  </a:moveTo>
                  <a:cubicBezTo>
                    <a:pt x="4077" y="16739"/>
                    <a:pt x="4024" y="16771"/>
                    <a:pt x="3994" y="16818"/>
                  </a:cubicBezTo>
                  <a:lnTo>
                    <a:pt x="3598" y="17430"/>
                  </a:lnTo>
                  <a:cubicBezTo>
                    <a:pt x="3537" y="17524"/>
                    <a:pt x="3579" y="17644"/>
                    <a:pt x="3691" y="17695"/>
                  </a:cubicBezTo>
                  <a:lnTo>
                    <a:pt x="4447" y="18037"/>
                  </a:lnTo>
                  <a:cubicBezTo>
                    <a:pt x="4560" y="18088"/>
                    <a:pt x="4703" y="18053"/>
                    <a:pt x="4763" y="17959"/>
                  </a:cubicBezTo>
                  <a:lnTo>
                    <a:pt x="5159" y="17343"/>
                  </a:lnTo>
                  <a:cubicBezTo>
                    <a:pt x="5220" y="17249"/>
                    <a:pt x="5178" y="17130"/>
                    <a:pt x="5066" y="17079"/>
                  </a:cubicBezTo>
                  <a:lnTo>
                    <a:pt x="4310" y="16740"/>
                  </a:lnTo>
                  <a:cubicBezTo>
                    <a:pt x="4254" y="16715"/>
                    <a:pt x="4191" y="16711"/>
                    <a:pt x="4134" y="16725"/>
                  </a:cubicBezTo>
                  <a:close/>
                  <a:moveTo>
                    <a:pt x="5630" y="17013"/>
                  </a:moveTo>
                  <a:cubicBezTo>
                    <a:pt x="5573" y="17027"/>
                    <a:pt x="5521" y="17059"/>
                    <a:pt x="5490" y="17106"/>
                  </a:cubicBezTo>
                  <a:lnTo>
                    <a:pt x="5094" y="17719"/>
                  </a:lnTo>
                  <a:cubicBezTo>
                    <a:pt x="5034" y="17813"/>
                    <a:pt x="5075" y="17932"/>
                    <a:pt x="5188" y="17983"/>
                  </a:cubicBezTo>
                  <a:lnTo>
                    <a:pt x="5943" y="18325"/>
                  </a:lnTo>
                  <a:cubicBezTo>
                    <a:pt x="6056" y="18376"/>
                    <a:pt x="6199" y="18341"/>
                    <a:pt x="6260" y="18247"/>
                  </a:cubicBezTo>
                  <a:lnTo>
                    <a:pt x="6656" y="17632"/>
                  </a:lnTo>
                  <a:cubicBezTo>
                    <a:pt x="6716" y="17538"/>
                    <a:pt x="6675" y="17418"/>
                    <a:pt x="6562" y="17367"/>
                  </a:cubicBezTo>
                  <a:lnTo>
                    <a:pt x="5807" y="17028"/>
                  </a:lnTo>
                  <a:cubicBezTo>
                    <a:pt x="5750" y="17003"/>
                    <a:pt x="5687" y="16999"/>
                    <a:pt x="5630" y="17013"/>
                  </a:cubicBezTo>
                  <a:close/>
                  <a:moveTo>
                    <a:pt x="7472" y="17013"/>
                  </a:moveTo>
                  <a:cubicBezTo>
                    <a:pt x="7415" y="17027"/>
                    <a:pt x="7362" y="17059"/>
                    <a:pt x="7332" y="17106"/>
                  </a:cubicBezTo>
                  <a:lnTo>
                    <a:pt x="6936" y="17719"/>
                  </a:lnTo>
                  <a:cubicBezTo>
                    <a:pt x="6875" y="17813"/>
                    <a:pt x="6917" y="17932"/>
                    <a:pt x="7030" y="17983"/>
                  </a:cubicBezTo>
                  <a:lnTo>
                    <a:pt x="7785" y="18325"/>
                  </a:lnTo>
                  <a:cubicBezTo>
                    <a:pt x="7897" y="18376"/>
                    <a:pt x="8041" y="18341"/>
                    <a:pt x="8102" y="18247"/>
                  </a:cubicBezTo>
                  <a:lnTo>
                    <a:pt x="8497" y="17632"/>
                  </a:lnTo>
                  <a:cubicBezTo>
                    <a:pt x="8558" y="17538"/>
                    <a:pt x="8516" y="17418"/>
                    <a:pt x="8404" y="17367"/>
                  </a:cubicBezTo>
                  <a:lnTo>
                    <a:pt x="7648" y="17028"/>
                  </a:lnTo>
                  <a:cubicBezTo>
                    <a:pt x="7592" y="17003"/>
                    <a:pt x="7529" y="16999"/>
                    <a:pt x="7472" y="17013"/>
                  </a:cubicBezTo>
                  <a:close/>
                  <a:moveTo>
                    <a:pt x="548" y="17298"/>
                  </a:moveTo>
                  <a:cubicBezTo>
                    <a:pt x="503" y="17309"/>
                    <a:pt x="463" y="17334"/>
                    <a:pt x="440" y="17370"/>
                  </a:cubicBezTo>
                  <a:lnTo>
                    <a:pt x="22" y="18016"/>
                  </a:lnTo>
                  <a:cubicBezTo>
                    <a:pt x="-25" y="18089"/>
                    <a:pt x="7" y="18180"/>
                    <a:pt x="94" y="18220"/>
                  </a:cubicBezTo>
                  <a:lnTo>
                    <a:pt x="670" y="18478"/>
                  </a:lnTo>
                  <a:cubicBezTo>
                    <a:pt x="757" y="18518"/>
                    <a:pt x="867" y="18491"/>
                    <a:pt x="914" y="18418"/>
                  </a:cubicBezTo>
                  <a:lnTo>
                    <a:pt x="1332" y="17773"/>
                  </a:lnTo>
                  <a:cubicBezTo>
                    <a:pt x="1379" y="17700"/>
                    <a:pt x="1344" y="17608"/>
                    <a:pt x="1256" y="17569"/>
                  </a:cubicBezTo>
                  <a:lnTo>
                    <a:pt x="684" y="17310"/>
                  </a:lnTo>
                  <a:cubicBezTo>
                    <a:pt x="640" y="17291"/>
                    <a:pt x="592" y="17287"/>
                    <a:pt x="548" y="17298"/>
                  </a:cubicBezTo>
                  <a:close/>
                  <a:moveTo>
                    <a:pt x="8853" y="17590"/>
                  </a:moveTo>
                  <a:cubicBezTo>
                    <a:pt x="8796" y="17604"/>
                    <a:pt x="8744" y="17636"/>
                    <a:pt x="8713" y="17683"/>
                  </a:cubicBezTo>
                  <a:lnTo>
                    <a:pt x="8317" y="18295"/>
                  </a:lnTo>
                  <a:cubicBezTo>
                    <a:pt x="8257" y="18389"/>
                    <a:pt x="8299" y="18508"/>
                    <a:pt x="8411" y="18559"/>
                  </a:cubicBezTo>
                  <a:lnTo>
                    <a:pt x="9166" y="18901"/>
                  </a:lnTo>
                  <a:cubicBezTo>
                    <a:pt x="9279" y="18952"/>
                    <a:pt x="9422" y="18917"/>
                    <a:pt x="9483" y="18823"/>
                  </a:cubicBezTo>
                  <a:lnTo>
                    <a:pt x="9879" y="18208"/>
                  </a:lnTo>
                  <a:cubicBezTo>
                    <a:pt x="9940" y="18114"/>
                    <a:pt x="9898" y="17995"/>
                    <a:pt x="9785" y="17944"/>
                  </a:cubicBezTo>
                  <a:lnTo>
                    <a:pt x="9030" y="17605"/>
                  </a:lnTo>
                  <a:cubicBezTo>
                    <a:pt x="8973" y="17579"/>
                    <a:pt x="8911" y="17575"/>
                    <a:pt x="8853" y="17590"/>
                  </a:cubicBezTo>
                  <a:close/>
                  <a:moveTo>
                    <a:pt x="1573" y="17782"/>
                  </a:moveTo>
                  <a:cubicBezTo>
                    <a:pt x="1518" y="17795"/>
                    <a:pt x="1472" y="17824"/>
                    <a:pt x="1443" y="17869"/>
                  </a:cubicBezTo>
                  <a:lnTo>
                    <a:pt x="1062" y="18454"/>
                  </a:lnTo>
                  <a:cubicBezTo>
                    <a:pt x="1004" y="18543"/>
                    <a:pt x="1045" y="18655"/>
                    <a:pt x="1152" y="18703"/>
                  </a:cubicBezTo>
                  <a:lnTo>
                    <a:pt x="1929" y="19055"/>
                  </a:lnTo>
                  <a:cubicBezTo>
                    <a:pt x="2036" y="19103"/>
                    <a:pt x="2170" y="19069"/>
                    <a:pt x="2227" y="18980"/>
                  </a:cubicBezTo>
                  <a:lnTo>
                    <a:pt x="2609" y="18394"/>
                  </a:lnTo>
                  <a:cubicBezTo>
                    <a:pt x="2667" y="18305"/>
                    <a:pt x="2626" y="18193"/>
                    <a:pt x="2519" y="18145"/>
                  </a:cubicBezTo>
                  <a:lnTo>
                    <a:pt x="1742" y="17794"/>
                  </a:lnTo>
                  <a:cubicBezTo>
                    <a:pt x="1688" y="17770"/>
                    <a:pt x="1627" y="17768"/>
                    <a:pt x="1573" y="17782"/>
                  </a:cubicBezTo>
                  <a:close/>
                  <a:moveTo>
                    <a:pt x="3364" y="17782"/>
                  </a:moveTo>
                  <a:cubicBezTo>
                    <a:pt x="3306" y="17796"/>
                    <a:pt x="3255" y="17827"/>
                    <a:pt x="3224" y="17875"/>
                  </a:cubicBezTo>
                  <a:lnTo>
                    <a:pt x="2447" y="19079"/>
                  </a:lnTo>
                  <a:cubicBezTo>
                    <a:pt x="2385" y="19174"/>
                    <a:pt x="2429" y="19294"/>
                    <a:pt x="2544" y="19346"/>
                  </a:cubicBezTo>
                  <a:lnTo>
                    <a:pt x="3292" y="19685"/>
                  </a:lnTo>
                  <a:cubicBezTo>
                    <a:pt x="3407" y="19737"/>
                    <a:pt x="3550" y="19700"/>
                    <a:pt x="3612" y="19604"/>
                  </a:cubicBezTo>
                  <a:lnTo>
                    <a:pt x="4389" y="18403"/>
                  </a:lnTo>
                  <a:cubicBezTo>
                    <a:pt x="4451" y="18307"/>
                    <a:pt x="4410" y="18185"/>
                    <a:pt x="4296" y="18133"/>
                  </a:cubicBezTo>
                  <a:lnTo>
                    <a:pt x="3544" y="17797"/>
                  </a:lnTo>
                  <a:cubicBezTo>
                    <a:pt x="3487" y="17771"/>
                    <a:pt x="3422" y="17767"/>
                    <a:pt x="3364" y="17782"/>
                  </a:cubicBezTo>
                  <a:close/>
                  <a:moveTo>
                    <a:pt x="4893" y="18166"/>
                  </a:moveTo>
                  <a:cubicBezTo>
                    <a:pt x="4835" y="18180"/>
                    <a:pt x="4784" y="18211"/>
                    <a:pt x="4753" y="18259"/>
                  </a:cubicBezTo>
                  <a:lnTo>
                    <a:pt x="3828" y="19691"/>
                  </a:lnTo>
                  <a:cubicBezTo>
                    <a:pt x="3766" y="19787"/>
                    <a:pt x="3807" y="19907"/>
                    <a:pt x="3922" y="19958"/>
                  </a:cubicBezTo>
                  <a:lnTo>
                    <a:pt x="4674" y="20294"/>
                  </a:lnTo>
                  <a:cubicBezTo>
                    <a:pt x="4788" y="20346"/>
                    <a:pt x="4932" y="20312"/>
                    <a:pt x="4994" y="20216"/>
                  </a:cubicBezTo>
                  <a:lnTo>
                    <a:pt x="5918" y="18787"/>
                  </a:lnTo>
                  <a:cubicBezTo>
                    <a:pt x="5980" y="18692"/>
                    <a:pt x="5939" y="18569"/>
                    <a:pt x="5825" y="18517"/>
                  </a:cubicBezTo>
                  <a:lnTo>
                    <a:pt x="5073" y="18181"/>
                  </a:lnTo>
                  <a:cubicBezTo>
                    <a:pt x="5016" y="18155"/>
                    <a:pt x="4951" y="18151"/>
                    <a:pt x="4893" y="18166"/>
                  </a:cubicBezTo>
                  <a:close/>
                  <a:moveTo>
                    <a:pt x="6677" y="18166"/>
                  </a:moveTo>
                  <a:cubicBezTo>
                    <a:pt x="6619" y="18180"/>
                    <a:pt x="6568" y="18211"/>
                    <a:pt x="6537" y="18259"/>
                  </a:cubicBezTo>
                  <a:lnTo>
                    <a:pt x="5209" y="20309"/>
                  </a:lnTo>
                  <a:cubicBezTo>
                    <a:pt x="5148" y="20405"/>
                    <a:pt x="5189" y="20525"/>
                    <a:pt x="5303" y="20577"/>
                  </a:cubicBezTo>
                  <a:lnTo>
                    <a:pt x="6055" y="20916"/>
                  </a:lnTo>
                  <a:cubicBezTo>
                    <a:pt x="6169" y="20967"/>
                    <a:pt x="6313" y="20930"/>
                    <a:pt x="6375" y="20835"/>
                  </a:cubicBezTo>
                  <a:lnTo>
                    <a:pt x="7702" y="18787"/>
                  </a:lnTo>
                  <a:cubicBezTo>
                    <a:pt x="7764" y="18692"/>
                    <a:pt x="7720" y="18569"/>
                    <a:pt x="7605" y="18517"/>
                  </a:cubicBezTo>
                  <a:lnTo>
                    <a:pt x="6857" y="18181"/>
                  </a:lnTo>
                  <a:cubicBezTo>
                    <a:pt x="6800" y="18155"/>
                    <a:pt x="6735" y="18151"/>
                    <a:pt x="6677" y="18166"/>
                  </a:cubicBezTo>
                  <a:close/>
                  <a:moveTo>
                    <a:pt x="8048" y="18838"/>
                  </a:moveTo>
                  <a:cubicBezTo>
                    <a:pt x="7991" y="18853"/>
                    <a:pt x="7938" y="18885"/>
                    <a:pt x="7907" y="18931"/>
                  </a:cubicBezTo>
                  <a:lnTo>
                    <a:pt x="7512" y="19547"/>
                  </a:lnTo>
                  <a:cubicBezTo>
                    <a:pt x="7451" y="19641"/>
                    <a:pt x="7493" y="19757"/>
                    <a:pt x="7605" y="19808"/>
                  </a:cubicBezTo>
                  <a:lnTo>
                    <a:pt x="8361" y="20150"/>
                  </a:lnTo>
                  <a:cubicBezTo>
                    <a:pt x="8473" y="20201"/>
                    <a:pt x="8616" y="20166"/>
                    <a:pt x="8677" y="20072"/>
                  </a:cubicBezTo>
                  <a:lnTo>
                    <a:pt x="9073" y="19457"/>
                  </a:lnTo>
                  <a:cubicBezTo>
                    <a:pt x="9134" y="19363"/>
                    <a:pt x="9092" y="19243"/>
                    <a:pt x="8979" y="19193"/>
                  </a:cubicBezTo>
                  <a:lnTo>
                    <a:pt x="8224" y="18853"/>
                  </a:lnTo>
                  <a:cubicBezTo>
                    <a:pt x="8168" y="18828"/>
                    <a:pt x="8105" y="18824"/>
                    <a:pt x="8048" y="18838"/>
                  </a:cubicBezTo>
                  <a:close/>
                  <a:moveTo>
                    <a:pt x="7281" y="19991"/>
                  </a:moveTo>
                  <a:cubicBezTo>
                    <a:pt x="7223" y="20006"/>
                    <a:pt x="7172" y="20037"/>
                    <a:pt x="7141" y="20084"/>
                  </a:cubicBezTo>
                  <a:lnTo>
                    <a:pt x="6591" y="20937"/>
                  </a:lnTo>
                  <a:cubicBezTo>
                    <a:pt x="6529" y="21033"/>
                    <a:pt x="6573" y="21152"/>
                    <a:pt x="6688" y="21204"/>
                  </a:cubicBezTo>
                  <a:lnTo>
                    <a:pt x="7436" y="21543"/>
                  </a:lnTo>
                  <a:cubicBezTo>
                    <a:pt x="7551" y="21595"/>
                    <a:pt x="7694" y="21558"/>
                    <a:pt x="7756" y="21462"/>
                  </a:cubicBezTo>
                  <a:lnTo>
                    <a:pt x="8307" y="20610"/>
                  </a:lnTo>
                  <a:cubicBezTo>
                    <a:pt x="8368" y="20514"/>
                    <a:pt x="8324" y="20394"/>
                    <a:pt x="8210" y="20342"/>
                  </a:cubicBezTo>
                  <a:lnTo>
                    <a:pt x="7461" y="20006"/>
                  </a:lnTo>
                  <a:cubicBezTo>
                    <a:pt x="7404" y="19980"/>
                    <a:pt x="7340" y="19977"/>
                    <a:pt x="7281" y="19991"/>
                  </a:cubicBezTo>
                  <a:close/>
                </a:path>
              </a:pathLst>
            </a:custGeom>
            <a:solidFill>
              <a:schemeClr val="bg2">
                <a:lumMod val="20000"/>
                <a:lumOff val="80000"/>
              </a:scheme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1" name="Shape 22"/>
            <p:cNvSpPr/>
            <p:nvPr/>
          </p:nvSpPr>
          <p:spPr>
            <a:xfrm rot="3070901">
              <a:off x="7779242" y="2160202"/>
              <a:ext cx="1556548" cy="25435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640"/>
                  </a:lnTo>
                  <a:lnTo>
                    <a:pt x="19072" y="0"/>
                  </a:lnTo>
                  <a:cubicBezTo>
                    <a:pt x="19072" y="0"/>
                    <a:pt x="0" y="21600"/>
                    <a:pt x="0" y="21600"/>
                  </a:cubicBezTo>
                  <a:close/>
                </a:path>
              </a:pathLst>
            </a:custGeom>
            <a:solidFill>
              <a:srgbClr val="FEFEFE">
                <a:alpha val="20000"/>
              </a:srgbClr>
            </a:solidFill>
            <a:ln w="12700" cap="flat">
              <a:noFill/>
              <a:miter lim="400000"/>
            </a:ln>
            <a:effectLst/>
          </p:spPr>
          <p:txBody>
            <a:bodyPr wrap="square" lIns="0" tIns="0" rIns="0" bIns="0" numCol="1" anchor="ctr">
              <a:noAutofit/>
            </a:bodyPr>
            <a:lstStyle/>
            <a:p>
              <a:pPr defTabSz="1139297">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Tree>
    <p:extLst>
      <p:ext uri="{BB962C8B-B14F-4D97-AF65-F5344CB8AC3E}">
        <p14:creationId xmlns:p14="http://schemas.microsoft.com/office/powerpoint/2010/main" val="217343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 calcmode="lin" valueType="num">
                                      <p:cBhvr>
                                        <p:cTn id="29" dur="500" fill="hold"/>
                                        <p:tgtEl>
                                          <p:spTgt spid="31"/>
                                        </p:tgtEl>
                                        <p:attrNameLst>
                                          <p:attrName>style.rotation</p:attrName>
                                        </p:attrNameLst>
                                      </p:cBhvr>
                                      <p:tavLst>
                                        <p:tav tm="0">
                                          <p:val>
                                            <p:fltVal val="90"/>
                                          </p:val>
                                        </p:tav>
                                        <p:tav tm="100000">
                                          <p:val>
                                            <p:fltVal val="0"/>
                                          </p:val>
                                        </p:tav>
                                      </p:tavLst>
                                    </p:anim>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1601242" y="0"/>
            <a:ext cx="14782254" cy="6926581"/>
          </a:xfrm>
          <a:prstGeom prst="parallelogram">
            <a:avLst>
              <a:gd name="adj" fmla="val 59518"/>
            </a:avLst>
          </a:prstGeom>
          <a:gradFill>
            <a:gsLst>
              <a:gs pos="0">
                <a:schemeClr val="accent3">
                  <a:alpha val="80000"/>
                </a:schemeClr>
              </a:gs>
              <a:gs pos="100000">
                <a:schemeClr val="accent5">
                  <a:alpha val="88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933" y="229341"/>
            <a:ext cx="1149443" cy="1435375"/>
          </a:xfrm>
          <a:prstGeom prst="rect">
            <a:avLst/>
          </a:prstGeom>
        </p:spPr>
      </p:pic>
      <p:sp>
        <p:nvSpPr>
          <p:cNvPr id="17" name="Freeform 16"/>
          <p:cNvSpPr/>
          <p:nvPr/>
        </p:nvSpPr>
        <p:spPr>
          <a:xfrm>
            <a:off x="3658165" y="-80682"/>
            <a:ext cx="2080014" cy="2891117"/>
          </a:xfrm>
          <a:custGeom>
            <a:avLst/>
            <a:gdLst>
              <a:gd name="connsiteX0" fmla="*/ 2084294 w 2084294"/>
              <a:gd name="connsiteY0" fmla="*/ 13447 h 2891117"/>
              <a:gd name="connsiteX1" fmla="*/ 376517 w 2084294"/>
              <a:gd name="connsiteY1" fmla="*/ 2891117 h 2891117"/>
              <a:gd name="connsiteX2" fmla="*/ 0 w 2084294"/>
              <a:gd name="connsiteY2" fmla="*/ 0 h 2891117"/>
              <a:gd name="connsiteX3" fmla="*/ 2084294 w 2084294"/>
              <a:gd name="connsiteY3" fmla="*/ 13447 h 2891117"/>
            </a:gdLst>
            <a:ahLst/>
            <a:cxnLst>
              <a:cxn ang="0">
                <a:pos x="connsiteX0" y="connsiteY0"/>
              </a:cxn>
              <a:cxn ang="0">
                <a:pos x="connsiteX1" y="connsiteY1"/>
              </a:cxn>
              <a:cxn ang="0">
                <a:pos x="connsiteX2" y="connsiteY2"/>
              </a:cxn>
              <a:cxn ang="0">
                <a:pos x="connsiteX3" y="connsiteY3"/>
              </a:cxn>
            </a:cxnLst>
            <a:rect l="l" t="t" r="r" b="b"/>
            <a:pathLst>
              <a:path w="2084294" h="2891117">
                <a:moveTo>
                  <a:pt x="2084294" y="13447"/>
                </a:moveTo>
                <a:lnTo>
                  <a:pt x="376517" y="2891117"/>
                </a:lnTo>
                <a:lnTo>
                  <a:pt x="0" y="0"/>
                </a:lnTo>
                <a:lnTo>
                  <a:pt x="2084294" y="1344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9" name="TextBox 8"/>
          <p:cNvSpPr txBox="1"/>
          <p:nvPr/>
        </p:nvSpPr>
        <p:spPr>
          <a:xfrm>
            <a:off x="6172182" y="1829231"/>
            <a:ext cx="3004119" cy="507713"/>
          </a:xfrm>
          <a:prstGeom prst="rect">
            <a:avLst/>
          </a:prstGeom>
          <a:noFill/>
        </p:spPr>
        <p:txBody>
          <a:bodyPr wrap="square" rtlCol="0" anchor="ctr">
            <a:spAutoFit/>
          </a:bodyPr>
          <a:lstStyle/>
          <a:p>
            <a:pPr algn="ctr" defTabSz="1139297" rtl="1">
              <a:lnSpc>
                <a:spcPct val="150000"/>
              </a:lnSpc>
            </a:pPr>
            <a:r>
              <a:rPr lang="ar-SA" dirty="0">
                <a:solidFill>
                  <a:srgbClr val="FFFFFF"/>
                </a:solidFill>
                <a:latin typeface="Arial"/>
                <a:ea typeface="Times New Roman"/>
                <a:cs typeface="B Titr"/>
              </a:rPr>
              <a:t>شرکت مدیریت شبکه برق ایران</a:t>
            </a:r>
            <a:endParaRPr lang="en-US" dirty="0">
              <a:solidFill>
                <a:srgbClr val="FFFFFF"/>
              </a:solidFill>
              <a:latin typeface="Arial"/>
              <a:ea typeface="Times New Roman"/>
              <a:cs typeface="B Titr"/>
            </a:endParaRPr>
          </a:p>
        </p:txBody>
      </p:sp>
      <p:sp>
        <p:nvSpPr>
          <p:cNvPr id="11" name="TextBox 10"/>
          <p:cNvSpPr txBox="1"/>
          <p:nvPr/>
        </p:nvSpPr>
        <p:spPr>
          <a:xfrm>
            <a:off x="5181812" y="2286324"/>
            <a:ext cx="5028036" cy="507713"/>
          </a:xfrm>
          <a:prstGeom prst="rect">
            <a:avLst/>
          </a:prstGeom>
          <a:noFill/>
        </p:spPr>
        <p:txBody>
          <a:bodyPr wrap="square" rtlCol="0" anchor="ctr">
            <a:spAutoFit/>
          </a:bodyPr>
          <a:lstStyle/>
          <a:p>
            <a:pPr algn="ctr" defTabSz="1139297" rtl="1">
              <a:lnSpc>
                <a:spcPct val="150000"/>
              </a:lnSpc>
            </a:pPr>
            <a:r>
              <a:rPr lang="fa-IR" dirty="0">
                <a:solidFill>
                  <a:srgbClr val="FFFFFF"/>
                </a:solidFill>
                <a:latin typeface="Arial"/>
                <a:ea typeface="Times New Roman"/>
                <a:cs typeface="B Titr"/>
              </a:rPr>
              <a:t>معاونت بازار برق ایران</a:t>
            </a:r>
            <a:endParaRPr lang="en-US" dirty="0">
              <a:solidFill>
                <a:srgbClr val="FFFFFF"/>
              </a:solidFill>
              <a:latin typeface="Arial"/>
              <a:ea typeface="Times New Roman"/>
              <a:cs typeface="B Titr"/>
            </a:endParaRPr>
          </a:p>
        </p:txBody>
      </p:sp>
      <p:sp>
        <p:nvSpPr>
          <p:cNvPr id="13" name="TextBox 12"/>
          <p:cNvSpPr txBox="1"/>
          <p:nvPr/>
        </p:nvSpPr>
        <p:spPr>
          <a:xfrm>
            <a:off x="3734347" y="3694050"/>
            <a:ext cx="8075331" cy="953851"/>
          </a:xfrm>
          <a:prstGeom prst="rect">
            <a:avLst/>
          </a:prstGeom>
          <a:noFill/>
        </p:spPr>
        <p:txBody>
          <a:bodyPr wrap="square" rtlCol="0" anchor="ctr">
            <a:spAutoFit/>
          </a:bodyPr>
          <a:lstStyle/>
          <a:p>
            <a:pPr algn="ctr" defTabSz="1139297" rtl="1"/>
            <a:r>
              <a:rPr lang="fa-IR" sz="2799" dirty="0" smtClean="0">
                <a:solidFill>
                  <a:srgbClr val="FFFFFF"/>
                </a:solidFill>
                <a:latin typeface="Arial"/>
                <a:ea typeface="Times New Roman"/>
                <a:cs typeface="B Titr"/>
              </a:rPr>
              <a:t>تغییرات ناشی از اجرای رویه نیروگاهی آرایش تولید در فرایندهای بازار برق</a:t>
            </a:r>
            <a:endParaRPr lang="en-US" sz="2799" dirty="0">
              <a:solidFill>
                <a:srgbClr val="FFFFFF"/>
              </a:solidFill>
              <a:latin typeface="Arial"/>
              <a:ea typeface="Times New Roman"/>
              <a:cs typeface="B Titr"/>
            </a:endParaRPr>
          </a:p>
        </p:txBody>
      </p:sp>
      <p:sp>
        <p:nvSpPr>
          <p:cNvPr id="18" name="TextBox 17"/>
          <p:cNvSpPr txBox="1"/>
          <p:nvPr/>
        </p:nvSpPr>
        <p:spPr>
          <a:xfrm>
            <a:off x="6663267" y="5011463"/>
            <a:ext cx="1777883" cy="507831"/>
          </a:xfrm>
          <a:prstGeom prst="rect">
            <a:avLst/>
          </a:prstGeom>
          <a:noFill/>
        </p:spPr>
        <p:txBody>
          <a:bodyPr wrap="square" rtlCol="0" anchor="ctr">
            <a:spAutoFit/>
          </a:bodyPr>
          <a:lstStyle/>
          <a:p>
            <a:pPr algn="ctr" defTabSz="1139297" rtl="1">
              <a:lnSpc>
                <a:spcPct val="150000"/>
              </a:lnSpc>
            </a:pPr>
            <a:r>
              <a:rPr lang="fa-IR" dirty="0">
                <a:solidFill>
                  <a:srgbClr val="FFFFFF"/>
                </a:solidFill>
                <a:latin typeface="Arial"/>
                <a:ea typeface="Times New Roman"/>
                <a:cs typeface="B Titr"/>
              </a:rPr>
              <a:t>تابستان </a:t>
            </a:r>
            <a:r>
              <a:rPr lang="fa-IR" dirty="0" smtClean="0">
                <a:solidFill>
                  <a:srgbClr val="FFFFFF"/>
                </a:solidFill>
                <a:latin typeface="Arial"/>
                <a:ea typeface="Times New Roman"/>
                <a:cs typeface="B Titr"/>
              </a:rPr>
              <a:t>1401</a:t>
            </a:r>
            <a:endParaRPr lang="en-US" dirty="0">
              <a:solidFill>
                <a:srgbClr val="FFFFFF"/>
              </a:solidFill>
              <a:latin typeface="Arial"/>
              <a:ea typeface="Times New Roman"/>
              <a:cs typeface="B Titr"/>
            </a:endParaRPr>
          </a:p>
        </p:txBody>
      </p:sp>
    </p:spTree>
    <p:extLst>
      <p:ext uri="{BB962C8B-B14F-4D97-AF65-F5344CB8AC3E}">
        <p14:creationId xmlns:p14="http://schemas.microsoft.com/office/powerpoint/2010/main" val="4108434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9" grpId="0"/>
      <p:bldP spid="11" grpId="0"/>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5FF11-DEB2-6A4C-B29A-BC46883118B8}" type="slidenum">
              <a:rPr lang="en-US" smtClean="0">
                <a:solidFill>
                  <a:srgbClr val="64696E"/>
                </a:solidFill>
              </a:rPr>
              <a:pPr/>
              <a:t>3</a:t>
            </a:fld>
            <a:endParaRPr lang="en-US">
              <a:solidFill>
                <a:srgbClr val="64696E"/>
              </a:solidFill>
            </a:endParaRPr>
          </a:p>
        </p:txBody>
      </p:sp>
      <p:graphicFrame>
        <p:nvGraphicFramePr>
          <p:cNvPr id="6" name="Diagram 5"/>
          <p:cNvGraphicFramePr/>
          <p:nvPr>
            <p:extLst>
              <p:ext uri="{D42A27DB-BD31-4B8C-83A1-F6EECF244321}">
                <p14:modId xmlns:p14="http://schemas.microsoft.com/office/powerpoint/2010/main" val="3253998985"/>
              </p:ext>
            </p:extLst>
          </p:nvPr>
        </p:nvGraphicFramePr>
        <p:xfrm>
          <a:off x="312222" y="364139"/>
          <a:ext cx="116978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9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9206253F-D7BF-4F29-B81E-9612996B31FF}"/>
                                            </p:graphicEl>
                                          </p:spTgt>
                                        </p:tgtEl>
                                        <p:attrNameLst>
                                          <p:attrName>style.visibility</p:attrName>
                                        </p:attrNameLst>
                                      </p:cBhvr>
                                      <p:to>
                                        <p:strVal val="visible"/>
                                      </p:to>
                                    </p:set>
                                    <p:anim calcmode="lin" valueType="num">
                                      <p:cBhvr additive="base">
                                        <p:cTn id="7" dur="500" fill="hold"/>
                                        <p:tgtEl>
                                          <p:spTgt spid="6">
                                            <p:graphicEl>
                                              <a:dgm id="{9206253F-D7BF-4F29-B81E-9612996B31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9206253F-D7BF-4F29-B81E-9612996B31F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40035065-2A6D-4CE6-8EE6-B1AC61E70FEE}"/>
                                            </p:graphicEl>
                                          </p:spTgt>
                                        </p:tgtEl>
                                        <p:attrNameLst>
                                          <p:attrName>style.visibility</p:attrName>
                                        </p:attrNameLst>
                                      </p:cBhvr>
                                      <p:to>
                                        <p:strVal val="visible"/>
                                      </p:to>
                                    </p:set>
                                    <p:anim calcmode="lin" valueType="num">
                                      <p:cBhvr additive="base">
                                        <p:cTn id="13" dur="500" fill="hold"/>
                                        <p:tgtEl>
                                          <p:spTgt spid="6">
                                            <p:graphicEl>
                                              <a:dgm id="{40035065-2A6D-4CE6-8EE6-B1AC61E70FEE}"/>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40035065-2A6D-4CE6-8EE6-B1AC61E70FEE}"/>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graphicEl>
                                              <a:dgm id="{0A2759CE-7A37-4110-A99E-75B266D2D30E}"/>
                                            </p:graphicEl>
                                          </p:spTgt>
                                        </p:tgtEl>
                                        <p:attrNameLst>
                                          <p:attrName>style.visibility</p:attrName>
                                        </p:attrNameLst>
                                      </p:cBhvr>
                                      <p:to>
                                        <p:strVal val="visible"/>
                                      </p:to>
                                    </p:set>
                                    <p:anim calcmode="lin" valueType="num">
                                      <p:cBhvr additive="base">
                                        <p:cTn id="17" dur="500" fill="hold"/>
                                        <p:tgtEl>
                                          <p:spTgt spid="6">
                                            <p:graphicEl>
                                              <a:dgm id="{0A2759CE-7A37-4110-A99E-75B266D2D30E}"/>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graphicEl>
                                              <a:dgm id="{0A2759CE-7A37-4110-A99E-75B266D2D30E}"/>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graphicEl>
                                              <a:dgm id="{6FB6FB67-80B3-4413-BF2E-3C18FEAA0E09}"/>
                                            </p:graphicEl>
                                          </p:spTgt>
                                        </p:tgtEl>
                                        <p:attrNameLst>
                                          <p:attrName>style.visibility</p:attrName>
                                        </p:attrNameLst>
                                      </p:cBhvr>
                                      <p:to>
                                        <p:strVal val="visible"/>
                                      </p:to>
                                    </p:set>
                                    <p:anim calcmode="lin" valueType="num">
                                      <p:cBhvr additive="base">
                                        <p:cTn id="23" dur="500" fill="hold"/>
                                        <p:tgtEl>
                                          <p:spTgt spid="6">
                                            <p:graphicEl>
                                              <a:dgm id="{6FB6FB67-80B3-4413-BF2E-3C18FEAA0E0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graphicEl>
                                              <a:dgm id="{6FB6FB67-80B3-4413-BF2E-3C18FEAA0E0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graphicEl>
                                              <a:dgm id="{68DC83EE-9F31-400D-8D71-B4CD50E99AFE}"/>
                                            </p:graphicEl>
                                          </p:spTgt>
                                        </p:tgtEl>
                                        <p:attrNameLst>
                                          <p:attrName>style.visibility</p:attrName>
                                        </p:attrNameLst>
                                      </p:cBhvr>
                                      <p:to>
                                        <p:strVal val="visible"/>
                                      </p:to>
                                    </p:set>
                                    <p:anim calcmode="lin" valueType="num">
                                      <p:cBhvr additive="base">
                                        <p:cTn id="27" dur="500" fill="hold"/>
                                        <p:tgtEl>
                                          <p:spTgt spid="6">
                                            <p:graphicEl>
                                              <a:dgm id="{68DC83EE-9F31-400D-8D71-B4CD50E99AFE}"/>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graphicEl>
                                              <a:dgm id="{68DC83EE-9F31-400D-8D71-B4CD50E99AFE}"/>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6">
                                            <p:graphicEl>
                                              <a:dgm id="{03DB3549-6BAC-4EB3-908B-D41CB1E81498}"/>
                                            </p:graphicEl>
                                          </p:spTgt>
                                        </p:tgtEl>
                                        <p:attrNameLst>
                                          <p:attrName>style.visibility</p:attrName>
                                        </p:attrNameLst>
                                      </p:cBhvr>
                                      <p:to>
                                        <p:strVal val="visible"/>
                                      </p:to>
                                    </p:set>
                                    <p:anim calcmode="lin" valueType="num">
                                      <p:cBhvr additive="base">
                                        <p:cTn id="33" dur="500" fill="hold"/>
                                        <p:tgtEl>
                                          <p:spTgt spid="6">
                                            <p:graphicEl>
                                              <a:dgm id="{03DB3549-6BAC-4EB3-908B-D41CB1E81498}"/>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graphicEl>
                                              <a:dgm id="{03DB3549-6BAC-4EB3-908B-D41CB1E81498}"/>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graphicEl>
                                              <a:dgm id="{01006192-1BDC-4AFA-B14D-6294B31B0435}"/>
                                            </p:graphicEl>
                                          </p:spTgt>
                                        </p:tgtEl>
                                        <p:attrNameLst>
                                          <p:attrName>style.visibility</p:attrName>
                                        </p:attrNameLst>
                                      </p:cBhvr>
                                      <p:to>
                                        <p:strVal val="visible"/>
                                      </p:to>
                                    </p:set>
                                    <p:anim calcmode="lin" valueType="num">
                                      <p:cBhvr additive="base">
                                        <p:cTn id="37" dur="500" fill="hold"/>
                                        <p:tgtEl>
                                          <p:spTgt spid="6">
                                            <p:graphicEl>
                                              <a:dgm id="{01006192-1BDC-4AFA-B14D-6294B31B0435}"/>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graphicEl>
                                              <a:dgm id="{01006192-1BDC-4AFA-B14D-6294B31B0435}"/>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graphicEl>
                                              <a:dgm id="{3CBCD41B-ED43-48C4-A99E-0F043D267661}"/>
                                            </p:graphicEl>
                                          </p:spTgt>
                                        </p:tgtEl>
                                        <p:attrNameLst>
                                          <p:attrName>style.visibility</p:attrName>
                                        </p:attrNameLst>
                                      </p:cBhvr>
                                      <p:to>
                                        <p:strVal val="visible"/>
                                      </p:to>
                                    </p:set>
                                    <p:anim calcmode="lin" valueType="num">
                                      <p:cBhvr additive="base">
                                        <p:cTn id="43" dur="500" fill="hold"/>
                                        <p:tgtEl>
                                          <p:spTgt spid="6">
                                            <p:graphicEl>
                                              <a:dgm id="{3CBCD41B-ED43-48C4-A99E-0F043D267661}"/>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graphicEl>
                                              <a:dgm id="{3CBCD41B-ED43-48C4-A99E-0F043D267661}"/>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graphicEl>
                                              <a:dgm id="{D1563766-4FA4-486E-9717-59818A65DD45}"/>
                                            </p:graphicEl>
                                          </p:spTgt>
                                        </p:tgtEl>
                                        <p:attrNameLst>
                                          <p:attrName>style.visibility</p:attrName>
                                        </p:attrNameLst>
                                      </p:cBhvr>
                                      <p:to>
                                        <p:strVal val="visible"/>
                                      </p:to>
                                    </p:set>
                                    <p:anim calcmode="lin" valueType="num">
                                      <p:cBhvr additive="base">
                                        <p:cTn id="47" dur="500" fill="hold"/>
                                        <p:tgtEl>
                                          <p:spTgt spid="6">
                                            <p:graphicEl>
                                              <a:dgm id="{D1563766-4FA4-486E-9717-59818A65DD45}"/>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graphicEl>
                                              <a:dgm id="{D1563766-4FA4-486E-9717-59818A65DD45}"/>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6">
                                            <p:graphicEl>
                                              <a:dgm id="{10883533-F973-484A-A8CD-74F69DA7F4B8}"/>
                                            </p:graphicEl>
                                          </p:spTgt>
                                        </p:tgtEl>
                                        <p:attrNameLst>
                                          <p:attrName>style.visibility</p:attrName>
                                        </p:attrNameLst>
                                      </p:cBhvr>
                                      <p:to>
                                        <p:strVal val="visible"/>
                                      </p:to>
                                    </p:set>
                                    <p:anim calcmode="lin" valueType="num">
                                      <p:cBhvr additive="base">
                                        <p:cTn id="53" dur="500" fill="hold"/>
                                        <p:tgtEl>
                                          <p:spTgt spid="6">
                                            <p:graphicEl>
                                              <a:dgm id="{10883533-F973-484A-A8CD-74F69DA7F4B8}"/>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graphicEl>
                                              <a:dgm id="{10883533-F973-484A-A8CD-74F69DA7F4B8}"/>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
                                            <p:graphicEl>
                                              <a:dgm id="{BDB2E8A9-A9CC-489D-BC4B-BAC9B5BE5913}"/>
                                            </p:graphicEl>
                                          </p:spTgt>
                                        </p:tgtEl>
                                        <p:attrNameLst>
                                          <p:attrName>style.visibility</p:attrName>
                                        </p:attrNameLst>
                                      </p:cBhvr>
                                      <p:to>
                                        <p:strVal val="visible"/>
                                      </p:to>
                                    </p:set>
                                    <p:anim calcmode="lin" valueType="num">
                                      <p:cBhvr additive="base">
                                        <p:cTn id="57" dur="500" fill="hold"/>
                                        <p:tgtEl>
                                          <p:spTgt spid="6">
                                            <p:graphicEl>
                                              <a:dgm id="{BDB2E8A9-A9CC-489D-BC4B-BAC9B5BE5913}"/>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graphicEl>
                                              <a:dgm id="{BDB2E8A9-A9CC-489D-BC4B-BAC9B5BE5913}"/>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6">
                                            <p:graphicEl>
                                              <a:dgm id="{B61264C3-FD91-4184-9344-BDFC04E6F23F}"/>
                                            </p:graphicEl>
                                          </p:spTgt>
                                        </p:tgtEl>
                                        <p:attrNameLst>
                                          <p:attrName>style.visibility</p:attrName>
                                        </p:attrNameLst>
                                      </p:cBhvr>
                                      <p:to>
                                        <p:strVal val="visible"/>
                                      </p:to>
                                    </p:set>
                                    <p:anim calcmode="lin" valueType="num">
                                      <p:cBhvr additive="base">
                                        <p:cTn id="63" dur="500" fill="hold"/>
                                        <p:tgtEl>
                                          <p:spTgt spid="6">
                                            <p:graphicEl>
                                              <a:dgm id="{B61264C3-FD91-4184-9344-BDFC04E6F23F}"/>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6">
                                            <p:graphicEl>
                                              <a:dgm id="{B61264C3-FD91-4184-9344-BDFC04E6F23F}"/>
                                            </p:graphic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6">
                                            <p:graphicEl>
                                              <a:dgm id="{F4FDCD49-E7EC-41CC-A003-1F1BFDB05309}"/>
                                            </p:graphicEl>
                                          </p:spTgt>
                                        </p:tgtEl>
                                        <p:attrNameLst>
                                          <p:attrName>style.visibility</p:attrName>
                                        </p:attrNameLst>
                                      </p:cBhvr>
                                      <p:to>
                                        <p:strVal val="visible"/>
                                      </p:to>
                                    </p:set>
                                    <p:anim calcmode="lin" valueType="num">
                                      <p:cBhvr additive="base">
                                        <p:cTn id="67" dur="500" fill="hold"/>
                                        <p:tgtEl>
                                          <p:spTgt spid="6">
                                            <p:graphicEl>
                                              <a:dgm id="{F4FDCD49-E7EC-41CC-A003-1F1BFDB05309}"/>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
                                            <p:graphicEl>
                                              <a:dgm id="{F4FDCD49-E7EC-41CC-A003-1F1BFDB05309}"/>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6">
                                            <p:graphicEl>
                                              <a:dgm id="{8D25E2F7-CC09-41F8-B78E-7FC71C9AD819}"/>
                                            </p:graphicEl>
                                          </p:spTgt>
                                        </p:tgtEl>
                                        <p:attrNameLst>
                                          <p:attrName>style.visibility</p:attrName>
                                        </p:attrNameLst>
                                      </p:cBhvr>
                                      <p:to>
                                        <p:strVal val="visible"/>
                                      </p:to>
                                    </p:set>
                                    <p:anim calcmode="lin" valueType="num">
                                      <p:cBhvr additive="base">
                                        <p:cTn id="73" dur="500" fill="hold"/>
                                        <p:tgtEl>
                                          <p:spTgt spid="6">
                                            <p:graphicEl>
                                              <a:dgm id="{8D25E2F7-CC09-41F8-B78E-7FC71C9AD819}"/>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graphicEl>
                                              <a:dgm id="{8D25E2F7-CC09-41F8-B78E-7FC71C9AD819}"/>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6">
                                            <p:graphicEl>
                                              <a:dgm id="{8DE6DB43-E76F-427B-82C2-F08AAD5B96DD}"/>
                                            </p:graphicEl>
                                          </p:spTgt>
                                        </p:tgtEl>
                                        <p:attrNameLst>
                                          <p:attrName>style.visibility</p:attrName>
                                        </p:attrNameLst>
                                      </p:cBhvr>
                                      <p:to>
                                        <p:strVal val="visible"/>
                                      </p:to>
                                    </p:set>
                                    <p:anim calcmode="lin" valueType="num">
                                      <p:cBhvr additive="base">
                                        <p:cTn id="77" dur="500" fill="hold"/>
                                        <p:tgtEl>
                                          <p:spTgt spid="6">
                                            <p:graphicEl>
                                              <a:dgm id="{8DE6DB43-E76F-427B-82C2-F08AAD5B96DD}"/>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6">
                                            <p:graphicEl>
                                              <a:dgm id="{8DE6DB43-E76F-427B-82C2-F08AAD5B96D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64696E"/>
              </a:solidFill>
              <a:effectLst/>
              <a:uLnTx/>
              <a:uFillTx/>
              <a:latin typeface="Raleway" charset="0"/>
            </a:endParaRPr>
          </a:p>
        </p:txBody>
      </p:sp>
      <p:graphicFrame>
        <p:nvGraphicFramePr>
          <p:cNvPr id="6" name="Diagram 5"/>
          <p:cNvGraphicFramePr/>
          <p:nvPr>
            <p:extLst>
              <p:ext uri="{D42A27DB-BD31-4B8C-83A1-F6EECF244321}">
                <p14:modId xmlns:p14="http://schemas.microsoft.com/office/powerpoint/2010/main" val="3061863632"/>
              </p:ext>
            </p:extLst>
          </p:nvPr>
        </p:nvGraphicFramePr>
        <p:xfrm>
          <a:off x="312222" y="515388"/>
          <a:ext cx="11697855" cy="3250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61222" y="3846916"/>
            <a:ext cx="4768800" cy="1838949"/>
          </a:xfrm>
          <a:prstGeom prst="rect">
            <a:avLst/>
          </a:prstGeom>
        </p:spPr>
      </p:pic>
    </p:spTree>
    <p:extLst>
      <p:ext uri="{BB962C8B-B14F-4D97-AF65-F5344CB8AC3E}">
        <p14:creationId xmlns:p14="http://schemas.microsoft.com/office/powerpoint/2010/main" val="34082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graphicEl>
                                              <a:dgm id="{9206253F-D7BF-4F29-B81E-9612996B31FF}"/>
                                            </p:graphicEl>
                                          </p:spTgt>
                                        </p:tgtEl>
                                        <p:attrNameLst>
                                          <p:attrName>style.visibility</p:attrName>
                                        </p:attrNameLst>
                                      </p:cBhvr>
                                      <p:to>
                                        <p:strVal val="visible"/>
                                      </p:to>
                                    </p:set>
                                    <p:animEffect transition="in" filter="wipe(right)">
                                      <p:cBhvr>
                                        <p:cTn id="7" dur="500"/>
                                        <p:tgtEl>
                                          <p:spTgt spid="6">
                                            <p:graphicEl>
                                              <a:dgm id="{9206253F-D7BF-4F29-B81E-9612996B31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graphicEl>
                                              <a:dgm id="{40035065-2A6D-4CE6-8EE6-B1AC61E70FEE}"/>
                                            </p:graphicEl>
                                          </p:spTgt>
                                        </p:tgtEl>
                                        <p:attrNameLst>
                                          <p:attrName>style.visibility</p:attrName>
                                        </p:attrNameLst>
                                      </p:cBhvr>
                                      <p:to>
                                        <p:strVal val="visible"/>
                                      </p:to>
                                    </p:set>
                                    <p:animEffect transition="in" filter="wipe(right)">
                                      <p:cBhvr>
                                        <p:cTn id="12" dur="500"/>
                                        <p:tgtEl>
                                          <p:spTgt spid="6">
                                            <p:graphicEl>
                                              <a:dgm id="{40035065-2A6D-4CE6-8EE6-B1AC61E70FEE}"/>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6">
                                            <p:graphicEl>
                                              <a:dgm id="{0A2759CE-7A37-4110-A99E-75B266D2D30E}"/>
                                            </p:graphicEl>
                                          </p:spTgt>
                                        </p:tgtEl>
                                        <p:attrNameLst>
                                          <p:attrName>style.visibility</p:attrName>
                                        </p:attrNameLst>
                                      </p:cBhvr>
                                      <p:to>
                                        <p:strVal val="visible"/>
                                      </p:to>
                                    </p:set>
                                    <p:animEffect transition="in" filter="wipe(right)">
                                      <p:cBhvr>
                                        <p:cTn id="15" dur="500"/>
                                        <p:tgtEl>
                                          <p:spTgt spid="6">
                                            <p:graphicEl>
                                              <a:dgm id="{0A2759CE-7A37-4110-A99E-75B266D2D30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6">
                                            <p:graphicEl>
                                              <a:dgm id="{6FB6FB67-80B3-4413-BF2E-3C18FEAA0E09}"/>
                                            </p:graphicEl>
                                          </p:spTgt>
                                        </p:tgtEl>
                                        <p:attrNameLst>
                                          <p:attrName>style.visibility</p:attrName>
                                        </p:attrNameLst>
                                      </p:cBhvr>
                                      <p:to>
                                        <p:strVal val="visible"/>
                                      </p:to>
                                    </p:set>
                                    <p:animEffect transition="in" filter="wipe(right)">
                                      <p:cBhvr>
                                        <p:cTn id="20" dur="500"/>
                                        <p:tgtEl>
                                          <p:spTgt spid="6">
                                            <p:graphicEl>
                                              <a:dgm id="{6FB6FB67-80B3-4413-BF2E-3C18FEAA0E09}"/>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graphicEl>
                                              <a:dgm id="{68DC83EE-9F31-400D-8D71-B4CD50E99AFE}"/>
                                            </p:graphicEl>
                                          </p:spTgt>
                                        </p:tgtEl>
                                        <p:attrNameLst>
                                          <p:attrName>style.visibility</p:attrName>
                                        </p:attrNameLst>
                                      </p:cBhvr>
                                      <p:to>
                                        <p:strVal val="visible"/>
                                      </p:to>
                                    </p:set>
                                    <p:animEffect transition="in" filter="wipe(right)">
                                      <p:cBhvr>
                                        <p:cTn id="23" dur="500"/>
                                        <p:tgtEl>
                                          <p:spTgt spid="6">
                                            <p:graphicEl>
                                              <a:dgm id="{68DC83EE-9F31-400D-8D71-B4CD50E99AF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graphicEl>
                                              <a:dgm id="{03DB3549-6BAC-4EB3-908B-D41CB1E81498}"/>
                                            </p:graphicEl>
                                          </p:spTgt>
                                        </p:tgtEl>
                                        <p:attrNameLst>
                                          <p:attrName>style.visibility</p:attrName>
                                        </p:attrNameLst>
                                      </p:cBhvr>
                                      <p:to>
                                        <p:strVal val="visible"/>
                                      </p:to>
                                    </p:set>
                                    <p:animEffect transition="in" filter="wipe(right)">
                                      <p:cBhvr>
                                        <p:cTn id="28" dur="500"/>
                                        <p:tgtEl>
                                          <p:spTgt spid="6">
                                            <p:graphicEl>
                                              <a:dgm id="{03DB3549-6BAC-4EB3-908B-D41CB1E81498}"/>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
                                            <p:graphicEl>
                                              <a:dgm id="{01006192-1BDC-4AFA-B14D-6294B31B0435}"/>
                                            </p:graphicEl>
                                          </p:spTgt>
                                        </p:tgtEl>
                                        <p:attrNameLst>
                                          <p:attrName>style.visibility</p:attrName>
                                        </p:attrNameLst>
                                      </p:cBhvr>
                                      <p:to>
                                        <p:strVal val="visible"/>
                                      </p:to>
                                    </p:set>
                                    <p:animEffect transition="in" filter="wipe(right)">
                                      <p:cBhvr>
                                        <p:cTn id="31" dur="500"/>
                                        <p:tgtEl>
                                          <p:spTgt spid="6">
                                            <p:graphicEl>
                                              <a:dgm id="{01006192-1BDC-4AFA-B14D-6294B31B0435}"/>
                                            </p:graphicEl>
                                          </p:spTgt>
                                        </p:tgtEl>
                                      </p:cBhvr>
                                    </p:animEffect>
                                  </p:childTnLst>
                                </p:cTn>
                              </p:par>
                            </p:childTnLst>
                          </p:cTn>
                        </p:par>
                        <p:par>
                          <p:cTn id="32" fill="hold">
                            <p:stCondLst>
                              <p:cond delay="5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64696E"/>
              </a:solidFill>
              <a:effectLst/>
              <a:uLnTx/>
              <a:uFillTx/>
              <a:latin typeface="Raleway" charset="0"/>
            </a:endParaRPr>
          </a:p>
        </p:txBody>
      </p:sp>
      <p:graphicFrame>
        <p:nvGraphicFramePr>
          <p:cNvPr id="6" name="Diagram 5"/>
          <p:cNvGraphicFramePr/>
          <p:nvPr>
            <p:extLst>
              <p:ext uri="{D42A27DB-BD31-4B8C-83A1-F6EECF244321}">
                <p14:modId xmlns:p14="http://schemas.microsoft.com/office/powerpoint/2010/main" val="1773643478"/>
              </p:ext>
            </p:extLst>
          </p:nvPr>
        </p:nvGraphicFramePr>
        <p:xfrm>
          <a:off x="278971" y="34722"/>
          <a:ext cx="11697855" cy="682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945849" y="618150"/>
            <a:ext cx="3126128" cy="1823575"/>
          </a:xfrm>
          <a:prstGeom prst="rect">
            <a:avLst/>
          </a:prstGeom>
        </p:spPr>
      </p:pic>
      <p:pic>
        <p:nvPicPr>
          <p:cNvPr id="5" name="Picture 4"/>
          <p:cNvPicPr>
            <a:picLocks noChangeAspect="1"/>
          </p:cNvPicPr>
          <p:nvPr/>
        </p:nvPicPr>
        <p:blipFill>
          <a:blip r:embed="rId8"/>
          <a:stretch>
            <a:fillRect/>
          </a:stretch>
        </p:blipFill>
        <p:spPr>
          <a:xfrm>
            <a:off x="945849" y="3445335"/>
            <a:ext cx="7934570" cy="3024336"/>
          </a:xfrm>
          <a:prstGeom prst="rect">
            <a:avLst/>
          </a:prstGeom>
        </p:spPr>
      </p:pic>
    </p:spTree>
    <p:extLst>
      <p:ext uri="{BB962C8B-B14F-4D97-AF65-F5344CB8AC3E}">
        <p14:creationId xmlns:p14="http://schemas.microsoft.com/office/powerpoint/2010/main" val="28997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9206253F-D7BF-4F29-B81E-9612996B31FF}"/>
                                            </p:graphicEl>
                                          </p:spTgt>
                                        </p:tgtEl>
                                        <p:attrNameLst>
                                          <p:attrName>style.visibility</p:attrName>
                                        </p:attrNameLst>
                                      </p:cBhvr>
                                      <p:to>
                                        <p:strVal val="visible"/>
                                      </p:to>
                                    </p:set>
                                    <p:anim calcmode="lin" valueType="num">
                                      <p:cBhvr>
                                        <p:cTn id="7" dur="500" fill="hold"/>
                                        <p:tgtEl>
                                          <p:spTgt spid="6">
                                            <p:graphicEl>
                                              <a:dgm id="{9206253F-D7BF-4F29-B81E-9612996B31FF}"/>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9206253F-D7BF-4F29-B81E-9612996B31FF}"/>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9206253F-D7BF-4F29-B81E-9612996B31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40035065-2A6D-4CE6-8EE6-B1AC61E70FEE}"/>
                                            </p:graphicEl>
                                          </p:spTgt>
                                        </p:tgtEl>
                                        <p:attrNameLst>
                                          <p:attrName>style.visibility</p:attrName>
                                        </p:attrNameLst>
                                      </p:cBhvr>
                                      <p:to>
                                        <p:strVal val="visible"/>
                                      </p:to>
                                    </p:set>
                                    <p:anim calcmode="lin" valueType="num">
                                      <p:cBhvr>
                                        <p:cTn id="14" dur="500" fill="hold"/>
                                        <p:tgtEl>
                                          <p:spTgt spid="6">
                                            <p:graphicEl>
                                              <a:dgm id="{40035065-2A6D-4CE6-8EE6-B1AC61E70FEE}"/>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40035065-2A6D-4CE6-8EE6-B1AC61E70FEE}"/>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40035065-2A6D-4CE6-8EE6-B1AC61E70FEE}"/>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0A2759CE-7A37-4110-A99E-75B266D2D30E}"/>
                                            </p:graphicEl>
                                          </p:spTgt>
                                        </p:tgtEl>
                                        <p:attrNameLst>
                                          <p:attrName>style.visibility</p:attrName>
                                        </p:attrNameLst>
                                      </p:cBhvr>
                                      <p:to>
                                        <p:strVal val="visible"/>
                                      </p:to>
                                    </p:set>
                                    <p:anim calcmode="lin" valueType="num">
                                      <p:cBhvr>
                                        <p:cTn id="19" dur="500" fill="hold"/>
                                        <p:tgtEl>
                                          <p:spTgt spid="6">
                                            <p:graphicEl>
                                              <a:dgm id="{0A2759CE-7A37-4110-A99E-75B266D2D30E}"/>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0A2759CE-7A37-4110-A99E-75B266D2D30E}"/>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0A2759CE-7A37-4110-A99E-75B266D2D30E}"/>
                                            </p:graphicEl>
                                          </p:spTgt>
                                        </p:tgtEl>
                                      </p:cBhvr>
                                    </p:animEffect>
                                  </p:childTnLst>
                                </p:cTn>
                              </p:par>
                            </p:childTnLst>
                          </p:cTn>
                        </p:par>
                        <p:par>
                          <p:cTn id="22" fill="hold">
                            <p:stCondLst>
                              <p:cond delay="500"/>
                            </p:stCondLst>
                            <p:childTnLst>
                              <p:par>
                                <p:cTn id="23" presetID="31"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graphicEl>
                                              <a:dgm id="{6FB6FB67-80B3-4413-BF2E-3C18FEAA0E09}"/>
                                            </p:graphicEl>
                                          </p:spTgt>
                                        </p:tgtEl>
                                        <p:attrNameLst>
                                          <p:attrName>style.visibility</p:attrName>
                                        </p:attrNameLst>
                                      </p:cBhvr>
                                      <p:to>
                                        <p:strVal val="visible"/>
                                      </p:to>
                                    </p:set>
                                    <p:anim calcmode="lin" valueType="num">
                                      <p:cBhvr>
                                        <p:cTn id="33" dur="500" fill="hold"/>
                                        <p:tgtEl>
                                          <p:spTgt spid="6">
                                            <p:graphicEl>
                                              <a:dgm id="{6FB6FB67-80B3-4413-BF2E-3C18FEAA0E09}"/>
                                            </p:graphicEl>
                                          </p:spTgt>
                                        </p:tgtEl>
                                        <p:attrNameLst>
                                          <p:attrName>ppt_w</p:attrName>
                                        </p:attrNameLst>
                                      </p:cBhvr>
                                      <p:tavLst>
                                        <p:tav tm="0">
                                          <p:val>
                                            <p:fltVal val="0"/>
                                          </p:val>
                                        </p:tav>
                                        <p:tav tm="100000">
                                          <p:val>
                                            <p:strVal val="#ppt_w"/>
                                          </p:val>
                                        </p:tav>
                                      </p:tavLst>
                                    </p:anim>
                                    <p:anim calcmode="lin" valueType="num">
                                      <p:cBhvr>
                                        <p:cTn id="34" dur="500" fill="hold"/>
                                        <p:tgtEl>
                                          <p:spTgt spid="6">
                                            <p:graphicEl>
                                              <a:dgm id="{6FB6FB67-80B3-4413-BF2E-3C18FEAA0E09}"/>
                                            </p:graphicEl>
                                          </p:spTgt>
                                        </p:tgtEl>
                                        <p:attrNameLst>
                                          <p:attrName>ppt_h</p:attrName>
                                        </p:attrNameLst>
                                      </p:cBhvr>
                                      <p:tavLst>
                                        <p:tav tm="0">
                                          <p:val>
                                            <p:fltVal val="0"/>
                                          </p:val>
                                        </p:tav>
                                        <p:tav tm="100000">
                                          <p:val>
                                            <p:strVal val="#ppt_h"/>
                                          </p:val>
                                        </p:tav>
                                      </p:tavLst>
                                    </p:anim>
                                    <p:animEffect transition="in" filter="fade">
                                      <p:cBhvr>
                                        <p:cTn id="35" dur="500"/>
                                        <p:tgtEl>
                                          <p:spTgt spid="6">
                                            <p:graphicEl>
                                              <a:dgm id="{6FB6FB67-80B3-4413-BF2E-3C18FEAA0E09}"/>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graphicEl>
                                              <a:dgm id="{68DC83EE-9F31-400D-8D71-B4CD50E99AFE}"/>
                                            </p:graphicEl>
                                          </p:spTgt>
                                        </p:tgtEl>
                                        <p:attrNameLst>
                                          <p:attrName>style.visibility</p:attrName>
                                        </p:attrNameLst>
                                      </p:cBhvr>
                                      <p:to>
                                        <p:strVal val="visible"/>
                                      </p:to>
                                    </p:set>
                                    <p:anim calcmode="lin" valueType="num">
                                      <p:cBhvr>
                                        <p:cTn id="38" dur="500" fill="hold"/>
                                        <p:tgtEl>
                                          <p:spTgt spid="6">
                                            <p:graphicEl>
                                              <a:dgm id="{68DC83EE-9F31-400D-8D71-B4CD50E99AFE}"/>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68DC83EE-9F31-400D-8D71-B4CD50E99AFE}"/>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68DC83EE-9F31-400D-8D71-B4CD50E99AFE}"/>
                                            </p:graphicEl>
                                          </p:spTgt>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5FF11-DEB2-6A4C-B29A-BC46883118B8}" type="slidenum">
              <a:rPr kumimoji="0" lang="en-US" sz="1000" b="0" i="0" u="none" strike="noStrike" kern="1200" cap="none" spc="0" normalizeH="0" baseline="0" noProof="0" smtClean="0">
                <a:ln>
                  <a:noFill/>
                </a:ln>
                <a:solidFill>
                  <a:srgbClr val="64696E"/>
                </a:solidFill>
                <a:effectLst/>
                <a:uLnTx/>
                <a:uFillTx/>
                <a:latin typeface="Raleway"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64696E"/>
              </a:solidFill>
              <a:effectLst/>
              <a:uLnTx/>
              <a:uFillTx/>
              <a:latin typeface="Raleway" charset="0"/>
            </a:endParaRPr>
          </a:p>
        </p:txBody>
      </p:sp>
      <p:graphicFrame>
        <p:nvGraphicFramePr>
          <p:cNvPr id="6" name="Diagram 5"/>
          <p:cNvGraphicFramePr/>
          <p:nvPr>
            <p:extLst>
              <p:ext uri="{D42A27DB-BD31-4B8C-83A1-F6EECF244321}">
                <p14:modId xmlns:p14="http://schemas.microsoft.com/office/powerpoint/2010/main" val="2007419869"/>
              </p:ext>
            </p:extLst>
          </p:nvPr>
        </p:nvGraphicFramePr>
        <p:xfrm>
          <a:off x="270657" y="124691"/>
          <a:ext cx="11697855"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82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graphicEl>
                                              <a:dgm id="{9206253F-D7BF-4F29-B81E-9612996B31FF}"/>
                                            </p:graphicEl>
                                          </p:spTgt>
                                        </p:tgtEl>
                                        <p:attrNameLst>
                                          <p:attrName>style.visibility</p:attrName>
                                        </p:attrNameLst>
                                      </p:cBhvr>
                                      <p:to>
                                        <p:strVal val="visible"/>
                                      </p:to>
                                    </p:set>
                                    <p:anim calcmode="lin" valueType="num">
                                      <p:cBhvr additive="base">
                                        <p:cTn id="7" dur="500" fill="hold"/>
                                        <p:tgtEl>
                                          <p:spTgt spid="6">
                                            <p:graphicEl>
                                              <a:dgm id="{9206253F-D7BF-4F29-B81E-9612996B31F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9206253F-D7BF-4F29-B81E-9612996B31FF}"/>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graphicEl>
                                              <a:dgm id="{40035065-2A6D-4CE6-8EE6-B1AC61E70FEE}"/>
                                            </p:graphicEl>
                                          </p:spTgt>
                                        </p:tgtEl>
                                        <p:attrNameLst>
                                          <p:attrName>style.visibility</p:attrName>
                                        </p:attrNameLst>
                                      </p:cBhvr>
                                      <p:to>
                                        <p:strVal val="visible"/>
                                      </p:to>
                                    </p:set>
                                    <p:anim calcmode="lin" valueType="num">
                                      <p:cBhvr additive="base">
                                        <p:cTn id="13" dur="500" fill="hold"/>
                                        <p:tgtEl>
                                          <p:spTgt spid="6">
                                            <p:graphicEl>
                                              <a:dgm id="{40035065-2A6D-4CE6-8EE6-B1AC61E70FEE}"/>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40035065-2A6D-4CE6-8EE6-B1AC61E70FEE}"/>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6">
                                            <p:graphicEl>
                                              <a:dgm id="{0A2759CE-7A37-4110-A99E-75B266D2D30E}"/>
                                            </p:graphicEl>
                                          </p:spTgt>
                                        </p:tgtEl>
                                        <p:attrNameLst>
                                          <p:attrName>style.visibility</p:attrName>
                                        </p:attrNameLst>
                                      </p:cBhvr>
                                      <p:to>
                                        <p:strVal val="visible"/>
                                      </p:to>
                                    </p:set>
                                    <p:anim calcmode="lin" valueType="num">
                                      <p:cBhvr additive="base">
                                        <p:cTn id="17" dur="500" fill="hold"/>
                                        <p:tgtEl>
                                          <p:spTgt spid="6">
                                            <p:graphicEl>
                                              <a:dgm id="{0A2759CE-7A37-4110-A99E-75B266D2D30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graphicEl>
                                              <a:dgm id="{0A2759CE-7A37-4110-A99E-75B266D2D30E}"/>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6">
                                            <p:graphicEl>
                                              <a:dgm id="{2D73FB6C-95F7-4EFA-9541-A18F72959C35}"/>
                                            </p:graphicEl>
                                          </p:spTgt>
                                        </p:tgtEl>
                                        <p:attrNameLst>
                                          <p:attrName>style.visibility</p:attrName>
                                        </p:attrNameLst>
                                      </p:cBhvr>
                                      <p:to>
                                        <p:strVal val="visible"/>
                                      </p:to>
                                    </p:set>
                                    <p:anim calcmode="lin" valueType="num">
                                      <p:cBhvr additive="base">
                                        <p:cTn id="23" dur="500" fill="hold"/>
                                        <p:tgtEl>
                                          <p:spTgt spid="6">
                                            <p:graphicEl>
                                              <a:dgm id="{2D73FB6C-95F7-4EFA-9541-A18F72959C3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graphicEl>
                                              <a:dgm id="{2D73FB6C-95F7-4EFA-9541-A18F72959C35}"/>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graphicEl>
                                              <a:dgm id="{A0768C25-EA44-4487-A4B8-84B24392855D}"/>
                                            </p:graphicEl>
                                          </p:spTgt>
                                        </p:tgtEl>
                                        <p:attrNameLst>
                                          <p:attrName>style.visibility</p:attrName>
                                        </p:attrNameLst>
                                      </p:cBhvr>
                                      <p:to>
                                        <p:strVal val="visible"/>
                                      </p:to>
                                    </p:set>
                                    <p:anim calcmode="lin" valueType="num">
                                      <p:cBhvr additive="base">
                                        <p:cTn id="27" dur="500" fill="hold"/>
                                        <p:tgtEl>
                                          <p:spTgt spid="6">
                                            <p:graphicEl>
                                              <a:dgm id="{A0768C25-EA44-4487-A4B8-84B24392855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graphicEl>
                                              <a:dgm id="{A0768C25-EA44-4487-A4B8-84B24392855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96877434"/>
              </p:ext>
            </p:extLst>
          </p:nvPr>
        </p:nvGraphicFramePr>
        <p:xfrm>
          <a:off x="153776" y="725232"/>
          <a:ext cx="14779379" cy="540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5375760" y="76976"/>
            <a:ext cx="6738647" cy="483903"/>
          </a:xfrm>
          <a:prstGeom prst="rect">
            <a:avLst/>
          </a:prstGeom>
        </p:spPr>
        <p:txBody>
          <a:bodyPr vert="horz" lIns="91419" tIns="45709" rIns="91419" bIns="45709" rtlCol="0" anchor="ctr">
            <a:normAutofit fontScale="97500"/>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algn="r" defTabSz="914217" rtl="1"/>
            <a:r>
              <a:rPr lang="fa-IR" sz="2400" dirty="0" smtClean="0">
                <a:solidFill>
                  <a:srgbClr val="000000"/>
                </a:solidFill>
                <a:cs typeface="B Titr" pitchFamily="2" charset="-78"/>
              </a:rPr>
              <a:t>تعاریف و قوانین</a:t>
            </a:r>
            <a:endParaRPr lang="en-US" sz="2400" dirty="0">
              <a:solidFill>
                <a:srgbClr val="000000"/>
              </a:solidFill>
              <a:cs typeface="B Titr" pitchFamily="2" charset="-78"/>
            </a:endParaRPr>
          </a:p>
        </p:txBody>
      </p:sp>
      <p:sp>
        <p:nvSpPr>
          <p:cNvPr id="4" name="Slide Number Placeholder 3"/>
          <p:cNvSpPr txBox="1">
            <a:spLocks/>
          </p:cNvSpPr>
          <p:nvPr/>
        </p:nvSpPr>
        <p:spPr>
          <a:xfrm>
            <a:off x="10743124" y="6400113"/>
            <a:ext cx="757981" cy="319807"/>
          </a:xfrm>
          <a:prstGeom prst="rect">
            <a:avLst/>
          </a:prstGeom>
        </p:spPr>
        <p:txBody>
          <a:bodyPr vert="horz" lIns="91419" tIns="45709" rIns="91419" bIns="45709" rtlCol="0" anchor="ctr"/>
          <a:lstStyle>
            <a:defPPr>
              <a:defRPr lang="en-US"/>
            </a:defPPr>
            <a:lvl1pPr marL="0" algn="r" defTabSz="1139525" rtl="0" eaLnBrk="1" latinLnBrk="0" hangingPunct="1">
              <a:defRPr sz="1000" b="0" i="0" kern="1200">
                <a:solidFill>
                  <a:schemeClr val="tx2">
                    <a:lumMod val="20000"/>
                    <a:lumOff val="80000"/>
                  </a:schemeClr>
                </a:solidFill>
                <a:latin typeface="Raleway" charset="0"/>
                <a:ea typeface="Raleway" charset="0"/>
                <a:cs typeface="Raleway" charset="0"/>
              </a:defRPr>
            </a:lvl1pPr>
            <a:lvl2pPr marL="569763" algn="l" defTabSz="1139525" rtl="0" eaLnBrk="1" latinLnBrk="0" hangingPunct="1">
              <a:defRPr sz="2200" kern="1200">
                <a:solidFill>
                  <a:schemeClr val="tx1"/>
                </a:solidFill>
                <a:latin typeface="+mn-lt"/>
                <a:ea typeface="+mn-ea"/>
                <a:cs typeface="+mn-cs"/>
              </a:defRPr>
            </a:lvl2pPr>
            <a:lvl3pPr marL="1139525" algn="l" defTabSz="1139525" rtl="0" eaLnBrk="1" latinLnBrk="0" hangingPunct="1">
              <a:defRPr sz="2200" kern="1200">
                <a:solidFill>
                  <a:schemeClr val="tx1"/>
                </a:solidFill>
                <a:latin typeface="+mn-lt"/>
                <a:ea typeface="+mn-ea"/>
                <a:cs typeface="+mn-cs"/>
              </a:defRPr>
            </a:lvl3pPr>
            <a:lvl4pPr marL="1709288" algn="l" defTabSz="1139525" rtl="0" eaLnBrk="1" latinLnBrk="0" hangingPunct="1">
              <a:defRPr sz="2200" kern="1200">
                <a:solidFill>
                  <a:schemeClr val="tx1"/>
                </a:solidFill>
                <a:latin typeface="+mn-lt"/>
                <a:ea typeface="+mn-ea"/>
                <a:cs typeface="+mn-cs"/>
              </a:defRPr>
            </a:lvl4pPr>
            <a:lvl5pPr marL="2279051" algn="l" defTabSz="1139525" rtl="0" eaLnBrk="1" latinLnBrk="0" hangingPunct="1">
              <a:defRPr sz="2200" kern="1200">
                <a:solidFill>
                  <a:schemeClr val="tx1"/>
                </a:solidFill>
                <a:latin typeface="+mn-lt"/>
                <a:ea typeface="+mn-ea"/>
                <a:cs typeface="+mn-cs"/>
              </a:defRPr>
            </a:lvl5pPr>
            <a:lvl6pPr marL="2848813" algn="l" defTabSz="1139525" rtl="0" eaLnBrk="1" latinLnBrk="0" hangingPunct="1">
              <a:defRPr sz="2200" kern="1200">
                <a:solidFill>
                  <a:schemeClr val="tx1"/>
                </a:solidFill>
                <a:latin typeface="+mn-lt"/>
                <a:ea typeface="+mn-ea"/>
                <a:cs typeface="+mn-cs"/>
              </a:defRPr>
            </a:lvl6pPr>
            <a:lvl7pPr marL="3418576" algn="l" defTabSz="1139525" rtl="0" eaLnBrk="1" latinLnBrk="0" hangingPunct="1">
              <a:defRPr sz="2200" kern="1200">
                <a:solidFill>
                  <a:schemeClr val="tx1"/>
                </a:solidFill>
                <a:latin typeface="+mn-lt"/>
                <a:ea typeface="+mn-ea"/>
                <a:cs typeface="+mn-cs"/>
              </a:defRPr>
            </a:lvl7pPr>
            <a:lvl8pPr marL="3988338" algn="l" defTabSz="1139525" rtl="0" eaLnBrk="1" latinLnBrk="0" hangingPunct="1">
              <a:defRPr sz="2200" kern="1200">
                <a:solidFill>
                  <a:schemeClr val="tx1"/>
                </a:solidFill>
                <a:latin typeface="+mn-lt"/>
                <a:ea typeface="+mn-ea"/>
                <a:cs typeface="+mn-cs"/>
              </a:defRPr>
            </a:lvl8pPr>
            <a:lvl9pPr marL="4558101" algn="l" defTabSz="1139525" rtl="0" eaLnBrk="1" latinLnBrk="0" hangingPunct="1">
              <a:defRPr sz="2200" kern="1200">
                <a:solidFill>
                  <a:schemeClr val="tx1"/>
                </a:solidFill>
                <a:latin typeface="+mn-lt"/>
                <a:ea typeface="+mn-ea"/>
                <a:cs typeface="+mn-cs"/>
              </a:defRPr>
            </a:lvl9pPr>
          </a:lstStyle>
          <a:p>
            <a:pPr defTabSz="1139297"/>
            <a:fld id="{32C5FF11-DEB2-6A4C-B29A-BC46883118B8}" type="slidenum">
              <a:rPr lang="en-US" sz="3199">
                <a:solidFill>
                  <a:srgbClr val="000000"/>
                </a:solidFill>
                <a:latin typeface="Times New Roman" pitchFamily="18" charset="0"/>
                <a:cs typeface="Times New Roman" pitchFamily="18" charset="0"/>
              </a:rPr>
              <a:pPr defTabSz="1139297"/>
              <a:t>7</a:t>
            </a:fld>
            <a:endParaRPr lang="en-US"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832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A330B03E-87A6-4C96-A972-072FD938DDF5}"/>
                                            </p:graphicEl>
                                          </p:spTgt>
                                        </p:tgtEl>
                                        <p:attrNameLst>
                                          <p:attrName>style.visibility</p:attrName>
                                        </p:attrNameLst>
                                      </p:cBhvr>
                                      <p:to>
                                        <p:strVal val="visible"/>
                                      </p:to>
                                    </p:set>
                                    <p:animEffect transition="in" filter="wipe(down)">
                                      <p:cBhvr>
                                        <p:cTn id="12" dur="500"/>
                                        <p:tgtEl>
                                          <p:spTgt spid="9">
                                            <p:graphicEl>
                                              <a:dgm id="{A330B03E-87A6-4C96-A972-072FD938DD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74DA5FA2-7618-4E1A-8B45-20C8389C7C12}"/>
                                            </p:graphicEl>
                                          </p:spTgt>
                                        </p:tgtEl>
                                        <p:attrNameLst>
                                          <p:attrName>style.visibility</p:attrName>
                                        </p:attrNameLst>
                                      </p:cBhvr>
                                      <p:to>
                                        <p:strVal val="visible"/>
                                      </p:to>
                                    </p:set>
                                    <p:animEffect transition="in" filter="wipe(down)">
                                      <p:cBhvr>
                                        <p:cTn id="17" dur="500"/>
                                        <p:tgtEl>
                                          <p:spTgt spid="9">
                                            <p:graphicEl>
                                              <a:dgm id="{74DA5FA2-7618-4E1A-8B45-20C8389C7C1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96A8E378-210F-43E5-9327-94A490EED691}"/>
                                            </p:graphicEl>
                                          </p:spTgt>
                                        </p:tgtEl>
                                        <p:attrNameLst>
                                          <p:attrName>style.visibility</p:attrName>
                                        </p:attrNameLst>
                                      </p:cBhvr>
                                      <p:to>
                                        <p:strVal val="visible"/>
                                      </p:to>
                                    </p:set>
                                    <p:animEffect transition="in" filter="wipe(down)">
                                      <p:cBhvr>
                                        <p:cTn id="22" dur="500"/>
                                        <p:tgtEl>
                                          <p:spTgt spid="9">
                                            <p:graphicEl>
                                              <a:dgm id="{96A8E378-210F-43E5-9327-94A490EED69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9DD4C2AF-62F9-4008-937C-D5E7EB5F8040}"/>
                                            </p:graphicEl>
                                          </p:spTgt>
                                        </p:tgtEl>
                                        <p:attrNameLst>
                                          <p:attrName>style.visibility</p:attrName>
                                        </p:attrNameLst>
                                      </p:cBhvr>
                                      <p:to>
                                        <p:strVal val="visible"/>
                                      </p:to>
                                    </p:set>
                                    <p:animEffect transition="in" filter="wipe(down)">
                                      <p:cBhvr>
                                        <p:cTn id="27" dur="500"/>
                                        <p:tgtEl>
                                          <p:spTgt spid="9">
                                            <p:graphicEl>
                                              <a:dgm id="{9DD4C2AF-62F9-4008-937C-D5E7EB5F804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dgm id="{C4D4900D-1DD0-4F10-B156-FE1E60B19652}"/>
                                            </p:graphicEl>
                                          </p:spTgt>
                                        </p:tgtEl>
                                        <p:attrNameLst>
                                          <p:attrName>style.visibility</p:attrName>
                                        </p:attrNameLst>
                                      </p:cBhvr>
                                      <p:to>
                                        <p:strVal val="visible"/>
                                      </p:to>
                                    </p:set>
                                    <p:animEffect transition="in" filter="wipe(down)">
                                      <p:cBhvr>
                                        <p:cTn id="32" dur="500"/>
                                        <p:tgtEl>
                                          <p:spTgt spid="9">
                                            <p:graphicEl>
                                              <a:dgm id="{C4D4900D-1DD0-4F10-B156-FE1E60B1965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dgm id="{45C95726-BB34-4C33-A0C5-4E1A3F926009}"/>
                                            </p:graphicEl>
                                          </p:spTgt>
                                        </p:tgtEl>
                                        <p:attrNameLst>
                                          <p:attrName>style.visibility</p:attrName>
                                        </p:attrNameLst>
                                      </p:cBhvr>
                                      <p:to>
                                        <p:strVal val="visible"/>
                                      </p:to>
                                    </p:set>
                                    <p:animEffect transition="in" filter="wipe(down)">
                                      <p:cBhvr>
                                        <p:cTn id="37" dur="500"/>
                                        <p:tgtEl>
                                          <p:spTgt spid="9">
                                            <p:graphicEl>
                                              <a:dgm id="{45C95726-BB34-4C33-A0C5-4E1A3F9260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5FF11-DEB2-6A4C-B29A-BC46883118B8}" type="slidenum">
              <a:rPr lang="en-US" smtClean="0">
                <a:solidFill>
                  <a:srgbClr val="64696E"/>
                </a:solidFill>
              </a:rPr>
              <a:pPr/>
              <a:t>8</a:t>
            </a:fld>
            <a:endParaRPr lang="en-US">
              <a:solidFill>
                <a:srgbClr val="64696E"/>
              </a:solidFill>
            </a:endParaRPr>
          </a:p>
        </p:txBody>
      </p:sp>
      <mc:AlternateContent xmlns:mc="http://schemas.openxmlformats.org/markup-compatibility/2006" xmlns:a14="http://schemas.microsoft.com/office/drawing/2010/main">
        <mc:Choice Requires="a14">
          <p:sp>
            <p:nvSpPr>
              <p:cNvPr id="5" name="Rounded Rectangle 4"/>
              <p:cNvSpPr/>
              <p:nvPr/>
            </p:nvSpPr>
            <p:spPr>
              <a:xfrm>
                <a:off x="552449" y="798022"/>
                <a:ext cx="11291219" cy="11450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fa-IR" dirty="0">
                    <a:solidFill>
                      <a:schemeClr val="accent4">
                        <a:lumMod val="50000"/>
                      </a:schemeClr>
                    </a:solidFill>
                    <a:latin typeface="IranNastaliq" panose="02020505000000020003" pitchFamily="18" charset="0"/>
                    <a:cs typeface="B Titr" panose="00000700000000000000" pitchFamily="2" charset="-78"/>
                  </a:rPr>
                  <a:t>برنامه محاسباتی بازار به نحوی آرایش </a:t>
                </a:r>
                <a:r>
                  <a:rPr lang="en-US" dirty="0">
                    <a:solidFill>
                      <a:schemeClr val="accent4">
                        <a:lumMod val="50000"/>
                      </a:schemeClr>
                    </a:solidFill>
                    <a:cs typeface="B Titr" panose="00000700000000000000" pitchFamily="2" charset="-78"/>
                  </a:rPr>
                  <a:t>ECO</a:t>
                </a:r>
                <a:r>
                  <a:rPr lang="fa-IR" dirty="0">
                    <a:solidFill>
                      <a:schemeClr val="accent4">
                        <a:lumMod val="50000"/>
                      </a:schemeClr>
                    </a:solidFill>
                    <a:latin typeface="IranNastaliq" panose="02020505000000020003" pitchFamily="18" charset="0"/>
                    <a:cs typeface="B Titr" panose="00000700000000000000" pitchFamily="2" charset="-78"/>
                  </a:rPr>
                  <a:t> را تعیین می کند که سرجمع پرداخت های مدیر بازار بابت خرید انرژی و </a:t>
                </a:r>
                <a:r>
                  <a:rPr lang="fa-IR" dirty="0" smtClean="0">
                    <a:solidFill>
                      <a:schemeClr val="accent4">
                        <a:lumMod val="50000"/>
                      </a:schemeClr>
                    </a:solidFill>
                    <a:latin typeface="IranNastaliq" panose="02020505000000020003" pitchFamily="18" charset="0"/>
                    <a:cs typeface="B Titr" panose="00000700000000000000" pitchFamily="2" charset="-78"/>
                  </a:rPr>
                  <a:t>هزی</a:t>
                </a:r>
                <a:r>
                  <a:rPr lang="fa-IR" dirty="0">
                    <a:solidFill>
                      <a:schemeClr val="accent4">
                        <a:lumMod val="50000"/>
                      </a:schemeClr>
                    </a:solidFill>
                    <a:latin typeface="IranNastaliq" panose="02020505000000020003" pitchFamily="18" charset="0"/>
                    <a:cs typeface="B Titr" panose="00000700000000000000" pitchFamily="2" charset="-78"/>
                  </a:rPr>
                  <a:t>ن</a:t>
                </a:r>
                <a:r>
                  <a:rPr lang="fa-IR" dirty="0" smtClean="0">
                    <a:solidFill>
                      <a:schemeClr val="accent4">
                        <a:lumMod val="50000"/>
                      </a:schemeClr>
                    </a:solidFill>
                    <a:latin typeface="IranNastaliq" panose="02020505000000020003" pitchFamily="18" charset="0"/>
                    <a:cs typeface="B Titr" panose="00000700000000000000" pitchFamily="2" charset="-78"/>
                  </a:rPr>
                  <a:t>ه ما به </a:t>
                </a:r>
                <a:r>
                  <a:rPr lang="fa-IR" dirty="0">
                    <a:solidFill>
                      <a:schemeClr val="accent4">
                        <a:lumMod val="50000"/>
                      </a:schemeClr>
                    </a:solidFill>
                    <a:latin typeface="IranNastaliq" panose="02020505000000020003" pitchFamily="18" charset="0"/>
                    <a:cs typeface="B Titr" panose="00000700000000000000" pitchFamily="2" charset="-78"/>
                  </a:rPr>
                  <a:t>التفاوت سوخت کمینه گردد</a:t>
                </a:r>
                <a:r>
                  <a:rPr lang="fa-IR" dirty="0" smtClean="0">
                    <a:solidFill>
                      <a:schemeClr val="accent4">
                        <a:lumMod val="50000"/>
                      </a:schemeClr>
                    </a:solidFill>
                    <a:latin typeface="IranNastaliq" panose="02020505000000020003" pitchFamily="18" charset="0"/>
                    <a:cs typeface="B Titr" panose="00000700000000000000" pitchFamily="2" charset="-78"/>
                  </a:rPr>
                  <a:t>:</a:t>
                </a:r>
                <a:endParaRPr lang="en-US" dirty="0" smtClean="0">
                  <a:solidFill>
                    <a:schemeClr val="accent4">
                      <a:lumMod val="50000"/>
                    </a:schemeClr>
                  </a:solidFill>
                  <a:latin typeface="IranNastaliq" panose="02020505000000020003" pitchFamily="18" charset="0"/>
                  <a:cs typeface="B Titr" panose="00000700000000000000" pitchFamily="2" charset="-78"/>
                </a:endParaRPr>
              </a:p>
              <a:p>
                <a:pPr algn="just"/>
                <a14:m>
                  <m:oMathPara xmlns:m="http://schemas.openxmlformats.org/officeDocument/2006/math">
                    <m:oMathParaPr>
                      <m:jc m:val="left"/>
                    </m:oMathParaPr>
                    <m:oMath xmlns:m="http://schemas.openxmlformats.org/officeDocument/2006/math">
                      <m:r>
                        <a:rPr lang="en-US" b="1" i="1">
                          <a:solidFill>
                            <a:schemeClr val="accent4">
                              <a:lumMod val="50000"/>
                            </a:schemeClr>
                          </a:solidFill>
                          <a:latin typeface="Cambria Math" panose="02040503050406030204" pitchFamily="18" charset="0"/>
                        </a:rPr>
                        <m:t>𝑴𝒊𝒏𝒊𝒎𝒊𝒛𝒂𝒕𝒊𝒐𝒏</m:t>
                      </m:r>
                      <m:r>
                        <a:rPr lang="en-US" b="1" i="1">
                          <a:solidFill>
                            <a:schemeClr val="accent4">
                              <a:lumMod val="50000"/>
                            </a:schemeClr>
                          </a:solidFill>
                          <a:latin typeface="Cambria Math" panose="02040503050406030204" pitchFamily="18" charset="0"/>
                        </a:rPr>
                        <m:t> [</m:t>
                      </m:r>
                      <m:r>
                        <a:rPr lang="en-US" b="1" i="1">
                          <a:solidFill>
                            <a:schemeClr val="accent4">
                              <a:lumMod val="50000"/>
                            </a:schemeClr>
                          </a:solidFill>
                          <a:latin typeface="Cambria Math" panose="02040503050406030204" pitchFamily="18" charset="0"/>
                        </a:rPr>
                        <m:t>𝑷𝒂𝒚𝒎𝒆𝒏𝒕</m:t>
                      </m:r>
                      <m:r>
                        <a:rPr lang="en-US" b="1" i="1">
                          <a:solidFill>
                            <a:schemeClr val="accent4">
                              <a:lumMod val="50000"/>
                            </a:schemeClr>
                          </a:solidFill>
                          <a:latin typeface="Cambria Math" panose="02040503050406030204" pitchFamily="18" charset="0"/>
                        </a:rPr>
                        <m:t>_</m:t>
                      </m:r>
                      <m:r>
                        <a:rPr lang="en-US" b="1" i="1">
                          <a:solidFill>
                            <a:schemeClr val="accent4">
                              <a:lumMod val="50000"/>
                            </a:schemeClr>
                          </a:solidFill>
                          <a:latin typeface="Cambria Math" panose="02040503050406030204" pitchFamily="18" charset="0"/>
                        </a:rPr>
                        <m:t>𝑬</m:t>
                      </m:r>
                      <m:r>
                        <a:rPr lang="en-US" b="1" i="1">
                          <a:solidFill>
                            <a:schemeClr val="accent4">
                              <a:lumMod val="50000"/>
                            </a:schemeClr>
                          </a:solidFill>
                          <a:latin typeface="Cambria Math" panose="02040503050406030204" pitchFamily="18" charset="0"/>
                        </a:rPr>
                        <m:t>_</m:t>
                      </m:r>
                      <m:r>
                        <a:rPr lang="en-US" b="1" i="1">
                          <a:solidFill>
                            <a:schemeClr val="accent4">
                              <a:lumMod val="50000"/>
                            </a:schemeClr>
                          </a:solidFill>
                          <a:latin typeface="Cambria Math" panose="02040503050406030204" pitchFamily="18" charset="0"/>
                        </a:rPr>
                        <m:t>𝑻𝑮</m:t>
                      </m:r>
                      <m:r>
                        <a:rPr lang="en-US" b="1" i="1">
                          <a:solidFill>
                            <a:schemeClr val="accent4">
                              <a:lumMod val="50000"/>
                            </a:schemeClr>
                          </a:solidFill>
                          <a:latin typeface="Cambria Math" panose="02040503050406030204" pitchFamily="18" charset="0"/>
                        </a:rPr>
                        <m:t>+∆</m:t>
                      </m:r>
                      <m:r>
                        <a:rPr lang="en-US" b="1" i="1">
                          <a:solidFill>
                            <a:schemeClr val="accent4">
                              <a:lumMod val="50000"/>
                            </a:schemeClr>
                          </a:solidFill>
                          <a:latin typeface="Cambria Math" panose="02040503050406030204" pitchFamily="18" charset="0"/>
                          <a:ea typeface="Cambria Math" panose="02040503050406030204" pitchFamily="18" charset="0"/>
                        </a:rPr>
                        <m:t>𝑷𝒂𝒚𝒎𝒆𝒏𝒕</m:t>
                      </m:r>
                      <m:r>
                        <a:rPr lang="en-US" b="1" i="1">
                          <a:solidFill>
                            <a:schemeClr val="accent4">
                              <a:lumMod val="50000"/>
                            </a:schemeClr>
                          </a:solidFill>
                          <a:latin typeface="Cambria Math" panose="02040503050406030204" pitchFamily="18" charset="0"/>
                          <a:ea typeface="Cambria Math" panose="02040503050406030204" pitchFamily="18" charset="0"/>
                        </a:rPr>
                        <m:t>_</m:t>
                      </m:r>
                      <m:r>
                        <a:rPr lang="en-US" b="1" i="1">
                          <a:solidFill>
                            <a:schemeClr val="accent4">
                              <a:lumMod val="50000"/>
                            </a:schemeClr>
                          </a:solidFill>
                          <a:latin typeface="Cambria Math" panose="02040503050406030204" pitchFamily="18" charset="0"/>
                          <a:ea typeface="Cambria Math" panose="02040503050406030204" pitchFamily="18" charset="0"/>
                        </a:rPr>
                        <m:t>𝑭𝒖𝒆𝒍</m:t>
                      </m:r>
                      <m:r>
                        <a:rPr lang="en-US" b="1" i="1">
                          <a:solidFill>
                            <a:schemeClr val="accent4">
                              <a:lumMod val="50000"/>
                            </a:schemeClr>
                          </a:solidFill>
                          <a:latin typeface="Cambria Math" panose="02040503050406030204" pitchFamily="18" charset="0"/>
                        </a:rPr>
                        <m:t>]</m:t>
                      </m:r>
                    </m:oMath>
                  </m:oMathPara>
                </a14:m>
                <a:endParaRPr lang="en-US" b="1" dirty="0">
                  <a:solidFill>
                    <a:schemeClr val="accent4">
                      <a:lumMod val="50000"/>
                    </a:schemeClr>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552449" y="798022"/>
                <a:ext cx="11291219" cy="1145078"/>
              </a:xfrm>
              <a:prstGeom prst="roundRect">
                <a:avLst/>
              </a:prstGeom>
              <a:blipFill>
                <a:blip r:embed="rId2"/>
                <a:stretch>
                  <a:fillRect l="-324" b="-6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552449" y="2047874"/>
                <a:ext cx="11291219" cy="108585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50000"/>
                  </a:lnSpc>
                </a:pPr>
                <a:r>
                  <a:rPr lang="fa-IR" b="1" dirty="0">
                    <a:solidFill>
                      <a:schemeClr val="accent5">
                        <a:lumMod val="50000"/>
                      </a:schemeClr>
                    </a:solidFill>
                    <a:cs typeface="B Titr" pitchFamily="2" charset="-78"/>
                  </a:rPr>
                  <a:t>برنامه محاسباتی بازار به نحوی آرایش </a:t>
                </a:r>
                <a:r>
                  <a:rPr lang="en-US" b="1" dirty="0">
                    <a:solidFill>
                      <a:schemeClr val="accent5">
                        <a:lumMod val="50000"/>
                      </a:schemeClr>
                    </a:solidFill>
                    <a:cs typeface="B Titr" pitchFamily="2" charset="-78"/>
                  </a:rPr>
                  <a:t>REQ</a:t>
                </a:r>
                <a:r>
                  <a:rPr lang="fa-IR" b="1" dirty="0">
                    <a:solidFill>
                      <a:schemeClr val="accent5">
                        <a:lumMod val="50000"/>
                      </a:schemeClr>
                    </a:solidFill>
                    <a:cs typeface="B Titr" pitchFamily="2" charset="-78"/>
                  </a:rPr>
                  <a:t> را تعیین می کند که سرجمع پرداخت های مدیر بازار بابت خرید انرژی، هزینه مابه التفاوت نرخ سوخت و هزینه پرداختی بابت سلب فرصت کمینه گردد:</a:t>
                </a:r>
                <a:endParaRPr lang="en-US" dirty="0"/>
              </a:p>
              <a:p>
                <a:pPr lvl="0"/>
                <a14:m>
                  <m:oMathPara xmlns:m="http://schemas.openxmlformats.org/officeDocument/2006/math">
                    <m:oMathParaPr>
                      <m:jc m:val="left"/>
                    </m:oMathParaPr>
                    <m:oMath xmlns:m="http://schemas.openxmlformats.org/officeDocument/2006/math">
                      <m:r>
                        <a:rPr lang="en-US" b="1" i="1">
                          <a:solidFill>
                            <a:schemeClr val="accent5">
                              <a:lumMod val="50000"/>
                            </a:schemeClr>
                          </a:solidFill>
                          <a:latin typeface="Cambria Math" panose="02040503050406030204" pitchFamily="18" charset="0"/>
                        </a:rPr>
                        <m:t>𝑴𝒊𝒏𝒊𝒎𝒊𝒛𝒂𝒕𝒊𝒐𝒏</m:t>
                      </m:r>
                      <m:r>
                        <a:rPr lang="en-US" b="1" i="1">
                          <a:solidFill>
                            <a:schemeClr val="accent5">
                              <a:lumMod val="50000"/>
                            </a:schemeClr>
                          </a:solidFill>
                          <a:latin typeface="Cambria Math" panose="02040503050406030204" pitchFamily="18" charset="0"/>
                        </a:rPr>
                        <m:t> [</m:t>
                      </m:r>
                      <m:r>
                        <a:rPr lang="en-US" b="1" i="1">
                          <a:solidFill>
                            <a:schemeClr val="accent5">
                              <a:lumMod val="50000"/>
                            </a:schemeClr>
                          </a:solidFill>
                          <a:latin typeface="Cambria Math" panose="02040503050406030204" pitchFamily="18" charset="0"/>
                        </a:rPr>
                        <m:t>𝑷𝒂𝒚𝒎𝒆𝒏𝒕</m:t>
                      </m:r>
                      <m:r>
                        <a:rPr lang="en-US" b="1" i="1">
                          <a:solidFill>
                            <a:schemeClr val="accent5">
                              <a:lumMod val="50000"/>
                            </a:schemeClr>
                          </a:solidFill>
                          <a:latin typeface="Cambria Math" panose="02040503050406030204" pitchFamily="18" charset="0"/>
                        </a:rPr>
                        <m:t>_</m:t>
                      </m:r>
                      <m:r>
                        <a:rPr lang="en-US" b="1" i="1">
                          <a:solidFill>
                            <a:schemeClr val="accent5">
                              <a:lumMod val="50000"/>
                            </a:schemeClr>
                          </a:solidFill>
                          <a:latin typeface="Cambria Math" panose="02040503050406030204" pitchFamily="18" charset="0"/>
                        </a:rPr>
                        <m:t>𝑬</m:t>
                      </m:r>
                      <m:r>
                        <a:rPr lang="en-US" b="1" i="1">
                          <a:solidFill>
                            <a:schemeClr val="accent5">
                              <a:lumMod val="50000"/>
                            </a:schemeClr>
                          </a:solidFill>
                          <a:latin typeface="Cambria Math" panose="02040503050406030204" pitchFamily="18" charset="0"/>
                        </a:rPr>
                        <m:t>_</m:t>
                      </m:r>
                      <m:r>
                        <a:rPr lang="en-US" b="1" i="1">
                          <a:solidFill>
                            <a:schemeClr val="accent5">
                              <a:lumMod val="50000"/>
                            </a:schemeClr>
                          </a:solidFill>
                          <a:latin typeface="Cambria Math" panose="02040503050406030204" pitchFamily="18" charset="0"/>
                        </a:rPr>
                        <m:t>𝑻𝑮</m:t>
                      </m:r>
                      <m:r>
                        <a:rPr lang="en-US" b="1" i="1">
                          <a:solidFill>
                            <a:schemeClr val="accent5">
                              <a:lumMod val="50000"/>
                            </a:schemeClr>
                          </a:solidFill>
                          <a:latin typeface="Cambria Math" panose="02040503050406030204" pitchFamily="18" charset="0"/>
                        </a:rPr>
                        <m:t>+∆</m:t>
                      </m:r>
                      <m:r>
                        <a:rPr lang="en-US" b="1" i="1">
                          <a:solidFill>
                            <a:schemeClr val="accent5">
                              <a:lumMod val="50000"/>
                            </a:schemeClr>
                          </a:solidFill>
                          <a:latin typeface="Cambria Math" panose="02040503050406030204" pitchFamily="18" charset="0"/>
                          <a:ea typeface="Cambria Math" panose="02040503050406030204" pitchFamily="18" charset="0"/>
                        </a:rPr>
                        <m:t>𝑷𝒂𝒚𝒎𝒆𝒏𝒕</m:t>
                      </m:r>
                      <m:r>
                        <a:rPr lang="en-US" b="1" i="1">
                          <a:solidFill>
                            <a:schemeClr val="accent5">
                              <a:lumMod val="50000"/>
                            </a:schemeClr>
                          </a:solidFill>
                          <a:latin typeface="Cambria Math" panose="02040503050406030204" pitchFamily="18" charset="0"/>
                          <a:ea typeface="Cambria Math" panose="02040503050406030204" pitchFamily="18" charset="0"/>
                        </a:rPr>
                        <m:t>_</m:t>
                      </m:r>
                      <m:r>
                        <a:rPr lang="en-US" b="1" i="1">
                          <a:solidFill>
                            <a:schemeClr val="accent5">
                              <a:lumMod val="50000"/>
                            </a:schemeClr>
                          </a:solidFill>
                          <a:latin typeface="Cambria Math" panose="02040503050406030204" pitchFamily="18" charset="0"/>
                          <a:ea typeface="Cambria Math" panose="02040503050406030204" pitchFamily="18" charset="0"/>
                        </a:rPr>
                        <m:t>𝑭𝒖𝒆𝒍</m:t>
                      </m:r>
                      <m:r>
                        <a:rPr lang="en-US" b="1" i="1">
                          <a:solidFill>
                            <a:schemeClr val="accent5">
                              <a:lumMod val="50000"/>
                            </a:schemeClr>
                          </a:solidFill>
                          <a:latin typeface="Cambria Math" panose="02040503050406030204" pitchFamily="18" charset="0"/>
                        </a:rPr>
                        <m:t>+</m:t>
                      </m:r>
                      <m:r>
                        <a:rPr lang="en-US" b="1" i="1">
                          <a:solidFill>
                            <a:schemeClr val="accent5">
                              <a:lumMod val="50000"/>
                            </a:schemeClr>
                          </a:solidFill>
                          <a:latin typeface="Cambria Math" panose="02040503050406030204" pitchFamily="18" charset="0"/>
                        </a:rPr>
                        <m:t>𝑷𝒂𝒚𝒎𝒆𝒏𝒕</m:t>
                      </m:r>
                      <m:r>
                        <a:rPr lang="en-US" b="1" i="1">
                          <a:solidFill>
                            <a:schemeClr val="accent5">
                              <a:lumMod val="50000"/>
                            </a:schemeClr>
                          </a:solidFill>
                          <a:latin typeface="Cambria Math" panose="02040503050406030204" pitchFamily="18" charset="0"/>
                        </a:rPr>
                        <m:t>_</m:t>
                      </m:r>
                      <m:r>
                        <a:rPr lang="en-US" b="1" i="1">
                          <a:solidFill>
                            <a:schemeClr val="accent5">
                              <a:lumMod val="50000"/>
                            </a:schemeClr>
                          </a:solidFill>
                          <a:latin typeface="Cambria Math" panose="02040503050406030204" pitchFamily="18" charset="0"/>
                        </a:rPr>
                        <m:t>𝑶𝑪</m:t>
                      </m:r>
                      <m:r>
                        <a:rPr lang="en-US" b="1" i="1">
                          <a:solidFill>
                            <a:schemeClr val="accent5">
                              <a:lumMod val="50000"/>
                            </a:schemeClr>
                          </a:solidFill>
                          <a:latin typeface="Cambria Math" panose="02040503050406030204" pitchFamily="18" charset="0"/>
                        </a:rPr>
                        <m:t>]</m:t>
                      </m:r>
                    </m:oMath>
                  </m:oMathPara>
                </a14:m>
                <a:endParaRPr lang="en-US" dirty="0">
                  <a:solidFill>
                    <a:schemeClr val="accent5">
                      <a:lumMod val="50000"/>
                    </a:schemeClr>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552449" y="2047874"/>
                <a:ext cx="11291219" cy="1085851"/>
              </a:xfrm>
              <a:prstGeom prst="roundRect">
                <a:avLst/>
              </a:prstGeom>
              <a:blipFill>
                <a:blip r:embed="rId3"/>
                <a:stretch>
                  <a:fillRect b="-9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552449" y="3253556"/>
                <a:ext cx="11291219" cy="16954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b="1" dirty="0" smtClean="0">
                    <a:solidFill>
                      <a:schemeClr val="accent6">
                        <a:lumMod val="50000"/>
                      </a:schemeClr>
                    </a:solidFill>
                    <a:cs typeface="B Titr" pitchFamily="2" charset="-78"/>
                  </a:rPr>
                  <a:t>مقدار انرژی مشمول شرایط محدودیت نیروگاه، در صورت تخصیص </a:t>
                </a:r>
                <a:r>
                  <a:rPr lang="en-US" b="1" dirty="0">
                    <a:solidFill>
                      <a:schemeClr val="accent6">
                        <a:lumMod val="50000"/>
                      </a:schemeClr>
                    </a:solidFill>
                    <a:cs typeface="B Titr" pitchFamily="2" charset="-78"/>
                  </a:rPr>
                  <a:t>UL</a:t>
                </a:r>
                <a:r>
                  <a:rPr lang="fa-IR" b="1" dirty="0">
                    <a:solidFill>
                      <a:schemeClr val="accent6">
                        <a:lumMod val="50000"/>
                      </a:schemeClr>
                    </a:solidFill>
                    <a:cs typeface="B Titr" pitchFamily="2" charset="-78"/>
                  </a:rPr>
                  <a:t> به نیروگاه به صورت زیر به دست می‌آید:</a:t>
                </a:r>
                <a:endParaRPr lang="en-US" dirty="0">
                  <a:solidFill>
                    <a:schemeClr val="accent6">
                      <a:lumMod val="50000"/>
                    </a:schemeClr>
                  </a:solidFill>
                </a:endParaRPr>
              </a:p>
              <a:p>
                <a:pPr lvl="0"/>
                <a14:m>
                  <m:oMathPara xmlns:m="http://schemas.openxmlformats.org/officeDocument/2006/math">
                    <m:oMathParaPr>
                      <m:jc m:val="left"/>
                    </m:oMathParaPr>
                    <m:oMath xmlns:m="http://schemas.openxmlformats.org/officeDocument/2006/math">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𝑼𝑳</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r>
                        <a:rPr lang="en-US" b="1" i="1">
                          <a:solidFill>
                            <a:schemeClr val="accent6">
                              <a:lumMod val="50000"/>
                            </a:schemeClr>
                          </a:solidFill>
                          <a:latin typeface="Cambria Math" panose="02040503050406030204" pitchFamily="18" charset="0"/>
                        </a:rPr>
                        <m:t>=</m:t>
                      </m:r>
                      <m:d>
                        <m:dPr>
                          <m:begChr m:val="{"/>
                          <m:endChr m:val=""/>
                          <m:ctrlPr>
                            <a:rPr lang="en-US" b="1" i="1">
                              <a:solidFill>
                                <a:schemeClr val="accent6">
                                  <a:lumMod val="50000"/>
                                </a:schemeClr>
                              </a:solidFill>
                              <a:latin typeface="Cambria Math" panose="02040503050406030204" pitchFamily="18" charset="0"/>
                            </a:rPr>
                          </m:ctrlPr>
                        </m:dPr>
                        <m:e>
                          <m:m>
                            <m:mPr>
                              <m:mcs>
                                <m:mc>
                                  <m:mcPr>
                                    <m:count m:val="1"/>
                                    <m:mcJc m:val="center"/>
                                  </m:mcPr>
                                </m:mc>
                              </m:mcs>
                              <m:ctrlPr>
                                <a:rPr lang="en-US" b="1" i="1">
                                  <a:solidFill>
                                    <a:schemeClr val="accent6">
                                      <a:lumMod val="50000"/>
                                    </a:schemeClr>
                                  </a:solidFill>
                                  <a:latin typeface="Cambria Math" panose="02040503050406030204" pitchFamily="18" charset="0"/>
                                </a:rPr>
                              </m:ctrlPr>
                            </m:mPr>
                            <m:mr>
                              <m:e>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𝟎</m:t>
                                    </m:r>
                                    <m:r>
                                      <a:rPr lang="en-US" b="1" i="1">
                                        <a:solidFill>
                                          <a:schemeClr val="accent6">
                                            <a:lumMod val="50000"/>
                                          </a:schemeClr>
                                        </a:solidFill>
                                        <a:latin typeface="Cambria Math" panose="02040503050406030204" pitchFamily="18" charset="0"/>
                                      </a:rPr>
                                      <m:t>                                           </m:t>
                                    </m:r>
                                    <m:r>
                                      <m:rPr>
                                        <m:brk m:alnAt="7"/>
                                      </m:rPr>
                                      <a:rPr lang="en-US" b="1" i="1">
                                        <a:solidFill>
                                          <a:schemeClr val="accent6">
                                            <a:lumMod val="50000"/>
                                          </a:schemeClr>
                                        </a:solidFill>
                                        <a:latin typeface="Cambria Math" panose="02040503050406030204" pitchFamily="18" charset="0"/>
                                      </a:rPr>
                                      <m:t>𝒄</m:t>
                                    </m:r>
                                    <m:r>
                                      <a:rPr lang="en-US" b="1" i="1">
                                        <a:solidFill>
                                          <a:schemeClr val="accent6">
                                            <a:lumMod val="50000"/>
                                          </a:schemeClr>
                                        </a:solidFill>
                                        <a:latin typeface="Cambria Math" panose="02040503050406030204" pitchFamily="18" charset="0"/>
                                      </a:rPr>
                                      <m:t>𝒉𝒆𝒄𝒌</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𝑹𝑬𝑸</m:t>
                                    </m:r>
                                  </m:e>
                                  <m:sub>
                                    <m:r>
                                      <a:rPr lang="en-US" b="1" i="1">
                                        <a:solidFill>
                                          <a:schemeClr val="accent6">
                                            <a:lumMod val="50000"/>
                                          </a:schemeClr>
                                        </a:solidFill>
                                        <a:latin typeface="Cambria Math" panose="02040503050406030204" pitchFamily="18" charset="0"/>
                                      </a:rPr>
                                      <m:t>𝒑𝒑</m:t>
                                    </m:r>
                                  </m:sub>
                                </m:sSub>
                                <m:r>
                                  <m:rPr>
                                    <m:brk m:alnAt="7"/>
                                  </m:rP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𝟏</m:t>
                                </m:r>
                                <m:r>
                                  <a:rPr lang="en-US" b="1" i="1">
                                    <a:solidFill>
                                      <a:schemeClr val="accent6">
                                        <a:lumMod val="50000"/>
                                      </a:schemeClr>
                                    </a:solidFill>
                                    <a:latin typeface="Cambria Math" panose="02040503050406030204" pitchFamily="18" charset="0"/>
                                  </a:rPr>
                                  <m:t> </m:t>
                                </m:r>
                                <m:r>
                                  <a:rPr lang="en-US" b="1" i="1">
                                    <a:solidFill>
                                      <a:schemeClr val="accent6">
                                        <a:lumMod val="50000"/>
                                      </a:schemeClr>
                                    </a:solidFill>
                                    <a:latin typeface="Cambria Math" panose="02040503050406030204" pitchFamily="18" charset="0"/>
                                  </a:rPr>
                                  <m:t>𝒂𝒏𝒅</m:t>
                                </m:r>
                                <m:r>
                                  <a:rPr lang="en-US" b="1" i="1">
                                    <a:solidFill>
                                      <a:schemeClr val="accent6">
                                        <a:lumMod val="50000"/>
                                      </a:schemeClr>
                                    </a:solidFill>
                                    <a:latin typeface="Cambria Math" panose="02040503050406030204" pitchFamily="18" charset="0"/>
                                  </a:rPr>
                                  <m:t>  </m:t>
                                </m:r>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𝑹𝑬𝑸</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r>
                                  <a:rPr lang="en-US" b="1" i="1">
                                    <a:solidFill>
                                      <a:schemeClr val="accent6">
                                        <a:lumMod val="50000"/>
                                      </a:schemeClr>
                                    </a:solidFill>
                                    <a:latin typeface="Cambria Math" panose="02040503050406030204" pitchFamily="18" charset="0"/>
                                    <a:ea typeface="Cambria Math" panose="02040503050406030204" pitchFamily="18" charset="0"/>
                                  </a:rPr>
                                  <m:t>≤</m:t>
                                </m:r>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𝑬𝑪𝑶</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e>
                            </m:mr>
                            <m:mr>
                              <m:e>
                                <m:r>
                                  <a:rPr lang="en-US" b="1" i="1">
                                    <a:solidFill>
                                      <a:schemeClr val="accent6">
                                        <a:lumMod val="50000"/>
                                      </a:schemeClr>
                                    </a:solidFill>
                                    <a:latin typeface="Cambria Math" panose="02040503050406030204" pitchFamily="18" charset="0"/>
                                  </a:rPr>
                                  <m:t>𝟎</m:t>
                                </m:r>
                                <m:r>
                                  <a:rPr lang="en-US" b="1" i="1">
                                    <a:solidFill>
                                      <a:schemeClr val="accent6">
                                        <a:lumMod val="50000"/>
                                      </a:schemeClr>
                                    </a:solidFill>
                                    <a:latin typeface="Cambria Math" panose="02040503050406030204" pitchFamily="18" charset="0"/>
                                  </a:rPr>
                                  <m:t>                                                                                                                     </m:t>
                                </m:r>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𝑹𝑬𝑸</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e>
                            </m:mr>
                            <m:mr>
                              <m:e>
                                <m:r>
                                  <a:rPr lang="en-US" b="1" i="1">
                                    <a:solidFill>
                                      <a:schemeClr val="accent6">
                                        <a:lumMod val="50000"/>
                                      </a:schemeClr>
                                    </a:solidFill>
                                    <a:latin typeface="Cambria Math" panose="02040503050406030204" pitchFamily="18" charset="0"/>
                                  </a:rPr>
                                  <m:t>𝒎𝒂𝒙</m:t>
                                </m:r>
                                <m:d>
                                  <m:dPr>
                                    <m:begChr m:val="{"/>
                                    <m:endChr m:val="}"/>
                                    <m:ctrlPr>
                                      <a:rPr lang="en-US" b="1" i="1">
                                        <a:solidFill>
                                          <a:schemeClr val="accent6">
                                            <a:lumMod val="50000"/>
                                          </a:schemeClr>
                                        </a:solidFill>
                                        <a:latin typeface="Cambria Math" panose="02040503050406030204" pitchFamily="18" charset="0"/>
                                      </a:rPr>
                                    </m:ctrlPr>
                                  </m:dPr>
                                  <m:e>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𝑹𝑬𝑸</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𝒎𝒂𝒙</m:t>
                                    </m:r>
                                    <m:d>
                                      <m:dPr>
                                        <m:begChr m:val="{"/>
                                        <m:endChr m:val="}"/>
                                        <m:ctrlPr>
                                          <a:rPr lang="en-US" b="1" i="1">
                                            <a:solidFill>
                                              <a:schemeClr val="accent6">
                                                <a:lumMod val="50000"/>
                                              </a:schemeClr>
                                            </a:solidFill>
                                            <a:latin typeface="Cambria Math" panose="02040503050406030204" pitchFamily="18" charset="0"/>
                                          </a:rPr>
                                        </m:ctrlPr>
                                      </m:dPr>
                                      <m:e>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smtClean="0">
                                                <a:solidFill>
                                                  <a:schemeClr val="accent6">
                                                    <a:lumMod val="50000"/>
                                                  </a:schemeClr>
                                                </a:solidFill>
                                                <a:latin typeface="Cambria Math" panose="02040503050406030204" pitchFamily="18" charset="0"/>
                                              </a:rPr>
                                              <m:t>𝑬𝑪𝑶</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r>
                                          <a:rPr lang="en-US" b="1" i="1">
                                            <a:solidFill>
                                              <a:schemeClr val="accent6">
                                                <a:lumMod val="50000"/>
                                              </a:schemeClr>
                                            </a:solidFill>
                                            <a:latin typeface="Cambria Math" panose="02040503050406030204" pitchFamily="18" charset="0"/>
                                          </a:rPr>
                                          <m:t>,</m:t>
                                        </m:r>
                                        <m:sSub>
                                          <m:sSubPr>
                                            <m:ctrlPr>
                                              <a:rPr lang="en-US" b="1" i="1">
                                                <a:solidFill>
                                                  <a:schemeClr val="accent6">
                                                    <a:lumMod val="50000"/>
                                                  </a:schemeClr>
                                                </a:solidFill>
                                                <a:latin typeface="Cambria Math" panose="02040503050406030204" pitchFamily="18" charset="0"/>
                                              </a:rPr>
                                            </m:ctrlPr>
                                          </m:sSubPr>
                                          <m:e>
                                            <m:r>
                                              <a:rPr lang="en-US" b="1" i="1">
                                                <a:solidFill>
                                                  <a:schemeClr val="accent6">
                                                    <a:lumMod val="50000"/>
                                                  </a:schemeClr>
                                                </a:solidFill>
                                                <a:latin typeface="Cambria Math" panose="02040503050406030204" pitchFamily="18" charset="0"/>
                                              </a:rPr>
                                              <m:t>𝑬</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𝑹𝑬𝑸</m:t>
                                            </m:r>
                                            <m:r>
                                              <a:rPr lang="en-US" b="1" i="1">
                                                <a:solidFill>
                                                  <a:schemeClr val="accent6">
                                                    <a:lumMod val="50000"/>
                                                  </a:schemeClr>
                                                </a:solidFill>
                                                <a:latin typeface="Cambria Math" panose="02040503050406030204" pitchFamily="18" charset="0"/>
                                              </a:rPr>
                                              <m:t>_</m:t>
                                            </m:r>
                                            <m:r>
                                              <a:rPr lang="en-US" b="1" i="1">
                                                <a:solidFill>
                                                  <a:schemeClr val="accent6">
                                                    <a:lumMod val="50000"/>
                                                  </a:schemeClr>
                                                </a:solidFill>
                                                <a:latin typeface="Cambria Math" panose="02040503050406030204" pitchFamily="18" charset="0"/>
                                              </a:rPr>
                                              <m:t>𝑴</m:t>
                                            </m:r>
                                          </m:e>
                                          <m:sub>
                                            <m:r>
                                              <a:rPr lang="en-US" b="1" i="1">
                                                <a:solidFill>
                                                  <a:schemeClr val="accent6">
                                                    <a:lumMod val="50000"/>
                                                  </a:schemeClr>
                                                </a:solidFill>
                                                <a:latin typeface="Cambria Math" panose="02040503050406030204" pitchFamily="18" charset="0"/>
                                              </a:rPr>
                                              <m:t>𝒑𝒑</m:t>
                                            </m:r>
                                            <m:r>
                                              <a:rPr lang="en-US" b="1" i="1">
                                                <a:solidFill>
                                                  <a:schemeClr val="accent6">
                                                    <a:lumMod val="50000"/>
                                                  </a:schemeClr>
                                                </a:solidFill>
                                                <a:latin typeface="Cambria Math" panose="02040503050406030204" pitchFamily="18" charset="0"/>
                                              </a:rPr>
                                              <m:t>,</m:t>
                                            </m:r>
                                            <m:r>
                                              <a:rPr lang="en-US" b="1" i="1">
                                                <a:solidFill>
                                                  <a:schemeClr val="accent6">
                                                    <a:lumMod val="50000"/>
                                                  </a:schemeClr>
                                                </a:solidFill>
                                                <a:latin typeface="Cambria Math" panose="02040503050406030204" pitchFamily="18" charset="0"/>
                                              </a:rPr>
                                              <m:t>𝒉</m:t>
                                            </m:r>
                                          </m:sub>
                                        </m:sSub>
                                      </m:e>
                                    </m:d>
                                  </m:e>
                                </m:d>
                                <m:r>
                                  <a:rPr lang="en-US" b="1" i="1">
                                    <a:solidFill>
                                      <a:schemeClr val="accent6">
                                        <a:lumMod val="50000"/>
                                      </a:schemeClr>
                                    </a:solidFill>
                                    <a:latin typeface="Cambria Math" panose="02040503050406030204" pitchFamily="18" charset="0"/>
                                  </a:rPr>
                                  <m:t>                             </m:t>
                                </m:r>
                                <m:r>
                                  <a:rPr lang="en-US" b="1" i="1">
                                    <a:solidFill>
                                      <a:schemeClr val="accent6">
                                        <a:lumMod val="50000"/>
                                      </a:schemeClr>
                                    </a:solidFill>
                                    <a:latin typeface="Cambria Math" panose="02040503050406030204" pitchFamily="18" charset="0"/>
                                  </a:rPr>
                                  <m:t>𝒆𝒍𝒔𝒆</m:t>
                                </m:r>
                              </m:e>
                            </m:mr>
                          </m:m>
                        </m:e>
                      </m:d>
                    </m:oMath>
                  </m:oMathPara>
                </a14:m>
                <a:endParaRPr lang="en-US" dirty="0">
                  <a:solidFill>
                    <a:schemeClr val="accent6">
                      <a:lumMod val="50000"/>
                    </a:schemeClr>
                  </a:solidFill>
                </a:endParaRPr>
              </a:p>
            </p:txBody>
          </p:sp>
        </mc:Choice>
        <mc:Fallback>
          <p:sp>
            <p:nvSpPr>
              <p:cNvPr id="7" name="Rounded Rectangle 6"/>
              <p:cNvSpPr>
                <a:spLocks noRot="1" noChangeAspect="1" noMove="1" noResize="1" noEditPoints="1" noAdjustHandles="1" noChangeArrowheads="1" noChangeShapeType="1" noTextEdit="1"/>
              </p:cNvSpPr>
              <p:nvPr/>
            </p:nvSpPr>
            <p:spPr>
              <a:xfrm>
                <a:off x="552449" y="3253556"/>
                <a:ext cx="11291219" cy="1695450"/>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p:cNvSpPr/>
              <p:nvPr/>
            </p:nvSpPr>
            <p:spPr>
              <a:xfrm>
                <a:off x="552449" y="5068837"/>
                <a:ext cx="11291219" cy="11017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b="1" dirty="0" smtClean="0">
                    <a:solidFill>
                      <a:schemeClr val="accent2">
                        <a:lumMod val="50000"/>
                      </a:schemeClr>
                    </a:solidFill>
                    <a:cs typeface="B Titr" pitchFamily="2" charset="-78"/>
                  </a:rPr>
                  <a:t>مقدار انرژی مشمول سلب فرصت برای هر نیروگاه نیز به صورت زیر محاسبه می گردد:</a:t>
                </a:r>
                <a:endParaRPr lang="en-US" b="1" dirty="0">
                  <a:solidFill>
                    <a:schemeClr val="accent2">
                      <a:lumMod val="50000"/>
                    </a:schemeClr>
                  </a:solidFill>
                  <a:cs typeface="B Titr" pitchFamily="2" charset="-78"/>
                </a:endParaRPr>
              </a:p>
              <a:p>
                <a:pPr lvl="0"/>
                <a14:m>
                  <m:oMathPara xmlns:m="http://schemas.openxmlformats.org/officeDocument/2006/math">
                    <m:oMathParaPr>
                      <m:jc m:val="left"/>
                    </m:oMathParaPr>
                    <m:oMath xmlns:m="http://schemas.openxmlformats.org/officeDocument/2006/math">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𝑶𝑪</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𝒎𝒂𝒙</m:t>
                      </m:r>
                      <m:d>
                        <m:dPr>
                          <m:begChr m:val="{"/>
                          <m:endChr m:val="}"/>
                          <m:ctrlPr>
                            <a:rPr lang="en-US" b="1" i="1">
                              <a:solidFill>
                                <a:schemeClr val="accent2">
                                  <a:lumMod val="50000"/>
                                </a:schemeClr>
                              </a:solidFill>
                              <a:latin typeface="Cambria Math" panose="02040503050406030204" pitchFamily="18" charset="0"/>
                            </a:rPr>
                          </m:ctrlPr>
                        </m:dPr>
                        <m:e>
                          <m:r>
                            <a:rPr lang="en-US" b="1" i="1">
                              <a:solidFill>
                                <a:schemeClr val="accent2">
                                  <a:lumMod val="50000"/>
                                </a:schemeClr>
                              </a:solidFill>
                              <a:latin typeface="Cambria Math" panose="02040503050406030204" pitchFamily="18" charset="0"/>
                            </a:rPr>
                            <m:t>𝒎𝒊𝒏</m:t>
                          </m:r>
                          <m:d>
                            <m:dPr>
                              <m:begChr m:val="{"/>
                              <m:endChr m:val="}"/>
                              <m:ctrlPr>
                                <a:rPr lang="en-US" b="1" i="1">
                                  <a:solidFill>
                                    <a:schemeClr val="accent2">
                                      <a:lumMod val="50000"/>
                                    </a:schemeClr>
                                  </a:solidFill>
                                  <a:latin typeface="Cambria Math" panose="02040503050406030204" pitchFamily="18" charset="0"/>
                                </a:rPr>
                              </m:ctrlPr>
                            </m:dPr>
                            <m:e>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𝑬𝑪𝑶</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r>
                                <a:rPr lang="en-US" b="1" i="1">
                                  <a:solidFill>
                                    <a:schemeClr val="accent2">
                                      <a:lumMod val="50000"/>
                                    </a:schemeClr>
                                  </a:solidFill>
                                  <a:latin typeface="Cambria Math" panose="02040503050406030204" pitchFamily="18" charset="0"/>
                                </a:rPr>
                                <m:t>,</m:t>
                              </m:r>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𝑬𝑪𝑶</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𝒑</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e>
                          </m:d>
                          <m:r>
                            <a:rPr lang="en-US" b="1" i="1">
                              <a:solidFill>
                                <a:schemeClr val="accent2">
                                  <a:lumMod val="50000"/>
                                </a:schemeClr>
                              </a:solidFill>
                              <a:latin typeface="Cambria Math" panose="02040503050406030204" pitchFamily="18" charset="0"/>
                            </a:rPr>
                            <m:t>−</m:t>
                          </m:r>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𝑹𝑬𝑸</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𝟎</m:t>
                          </m:r>
                        </m:e>
                      </m:d>
                      <m:r>
                        <a:rPr lang="en-US" b="1" i="1">
                          <a:solidFill>
                            <a:schemeClr val="accent2">
                              <a:lumMod val="50000"/>
                            </a:schemeClr>
                          </a:solidFill>
                          <a:latin typeface="Cambria Math" panose="02040503050406030204" pitchFamily="18" charset="0"/>
                        </a:rPr>
                        <m:t>        </m:t>
                      </m:r>
                    </m:oMath>
                  </m:oMathPara>
                </a14:m>
                <a:endParaRPr lang="fa-IR" b="1" i="1" dirty="0" smtClean="0">
                  <a:solidFill>
                    <a:schemeClr val="accent2">
                      <a:lumMod val="50000"/>
                    </a:schemeClr>
                  </a:solidFill>
                  <a:latin typeface="Cambria Math" panose="02040503050406030204" pitchFamily="18" charset="0"/>
                </a:endParaRPr>
              </a:p>
              <a:p>
                <a:pPr lvl="0"/>
                <a14:m>
                  <m:oMathPara xmlns:m="http://schemas.openxmlformats.org/officeDocument/2006/math">
                    <m:oMathParaPr>
                      <m:jc m:val="left"/>
                    </m:oMathParaPr>
                    <m:oMath xmlns:m="http://schemas.openxmlformats.org/officeDocument/2006/math">
                      <m:r>
                        <a:rPr lang="en-US" b="1" i="1">
                          <a:solidFill>
                            <a:schemeClr val="accent2">
                              <a:lumMod val="50000"/>
                            </a:schemeClr>
                          </a:solidFill>
                          <a:latin typeface="Cambria Math" panose="02040503050406030204" pitchFamily="18" charset="0"/>
                        </a:rPr>
                        <m:t> </m:t>
                      </m:r>
                      <m:sSub>
                        <m:sSubPr>
                          <m:ctrlPr>
                            <a:rPr lang="en-US" b="1" i="1">
                              <a:solidFill>
                                <a:schemeClr val="accent2">
                                  <a:lumMod val="50000"/>
                                </a:schemeClr>
                              </a:solidFill>
                              <a:latin typeface="Cambria Math" panose="02040503050406030204" pitchFamily="18" charset="0"/>
                            </a:rPr>
                          </m:ctrlPr>
                        </m:sSubPr>
                        <m:e>
                          <m:r>
                            <m:rPr>
                              <m:brk m:alnAt="7"/>
                            </m:rPr>
                            <a:rPr lang="en-US" b="1" i="1">
                              <a:solidFill>
                                <a:schemeClr val="accent2">
                                  <a:lumMod val="50000"/>
                                </a:schemeClr>
                              </a:solidFill>
                              <a:latin typeface="Cambria Math" panose="02040503050406030204" pitchFamily="18" charset="0"/>
                            </a:rPr>
                            <m:t>𝒄</m:t>
                          </m:r>
                          <m:r>
                            <a:rPr lang="en-US" b="1" i="1">
                              <a:solidFill>
                                <a:schemeClr val="accent2">
                                  <a:lumMod val="50000"/>
                                </a:schemeClr>
                              </a:solidFill>
                              <a:latin typeface="Cambria Math" panose="02040503050406030204" pitchFamily="18" charset="0"/>
                            </a:rPr>
                            <m:t>𝒉𝒆𝒄𝒌</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𝑹𝑬𝑸</m:t>
                          </m:r>
                        </m:e>
                        <m:sub>
                          <m:r>
                            <a:rPr lang="en-US" b="1" i="1">
                              <a:solidFill>
                                <a:schemeClr val="accent2">
                                  <a:lumMod val="50000"/>
                                </a:schemeClr>
                              </a:solidFill>
                              <a:latin typeface="Cambria Math" panose="02040503050406030204" pitchFamily="18" charset="0"/>
                            </a:rPr>
                            <m:t>𝒑𝒑</m:t>
                          </m:r>
                        </m:sub>
                      </m:sSub>
                      <m:r>
                        <a:rPr lang="en-US" b="1" i="1" smtClean="0">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𝟏</m:t>
                      </m:r>
                      <m:r>
                        <a:rPr lang="en-US" b="1" i="1">
                          <a:solidFill>
                            <a:schemeClr val="accent2">
                              <a:lumMod val="50000"/>
                            </a:schemeClr>
                          </a:solidFill>
                          <a:latin typeface="Cambria Math" panose="02040503050406030204" pitchFamily="18" charset="0"/>
                        </a:rPr>
                        <m:t>  </m:t>
                      </m:r>
                      <m:r>
                        <a:rPr lang="en-US" b="1" i="1">
                          <a:solidFill>
                            <a:schemeClr val="accent2">
                              <a:lumMod val="50000"/>
                            </a:schemeClr>
                          </a:solidFill>
                          <a:latin typeface="Cambria Math" panose="02040503050406030204" pitchFamily="18" charset="0"/>
                        </a:rPr>
                        <m:t>𝒐𝒓</m:t>
                      </m:r>
                      <m:r>
                        <a:rPr lang="en-US" b="1" i="1">
                          <a:solidFill>
                            <a:schemeClr val="accent2">
                              <a:lumMod val="50000"/>
                            </a:schemeClr>
                          </a:solidFill>
                          <a:latin typeface="Cambria Math" panose="02040503050406030204" pitchFamily="18" charset="0"/>
                        </a:rPr>
                        <m:t>   </m:t>
                      </m:r>
                      <m:d>
                        <m:dPr>
                          <m:begChr m:val="|"/>
                          <m:endChr m:val="|"/>
                          <m:ctrlPr>
                            <a:rPr lang="en-US" b="1" i="1">
                              <a:solidFill>
                                <a:schemeClr val="accent2">
                                  <a:lumMod val="50000"/>
                                </a:schemeClr>
                              </a:solidFill>
                              <a:latin typeface="Cambria Math" panose="02040503050406030204" pitchFamily="18" charset="0"/>
                            </a:rPr>
                          </m:ctrlPr>
                        </m:dPr>
                        <m:e>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smtClean="0">
                                  <a:solidFill>
                                    <a:schemeClr val="accent2">
                                      <a:lumMod val="50000"/>
                                    </a:schemeClr>
                                  </a:solidFill>
                                  <a:latin typeface="Cambria Math" panose="02040503050406030204" pitchFamily="18" charset="0"/>
                                </a:rPr>
                                <m:t>𝑹𝑬𝑸</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r>
                            <a:rPr lang="en-US" b="1" i="1">
                              <a:solidFill>
                                <a:schemeClr val="accent2">
                                  <a:lumMod val="50000"/>
                                </a:schemeClr>
                              </a:solidFill>
                              <a:latin typeface="Cambria Math" panose="02040503050406030204" pitchFamily="18" charset="0"/>
                            </a:rPr>
                            <m:t>−</m:t>
                          </m:r>
                          <m:sSub>
                            <m:sSubPr>
                              <m:ctrlPr>
                                <a:rPr lang="en-US" b="1" i="1">
                                  <a:solidFill>
                                    <a:schemeClr val="accent2">
                                      <a:lumMod val="50000"/>
                                    </a:schemeClr>
                                  </a:solidFill>
                                  <a:latin typeface="Cambria Math" panose="02040503050406030204" pitchFamily="18" charset="0"/>
                                </a:rPr>
                              </m:ctrlPr>
                            </m:sSubPr>
                            <m:e>
                              <m:r>
                                <a:rPr lang="en-US" b="1" i="1">
                                  <a:solidFill>
                                    <a:schemeClr val="accent2">
                                      <a:lumMod val="50000"/>
                                    </a:schemeClr>
                                  </a:solidFill>
                                  <a:latin typeface="Cambria Math" panose="02040503050406030204" pitchFamily="18" charset="0"/>
                                </a:rPr>
                                <m:t>𝑬</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𝑹𝑬𝑸</m:t>
                              </m:r>
                              <m:r>
                                <a:rPr lang="en-US" b="1" i="1">
                                  <a:solidFill>
                                    <a:schemeClr val="accent2">
                                      <a:lumMod val="50000"/>
                                    </a:schemeClr>
                                  </a:solidFill>
                                  <a:latin typeface="Cambria Math" panose="02040503050406030204" pitchFamily="18" charset="0"/>
                                </a:rPr>
                                <m:t>_</m:t>
                              </m:r>
                              <m:r>
                                <a:rPr lang="en-US" b="1" i="1">
                                  <a:solidFill>
                                    <a:schemeClr val="accent2">
                                      <a:lumMod val="50000"/>
                                    </a:schemeClr>
                                  </a:solidFill>
                                  <a:latin typeface="Cambria Math" panose="02040503050406030204" pitchFamily="18" charset="0"/>
                                </a:rPr>
                                <m:t>𝑴</m:t>
                              </m:r>
                            </m:e>
                            <m:sub>
                              <m:r>
                                <a:rPr lang="en-US" b="1" i="1">
                                  <a:solidFill>
                                    <a:schemeClr val="accent2">
                                      <a:lumMod val="50000"/>
                                    </a:schemeClr>
                                  </a:solidFill>
                                  <a:latin typeface="Cambria Math" panose="02040503050406030204" pitchFamily="18" charset="0"/>
                                </a:rPr>
                                <m:t>𝒑𝒑</m:t>
                              </m:r>
                              <m:r>
                                <a:rPr lang="en-US" b="1" i="1">
                                  <a:solidFill>
                                    <a:schemeClr val="accent2">
                                      <a:lumMod val="50000"/>
                                    </a:schemeClr>
                                  </a:solidFill>
                                  <a:latin typeface="Cambria Math" panose="02040503050406030204" pitchFamily="18" charset="0"/>
                                </a:rPr>
                                <m:t>,</m:t>
                              </m:r>
                              <m:r>
                                <a:rPr lang="en-US" b="1" i="1">
                                  <a:solidFill>
                                    <a:schemeClr val="accent2">
                                      <a:lumMod val="50000"/>
                                    </a:schemeClr>
                                  </a:solidFill>
                                  <a:latin typeface="Cambria Math" panose="02040503050406030204" pitchFamily="18" charset="0"/>
                                </a:rPr>
                                <m:t>𝒉</m:t>
                              </m:r>
                            </m:sub>
                          </m:sSub>
                        </m:e>
                      </m:d>
                      <m:r>
                        <a:rPr lang="en-US" b="1" i="1">
                          <a:solidFill>
                            <a:schemeClr val="accent2">
                              <a:lumMod val="50000"/>
                            </a:schemeClr>
                          </a:solidFill>
                          <a:latin typeface="Cambria Math" panose="02040503050406030204" pitchFamily="18" charset="0"/>
                          <a:ea typeface="Cambria Math" panose="02040503050406030204" pitchFamily="18" charset="0"/>
                        </a:rPr>
                        <m:t>≤</m:t>
                      </m:r>
                      <m:r>
                        <a:rPr lang="en-US" b="1" i="1">
                          <a:solidFill>
                            <a:schemeClr val="accent2">
                              <a:lumMod val="50000"/>
                            </a:schemeClr>
                          </a:solidFill>
                          <a:latin typeface="Cambria Math" panose="02040503050406030204" pitchFamily="18" charset="0"/>
                          <a:ea typeface="Cambria Math" panose="02040503050406030204" pitchFamily="18" charset="0"/>
                        </a:rPr>
                        <m:t>𝟏</m:t>
                      </m:r>
                      <m:r>
                        <a:rPr lang="en-US" b="1" i="1">
                          <a:solidFill>
                            <a:schemeClr val="accent2">
                              <a:lumMod val="50000"/>
                            </a:schemeClr>
                          </a:solidFill>
                          <a:latin typeface="Cambria Math" panose="02040503050406030204" pitchFamily="18" charset="0"/>
                          <a:ea typeface="Cambria Math" panose="02040503050406030204" pitchFamily="18" charset="0"/>
                        </a:rPr>
                        <m:t>×</m:t>
                      </m:r>
                      <m:sSub>
                        <m:sSubPr>
                          <m:ctrlPr>
                            <a:rPr lang="en-US" b="1" i="1">
                              <a:solidFill>
                                <a:schemeClr val="accent2">
                                  <a:lumMod val="50000"/>
                                </a:schemeClr>
                              </a:solidFill>
                              <a:latin typeface="Cambria Math" panose="02040503050406030204" pitchFamily="18" charset="0"/>
                              <a:ea typeface="Cambria Math" panose="02040503050406030204" pitchFamily="18" charset="0"/>
                            </a:rPr>
                          </m:ctrlPr>
                        </m:sSubPr>
                        <m:e>
                          <m:r>
                            <a:rPr lang="en-US" b="1" i="1">
                              <a:solidFill>
                                <a:schemeClr val="accent2">
                                  <a:lumMod val="50000"/>
                                </a:schemeClr>
                              </a:solidFill>
                              <a:latin typeface="Cambria Math" panose="02040503050406030204" pitchFamily="18" charset="0"/>
                              <a:ea typeface="Cambria Math" panose="02040503050406030204" pitchFamily="18" charset="0"/>
                            </a:rPr>
                            <m:t>𝑵</m:t>
                          </m:r>
                        </m:e>
                        <m:sub>
                          <m:r>
                            <a:rPr lang="en-US" b="1" i="1">
                              <a:solidFill>
                                <a:schemeClr val="accent2">
                                  <a:lumMod val="50000"/>
                                </a:schemeClr>
                              </a:solidFill>
                              <a:latin typeface="Cambria Math" panose="02040503050406030204" pitchFamily="18" charset="0"/>
                              <a:ea typeface="Cambria Math" panose="02040503050406030204" pitchFamily="18" charset="0"/>
                            </a:rPr>
                            <m:t>𝒑𝒑</m:t>
                          </m:r>
                          <m:r>
                            <a:rPr lang="en-US" b="1" i="1">
                              <a:solidFill>
                                <a:schemeClr val="accent2">
                                  <a:lumMod val="50000"/>
                                </a:schemeClr>
                              </a:solidFill>
                              <a:latin typeface="Cambria Math" panose="02040503050406030204" pitchFamily="18" charset="0"/>
                              <a:ea typeface="Cambria Math" panose="02040503050406030204" pitchFamily="18" charset="0"/>
                            </a:rPr>
                            <m:t>,</m:t>
                          </m:r>
                          <m:r>
                            <a:rPr lang="en-US" b="1" i="1">
                              <a:solidFill>
                                <a:schemeClr val="accent2">
                                  <a:lumMod val="50000"/>
                                </a:schemeClr>
                              </a:solidFill>
                              <a:latin typeface="Cambria Math" panose="02040503050406030204" pitchFamily="18" charset="0"/>
                              <a:ea typeface="Cambria Math" panose="02040503050406030204" pitchFamily="18" charset="0"/>
                            </a:rPr>
                            <m:t>𝒑𝒑𝒈</m:t>
                          </m:r>
                        </m:sub>
                      </m:sSub>
                    </m:oMath>
                  </m:oMathPara>
                </a14:m>
                <a:endParaRPr lang="en-US" dirty="0"/>
              </a:p>
            </p:txBody>
          </p:sp>
        </mc:Choice>
        <mc:Fallback>
          <p:sp>
            <p:nvSpPr>
              <p:cNvPr id="8" name="Rounded Rectangle 7"/>
              <p:cNvSpPr>
                <a:spLocks noRot="1" noChangeAspect="1" noMove="1" noResize="1" noEditPoints="1" noAdjustHandles="1" noChangeArrowheads="1" noChangeShapeType="1" noTextEdit="1"/>
              </p:cNvSpPr>
              <p:nvPr/>
            </p:nvSpPr>
            <p:spPr>
              <a:xfrm>
                <a:off x="552449" y="5068837"/>
                <a:ext cx="11291219" cy="1101752"/>
              </a:xfrm>
              <a:prstGeom prst="roundRect">
                <a:avLst/>
              </a:prstGeom>
              <a:blipFill>
                <a:blip r:embed="rId5"/>
                <a:stretch>
                  <a:fillRect/>
                </a:stretch>
              </a:blipFill>
            </p:spPr>
            <p:txBody>
              <a:bodyPr/>
              <a:lstStyle/>
              <a:p>
                <a:r>
                  <a:rPr lang="en-US">
                    <a:noFill/>
                  </a:rPr>
                  <a:t> </a:t>
                </a:r>
              </a:p>
            </p:txBody>
          </p:sp>
        </mc:Fallback>
      </mc:AlternateContent>
      <p:sp>
        <p:nvSpPr>
          <p:cNvPr id="9" name="Title 1"/>
          <p:cNvSpPr txBox="1">
            <a:spLocks/>
          </p:cNvSpPr>
          <p:nvPr/>
        </p:nvSpPr>
        <p:spPr>
          <a:xfrm>
            <a:off x="5375760" y="76976"/>
            <a:ext cx="6738647" cy="483903"/>
          </a:xfrm>
          <a:prstGeom prst="rect">
            <a:avLst/>
          </a:prstGeom>
        </p:spPr>
        <p:txBody>
          <a:bodyPr vert="horz" lIns="91419" tIns="45709" rIns="91419" bIns="45709" rtlCol="0" anchor="ctr">
            <a:normAutofit fontScale="97500"/>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algn="r" defTabSz="914217" rtl="1"/>
            <a:r>
              <a:rPr lang="fa-IR" sz="2400" dirty="0" smtClean="0">
                <a:solidFill>
                  <a:srgbClr val="000000"/>
                </a:solidFill>
                <a:cs typeface="B Titr" pitchFamily="2" charset="-78"/>
              </a:rPr>
              <a:t>تعاریف و قوانین</a:t>
            </a:r>
            <a:endParaRPr lang="en-US" sz="2400" dirty="0">
              <a:solidFill>
                <a:srgbClr val="000000"/>
              </a:solidFill>
              <a:cs typeface="B Titr" pitchFamily="2" charset="-78"/>
            </a:endParaRPr>
          </a:p>
        </p:txBody>
      </p:sp>
    </p:spTree>
    <p:extLst>
      <p:ext uri="{BB962C8B-B14F-4D97-AF65-F5344CB8AC3E}">
        <p14:creationId xmlns:p14="http://schemas.microsoft.com/office/powerpoint/2010/main" val="284659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5FF11-DEB2-6A4C-B29A-BC46883118B8}" type="slidenum">
              <a:rPr lang="en-US" smtClean="0">
                <a:solidFill>
                  <a:srgbClr val="64696E"/>
                </a:solidFill>
              </a:rPr>
              <a:pPr/>
              <a:t>9</a:t>
            </a:fld>
            <a:endParaRPr lang="en-US">
              <a:solidFill>
                <a:srgbClr val="64696E"/>
              </a:solidFill>
            </a:endParaRPr>
          </a:p>
        </p:txBody>
      </p:sp>
      <p:sp>
        <p:nvSpPr>
          <p:cNvPr id="6" name="Title 1"/>
          <p:cNvSpPr txBox="1">
            <a:spLocks/>
          </p:cNvSpPr>
          <p:nvPr/>
        </p:nvSpPr>
        <p:spPr>
          <a:xfrm>
            <a:off x="5375760" y="76976"/>
            <a:ext cx="6738647" cy="483903"/>
          </a:xfrm>
          <a:prstGeom prst="rect">
            <a:avLst/>
          </a:prstGeom>
        </p:spPr>
        <p:txBody>
          <a:bodyPr vert="horz" lIns="91419" tIns="45709" rIns="91419" bIns="45709" rtlCol="0" anchor="ctr">
            <a:normAutofit fontScale="97500"/>
          </a:bodyPr>
          <a:lstStyle>
            <a:lvl1pPr algn="ctr" defTabSz="914400" rtl="0" eaLnBrk="1" latinLnBrk="0" hangingPunct="1">
              <a:lnSpc>
                <a:spcPct val="90000"/>
              </a:lnSpc>
              <a:spcBef>
                <a:spcPct val="0"/>
              </a:spcBef>
              <a:buNone/>
              <a:defRPr sz="2500" b="1" i="0" kern="1200">
                <a:solidFill>
                  <a:schemeClr val="tx1"/>
                </a:solidFill>
                <a:latin typeface="Raleway" charset="0"/>
                <a:ea typeface="Raleway" charset="0"/>
                <a:cs typeface="Raleway" charset="0"/>
              </a:defRPr>
            </a:lvl1pPr>
          </a:lstStyle>
          <a:p>
            <a:pPr algn="r" defTabSz="914217" rtl="1"/>
            <a:r>
              <a:rPr lang="fa-IR" sz="2400" dirty="0" smtClean="0">
                <a:solidFill>
                  <a:srgbClr val="000000"/>
                </a:solidFill>
                <a:cs typeface="B Titr" pitchFamily="2" charset="-78"/>
              </a:rPr>
              <a:t>تعاریف و قوانین</a:t>
            </a:r>
            <a:endParaRPr lang="en-US" sz="2400" dirty="0">
              <a:solidFill>
                <a:srgbClr val="000000"/>
              </a:solidFill>
              <a:cs typeface="B Titr"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546656865"/>
              </p:ext>
            </p:extLst>
          </p:nvPr>
        </p:nvGraphicFramePr>
        <p:xfrm>
          <a:off x="179294" y="107588"/>
          <a:ext cx="11806518" cy="6633596"/>
        </p:xfrm>
        <a:graphic>
          <a:graphicData uri="http://schemas.openxmlformats.org/drawingml/2006/table">
            <a:tbl>
              <a:tblPr rtl="1"/>
              <a:tblGrid>
                <a:gridCol w="6116924">
                  <a:extLst>
                    <a:ext uri="{9D8B030D-6E8A-4147-A177-3AD203B41FA5}">
                      <a16:colId xmlns:a16="http://schemas.microsoft.com/office/drawing/2014/main" val="2743825758"/>
                    </a:ext>
                  </a:extLst>
                </a:gridCol>
                <a:gridCol w="1587225">
                  <a:extLst>
                    <a:ext uri="{9D8B030D-6E8A-4147-A177-3AD203B41FA5}">
                      <a16:colId xmlns:a16="http://schemas.microsoft.com/office/drawing/2014/main" val="4051285912"/>
                    </a:ext>
                  </a:extLst>
                </a:gridCol>
                <a:gridCol w="1135476">
                  <a:extLst>
                    <a:ext uri="{9D8B030D-6E8A-4147-A177-3AD203B41FA5}">
                      <a16:colId xmlns:a16="http://schemas.microsoft.com/office/drawing/2014/main" val="4055254633"/>
                    </a:ext>
                  </a:extLst>
                </a:gridCol>
                <a:gridCol w="1440714">
                  <a:extLst>
                    <a:ext uri="{9D8B030D-6E8A-4147-A177-3AD203B41FA5}">
                      <a16:colId xmlns:a16="http://schemas.microsoft.com/office/drawing/2014/main" val="1294749818"/>
                    </a:ext>
                  </a:extLst>
                </a:gridCol>
                <a:gridCol w="1526179">
                  <a:extLst>
                    <a:ext uri="{9D8B030D-6E8A-4147-A177-3AD203B41FA5}">
                      <a16:colId xmlns:a16="http://schemas.microsoft.com/office/drawing/2014/main" val="3818224248"/>
                    </a:ext>
                  </a:extLst>
                </a:gridCol>
              </a:tblGrid>
              <a:tr h="303391">
                <a:tc>
                  <a:txBody>
                    <a:bodyPr/>
                    <a:lstStyle/>
                    <a:p>
                      <a:pPr algn="l" rtl="0" fontAlgn="b"/>
                      <a:endParaRPr lang="en-US" sz="600" b="0" i="0" u="none" strike="noStrike">
                        <a:solidFill>
                          <a:srgbClr val="000000"/>
                        </a:solidFill>
                        <a:effectLst/>
                        <a:latin typeface="Calibri" panose="020F0502020204030204" pitchFamily="34" charset="0"/>
                      </a:endParaRPr>
                    </a:p>
                  </a:txBody>
                  <a:tcPr marL="5540" marR="5540" marT="5540" marB="0" anchor="b">
                    <a:lnL>
                      <a:noFill/>
                    </a:lnL>
                    <a:lnR>
                      <a:noFill/>
                    </a:lnR>
                    <a:lnT>
                      <a:noFill/>
                    </a:lnT>
                    <a:lnB>
                      <a:noFill/>
                    </a:lnB>
                  </a:tcPr>
                </a:tc>
                <a:tc>
                  <a:txBody>
                    <a:bodyPr/>
                    <a:lstStyle/>
                    <a:p>
                      <a:pPr algn="ctr" rtl="1" fontAlgn="ctr"/>
                      <a:r>
                        <a:rPr lang="fa-IR" sz="1000" b="1" i="0" u="none" strike="noStrike">
                          <a:solidFill>
                            <a:srgbClr val="000000"/>
                          </a:solidFill>
                          <a:effectLst/>
                          <a:latin typeface="Calibri" panose="020F0502020204030204" pitchFamily="34" charset="0"/>
                        </a:rPr>
                        <a:t>آرایش تولید اقتصادی</a:t>
                      </a:r>
                    </a:p>
                  </a:txBody>
                  <a:tcPr marL="5540" marR="5540" marT="5540" marB="0" anchor="ctr">
                    <a:lnL>
                      <a:noFill/>
                    </a:lnL>
                    <a:lnR>
                      <a:noFill/>
                    </a:lnR>
                    <a:lnT>
                      <a:noFill/>
                    </a:lnT>
                    <a:lnB>
                      <a:noFill/>
                    </a:lnB>
                  </a:tcPr>
                </a:tc>
                <a:tc>
                  <a:txBody>
                    <a:bodyPr/>
                    <a:lstStyle/>
                    <a:p>
                      <a:pPr algn="ctr" rtl="1" fontAlgn="ctr"/>
                      <a:r>
                        <a:rPr lang="fa-IR" sz="1000" b="1" i="0" u="none" strike="noStrike">
                          <a:solidFill>
                            <a:srgbClr val="000000"/>
                          </a:solidFill>
                          <a:effectLst/>
                          <a:latin typeface="Calibri" panose="020F0502020204030204" pitchFamily="34" charset="0"/>
                        </a:rPr>
                        <a:t>آرایش تولیدی فنی اقتصادی</a:t>
                      </a:r>
                    </a:p>
                  </a:txBody>
                  <a:tcPr marL="5540" marR="5540" marT="5540" marB="0" anchor="ctr">
                    <a:lnL>
                      <a:noFill/>
                    </a:lnL>
                    <a:lnR>
                      <a:noFill/>
                    </a:lnR>
                    <a:lnT>
                      <a:noFill/>
                    </a:lnT>
                    <a:lnB>
                      <a:noFill/>
                    </a:lnB>
                  </a:tcPr>
                </a:tc>
                <a:tc>
                  <a:txBody>
                    <a:bodyPr/>
                    <a:lstStyle/>
                    <a:p>
                      <a:pPr algn="ctr" rtl="1" fontAlgn="ctr"/>
                      <a:r>
                        <a:rPr lang="fa-IR" sz="1000" b="1" i="0" u="none" strike="noStrike">
                          <a:solidFill>
                            <a:srgbClr val="000000"/>
                          </a:solidFill>
                          <a:effectLst/>
                          <a:latin typeface="Calibri" panose="020F0502020204030204" pitchFamily="34" charset="0"/>
                        </a:rPr>
                        <a:t>آرایش تولید اقتصادی با لحاظ قیود فنی نیروگاه</a:t>
                      </a:r>
                    </a:p>
                  </a:txBody>
                  <a:tcPr marL="5540" marR="5540" marT="5540" marB="0" anchor="ctr">
                    <a:lnL>
                      <a:noFill/>
                    </a:lnL>
                    <a:lnR>
                      <a:noFill/>
                    </a:lnR>
                    <a:lnT>
                      <a:noFill/>
                    </a:lnT>
                    <a:lnB>
                      <a:noFill/>
                    </a:lnB>
                  </a:tcPr>
                </a:tc>
                <a:tc>
                  <a:txBody>
                    <a:bodyPr/>
                    <a:lstStyle/>
                    <a:p>
                      <a:pPr algn="ctr" rtl="1" fontAlgn="ctr"/>
                      <a:r>
                        <a:rPr lang="fa-IR" sz="1000" b="1" i="0" u="none" strike="noStrike">
                          <a:solidFill>
                            <a:srgbClr val="000000"/>
                          </a:solidFill>
                          <a:effectLst/>
                          <a:latin typeface="Calibri" panose="020F0502020204030204" pitchFamily="34" charset="0"/>
                        </a:rPr>
                        <a:t>آرایش تولید فنی اقتصادی بدون قیدهای نیروگاه</a:t>
                      </a:r>
                    </a:p>
                  </a:txBody>
                  <a:tcPr marL="5540" marR="5540" marT="5540" marB="0" anchor="ctr">
                    <a:lnL>
                      <a:noFill/>
                    </a:lnL>
                    <a:lnR>
                      <a:noFill/>
                    </a:lnR>
                    <a:lnT>
                      <a:noFill/>
                    </a:lnT>
                    <a:lnB>
                      <a:noFill/>
                    </a:lnB>
                  </a:tcPr>
                </a:tc>
                <a:extLst>
                  <a:ext uri="{0D108BD9-81ED-4DB2-BD59-A6C34878D82A}">
                    <a16:rowId xmlns:a16="http://schemas.microsoft.com/office/drawing/2014/main" val="4153701613"/>
                  </a:ext>
                </a:extLst>
              </a:tr>
              <a:tr h="151695">
                <a:tc>
                  <a:txBody>
                    <a:bodyPr/>
                    <a:lstStyle/>
                    <a:p>
                      <a:pPr algn="l" rtl="0" fontAlgn="b"/>
                      <a:endParaRPr lang="en-US" sz="600" b="0" i="0" u="none" strike="noStrike">
                        <a:solidFill>
                          <a:srgbClr val="000000"/>
                        </a:solidFill>
                        <a:effectLst/>
                        <a:latin typeface="Calibri" panose="020F0502020204030204" pitchFamily="34" charset="0"/>
                      </a:endParaRPr>
                    </a:p>
                  </a:txBody>
                  <a:tcPr marL="5540" marR="5540" marT="5540" marB="0" anchor="b">
                    <a:lnL>
                      <a:noFill/>
                    </a:lnL>
                    <a:lnR>
                      <a:noFill/>
                    </a:lnR>
                    <a:lnT>
                      <a:noFill/>
                    </a:lnT>
                    <a:lnB>
                      <a:noFill/>
                    </a:lnB>
                  </a:tcPr>
                </a:tc>
                <a:tc>
                  <a:txBody>
                    <a:bodyPr/>
                    <a:lstStyle/>
                    <a:p>
                      <a:pPr algn="ctr" rtl="0" fontAlgn="b"/>
                      <a:r>
                        <a:rPr lang="en-US" sz="1000" b="1" i="0" u="none" strike="noStrike" dirty="0">
                          <a:solidFill>
                            <a:srgbClr val="000000"/>
                          </a:solidFill>
                          <a:effectLst/>
                          <a:latin typeface="Calibri" panose="020F0502020204030204" pitchFamily="34" charset="0"/>
                        </a:rPr>
                        <a:t>Economic</a:t>
                      </a:r>
                    </a:p>
                  </a:txBody>
                  <a:tcPr marL="5540" marR="5540" marT="5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panose="020F0502020204030204" pitchFamily="34" charset="0"/>
                        </a:rPr>
                        <a:t>Required</a:t>
                      </a:r>
                    </a:p>
                  </a:txBody>
                  <a:tcPr marL="5540" marR="5540" marT="5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err="1">
                          <a:solidFill>
                            <a:srgbClr val="000000"/>
                          </a:solidFill>
                          <a:effectLst/>
                          <a:latin typeface="Calibri" panose="020F0502020204030204" pitchFamily="34" charset="0"/>
                        </a:rPr>
                        <a:t>Economic+pp</a:t>
                      </a:r>
                      <a:endParaRPr lang="en-US" sz="1000" b="1" i="0" u="none" strike="noStrike" dirty="0">
                        <a:solidFill>
                          <a:srgbClr val="000000"/>
                        </a:solidFill>
                        <a:effectLst/>
                        <a:latin typeface="Calibri" panose="020F0502020204030204" pitchFamily="34" charset="0"/>
                      </a:endParaRPr>
                    </a:p>
                  </a:txBody>
                  <a:tcPr marL="5540" marR="5540" marT="55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Calibri" panose="020F0502020204030204" pitchFamily="34" charset="0"/>
                        </a:rPr>
                        <a:t>Required-pp</a:t>
                      </a:r>
                    </a:p>
                  </a:txBody>
                  <a:tcPr marL="5540" marR="5540" marT="55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67734"/>
                  </a:ext>
                </a:extLst>
              </a:tr>
              <a:tr h="212372">
                <a:tc>
                  <a:txBody>
                    <a:bodyPr/>
                    <a:lstStyle/>
                    <a:p>
                      <a:pPr algn="r" rtl="1" fontAlgn="ctr"/>
                      <a:r>
                        <a:rPr lang="fa-IR" sz="1100" b="1" u="none" strike="noStrike" dirty="0">
                          <a:effectLst/>
                          <a:cs typeface="B Nazanin" panose="00000400000000000000" pitchFamily="2" charset="-78"/>
                        </a:rPr>
                        <a:t>حداقل تعداد واحدهاي اجباراً در مدار نیروگاه به دليل نیاز شبکه </a:t>
                      </a:r>
                      <a:r>
                        <a:rPr lang="en-US" sz="1100" b="1" u="none" strike="noStrike" dirty="0" smtClean="0">
                          <a:effectLst/>
                          <a:cs typeface="B Nazanin" panose="00000400000000000000" pitchFamily="2" charset="-78"/>
                        </a:rPr>
                        <a:t>Min-N-N</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89628138"/>
                  </a:ext>
                </a:extLst>
              </a:tr>
              <a:tr h="212372">
                <a:tc>
                  <a:txBody>
                    <a:bodyPr/>
                    <a:lstStyle/>
                    <a:p>
                      <a:pPr algn="r" rtl="1" fontAlgn="ctr"/>
                      <a:r>
                        <a:rPr lang="fa-IR" sz="1100" b="1" u="none" strike="noStrike" dirty="0">
                          <a:effectLst/>
                          <a:cs typeface="B Nazanin" panose="00000400000000000000" pitchFamily="2" charset="-78"/>
                        </a:rPr>
                        <a:t>حداقل تولید نیروگاه به دلیل نیاز شبکه </a:t>
                      </a:r>
                      <a:r>
                        <a:rPr lang="en-US" sz="1100" b="1" u="none" strike="noStrike" dirty="0" smtClean="0">
                          <a:effectLst/>
                          <a:cs typeface="B Nazanin" panose="00000400000000000000" pitchFamily="2" charset="-78"/>
                        </a:rPr>
                        <a:t>Min-P-N</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3078605"/>
                  </a:ext>
                </a:extLst>
              </a:tr>
              <a:tr h="212372">
                <a:tc>
                  <a:txBody>
                    <a:bodyPr/>
                    <a:lstStyle/>
                    <a:p>
                      <a:pPr algn="r" rtl="1" fontAlgn="ctr"/>
                      <a:r>
                        <a:rPr lang="fa-IR" sz="1100" b="1" u="none" strike="noStrike" dirty="0">
                          <a:effectLst/>
                          <a:cs typeface="B Nazanin" panose="00000400000000000000" pitchFamily="2" charset="-78"/>
                        </a:rPr>
                        <a:t>حداقل تولید واحد به دلیل نیاز شبکه </a:t>
                      </a:r>
                      <a:r>
                        <a:rPr lang="en-US" sz="1100" b="1" u="none" strike="noStrike" dirty="0" smtClean="0">
                          <a:effectLst/>
                          <a:cs typeface="B Nazanin" panose="00000400000000000000" pitchFamily="2" charset="-78"/>
                        </a:rPr>
                        <a:t>Min-P-N-U</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37853930"/>
                  </a:ext>
                </a:extLst>
              </a:tr>
              <a:tr h="212372">
                <a:tc>
                  <a:txBody>
                    <a:bodyPr/>
                    <a:lstStyle/>
                    <a:p>
                      <a:pPr algn="r" rtl="1" fontAlgn="ctr"/>
                      <a:r>
                        <a:rPr lang="fa-IR" sz="1100" b="1" u="none" strike="noStrike" dirty="0">
                          <a:effectLst/>
                          <a:cs typeface="B Nazanin" panose="00000400000000000000" pitchFamily="2" charset="-78"/>
                        </a:rPr>
                        <a:t>حداکثر تعداد واحدهاي در مدار نیروگاه به دلیل نیاز شبکه </a:t>
                      </a:r>
                      <a:r>
                        <a:rPr lang="en-US" sz="1100" b="1" u="none" strike="noStrike" dirty="0" smtClean="0">
                          <a:effectLst/>
                          <a:cs typeface="B Nazanin" panose="00000400000000000000" pitchFamily="2" charset="-78"/>
                        </a:rPr>
                        <a:t>Max-N-N</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20398911"/>
                  </a:ext>
                </a:extLst>
              </a:tr>
              <a:tr h="212372">
                <a:tc>
                  <a:txBody>
                    <a:bodyPr/>
                    <a:lstStyle/>
                    <a:p>
                      <a:pPr algn="r" rtl="1" fontAlgn="ctr"/>
                      <a:r>
                        <a:rPr lang="fa-IR" sz="1100" b="1" u="none" strike="noStrike" dirty="0">
                          <a:effectLst/>
                          <a:cs typeface="B Nazanin" panose="00000400000000000000" pitchFamily="2" charset="-78"/>
                        </a:rPr>
                        <a:t>حداکثر تولید نیروگاه به دلیل نیاز شبکه </a:t>
                      </a:r>
                      <a:r>
                        <a:rPr lang="en-US" sz="1100" b="1" u="none" strike="noStrike" dirty="0" smtClean="0">
                          <a:effectLst/>
                          <a:cs typeface="B Nazanin" panose="00000400000000000000" pitchFamily="2" charset="-78"/>
                        </a:rPr>
                        <a:t>Max-P-N</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82415927"/>
                  </a:ext>
                </a:extLst>
              </a:tr>
              <a:tr h="212372">
                <a:tc>
                  <a:txBody>
                    <a:bodyPr/>
                    <a:lstStyle/>
                    <a:p>
                      <a:pPr algn="r" rtl="1" fontAlgn="ctr"/>
                      <a:r>
                        <a:rPr lang="fa-IR" sz="1100" b="1" u="none" strike="noStrike" dirty="0">
                          <a:effectLst/>
                          <a:cs typeface="B Nazanin" panose="00000400000000000000" pitchFamily="2" charset="-78"/>
                        </a:rPr>
                        <a:t>حداکثر تولید واحد به دلیل نیاز شبکه </a:t>
                      </a:r>
                      <a:r>
                        <a:rPr lang="en-US" sz="1100" b="1" u="none" strike="noStrike" dirty="0" smtClean="0">
                          <a:effectLst/>
                          <a:cs typeface="B Nazanin" panose="00000400000000000000" pitchFamily="2" charset="-78"/>
                        </a:rPr>
                        <a:t>Max-P-N-U</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41444285"/>
                  </a:ext>
                </a:extLst>
              </a:tr>
              <a:tr h="212372">
                <a:tc>
                  <a:txBody>
                    <a:bodyPr/>
                    <a:lstStyle/>
                    <a:p>
                      <a:pPr algn="r" rtl="1" fontAlgn="ctr"/>
                      <a:r>
                        <a:rPr lang="fa-IR" sz="1100" b="1" u="none" strike="noStrike" dirty="0">
                          <a:effectLst/>
                          <a:cs typeface="B Nazanin" panose="00000400000000000000" pitchFamily="2" charset="-78"/>
                        </a:rPr>
                        <a:t>محدوديت‌‌های تبادلی و امنیتی شبکه</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68522727"/>
                  </a:ext>
                </a:extLst>
              </a:tr>
              <a:tr h="212372">
                <a:tc>
                  <a:txBody>
                    <a:bodyPr/>
                    <a:lstStyle/>
                    <a:p>
                      <a:pPr algn="r" rtl="1" fontAlgn="ctr"/>
                      <a:r>
                        <a:rPr lang="fa-IR" sz="1100" b="1" u="none" strike="noStrike" dirty="0">
                          <a:effectLst/>
                          <a:cs typeface="B Nazanin" panose="00000400000000000000" pitchFamily="2" charset="-78"/>
                        </a:rPr>
                        <a:t> آرایش تولید واحدهاي تجاری نشده برای هر ساعت از روز بهره­برداری</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252174199"/>
                  </a:ext>
                </a:extLst>
              </a:tr>
              <a:tr h="212372">
                <a:tc>
                  <a:txBody>
                    <a:bodyPr/>
                    <a:lstStyle/>
                    <a:p>
                      <a:pPr algn="r" rtl="1" fontAlgn="ctr"/>
                      <a:r>
                        <a:rPr lang="fa-IR" sz="1100" b="1" u="none" strike="noStrike" dirty="0">
                          <a:effectLst/>
                          <a:cs typeface="B Nazanin" panose="00000400000000000000" pitchFamily="2" charset="-78"/>
                        </a:rPr>
                        <a:t>ميزان تبادلات برون مرزي براي هر ساعت از روز بهره‌برداری</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19559085"/>
                  </a:ext>
                </a:extLst>
              </a:tr>
              <a:tr h="212372">
                <a:tc>
                  <a:txBody>
                    <a:bodyPr/>
                    <a:lstStyle/>
                    <a:p>
                      <a:pPr algn="r" rtl="1" fontAlgn="ctr"/>
                      <a:r>
                        <a:rPr lang="fa-IR" sz="1100" b="1" u="none" strike="noStrike" dirty="0">
                          <a:effectLst/>
                          <a:cs typeface="B Nazanin" panose="00000400000000000000" pitchFamily="2" charset="-78"/>
                        </a:rPr>
                        <a:t>پيش‌بيني بار برق‌های منطقه‌ای براي هر ساعت از روز بهره‌برداری</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25504987"/>
                  </a:ext>
                </a:extLst>
              </a:tr>
              <a:tr h="212372">
                <a:tc>
                  <a:txBody>
                    <a:bodyPr/>
                    <a:lstStyle/>
                    <a:p>
                      <a:pPr algn="r" rtl="1" fontAlgn="ctr"/>
                      <a:r>
                        <a:rPr lang="fa-IR" sz="1100" b="1" u="none" strike="noStrike" dirty="0">
                          <a:effectLst/>
                          <a:cs typeface="B Nazanin" panose="00000400000000000000" pitchFamily="2" charset="-78"/>
                        </a:rPr>
                        <a:t>سهمیه روزانه هر نوع سوخت مصرفی نیروگاه‌ها </a:t>
                      </a:r>
                      <a:r>
                        <a:rPr lang="en-US" sz="1100" b="1" u="none" strike="noStrike" dirty="0" smtClean="0">
                          <a:effectLst/>
                          <a:cs typeface="B Nazanin" panose="00000400000000000000" pitchFamily="2" charset="-78"/>
                        </a:rPr>
                        <a:t>F</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1" fontAlgn="ctr"/>
                      <a:r>
                        <a:rPr lang="fa-IR" sz="1400" b="1" i="0" u="none" strike="noStrike" dirty="0">
                          <a:solidFill>
                            <a:srgbClr val="000000"/>
                          </a:solidFill>
                          <a:effectLst/>
                          <a:latin typeface="Calibri" panose="020F0502020204030204" pitchFamily="34" charset="0"/>
                        </a:rPr>
                        <a:t>دوره محدودیت سوخت</a:t>
                      </a:r>
                    </a:p>
                  </a:txBody>
                  <a:tcPr marL="5540" marR="5540" marT="55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11224375"/>
                  </a:ext>
                </a:extLst>
              </a:tr>
              <a:tr h="212372">
                <a:tc>
                  <a:txBody>
                    <a:bodyPr/>
                    <a:lstStyle/>
                    <a:p>
                      <a:pPr algn="r" rtl="1" fontAlgn="ctr"/>
                      <a:r>
                        <a:rPr lang="fa-IR" sz="1100" b="1" u="none" strike="noStrike" dirty="0">
                          <a:effectLst/>
                          <a:cs typeface="B Nazanin" panose="00000400000000000000" pitchFamily="2" charset="-78"/>
                        </a:rPr>
                        <a:t>برنامه خروج واحدها برای روز بهره‌برداری</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43786043"/>
                  </a:ext>
                </a:extLst>
              </a:tr>
              <a:tr h="212372">
                <a:tc>
                  <a:txBody>
                    <a:bodyPr/>
                    <a:lstStyle/>
                    <a:p>
                      <a:pPr algn="r" rtl="1" fontAlgn="ctr"/>
                      <a:r>
                        <a:rPr lang="fa-IR" sz="1100" b="1" u="none" strike="noStrike" dirty="0">
                          <a:effectLst/>
                          <a:cs typeface="B Nazanin" panose="00000400000000000000" pitchFamily="2" charset="-78"/>
                        </a:rPr>
                        <a:t>بروز محدودیت در قابلیت تولید واحدهای نیروگاهی و خروج اضطراری</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99601136"/>
                  </a:ext>
                </a:extLst>
              </a:tr>
              <a:tr h="212372">
                <a:tc>
                  <a:txBody>
                    <a:bodyPr/>
                    <a:lstStyle/>
                    <a:p>
                      <a:pPr algn="r" rtl="1" fontAlgn="ctr"/>
                      <a:r>
                        <a:rPr lang="fa-IR" sz="1100" b="1" u="none" strike="noStrike" dirty="0">
                          <a:effectLst/>
                          <a:cs typeface="B Nazanin" panose="00000400000000000000" pitchFamily="2" charset="-78"/>
                        </a:rPr>
                        <a:t> حداقل توليد </a:t>
                      </a:r>
                      <a:r>
                        <a:rPr lang="en-US" sz="1100" b="1" u="none" strike="noStrike" dirty="0" err="1" smtClean="0">
                          <a:effectLst/>
                          <a:cs typeface="B Nazanin" panose="00000400000000000000" pitchFamily="2" charset="-78"/>
                        </a:rPr>
                        <a:t>Pmin</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dirty="0">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741891"/>
                  </a:ext>
                </a:extLst>
              </a:tr>
              <a:tr h="212372">
                <a:tc>
                  <a:txBody>
                    <a:bodyPr/>
                    <a:lstStyle/>
                    <a:p>
                      <a:pPr algn="r" rtl="1" fontAlgn="ctr"/>
                      <a:r>
                        <a:rPr lang="fa-IR" sz="1100" b="1" u="none" strike="noStrike" dirty="0">
                          <a:effectLst/>
                          <a:cs typeface="B Nazanin" panose="00000400000000000000" pitchFamily="2" charset="-78"/>
                        </a:rPr>
                        <a:t>حداقل زمان در مدار بودن پس از سنکرون شدن </a:t>
                      </a:r>
                      <a:r>
                        <a:rPr lang="en-US" sz="1100" b="1" u="none" strike="noStrike" dirty="0" smtClean="0">
                          <a:effectLst/>
                          <a:cs typeface="B Nazanin" panose="00000400000000000000" pitchFamily="2" charset="-78"/>
                        </a:rPr>
                        <a:t>MUT</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088657"/>
                  </a:ext>
                </a:extLst>
              </a:tr>
              <a:tr h="212372">
                <a:tc>
                  <a:txBody>
                    <a:bodyPr/>
                    <a:lstStyle/>
                    <a:p>
                      <a:pPr algn="r" rtl="1" fontAlgn="ctr"/>
                      <a:r>
                        <a:rPr lang="fa-IR" sz="1100" b="1" u="none" strike="noStrike" dirty="0">
                          <a:effectLst/>
                          <a:cs typeface="B Nazanin" panose="00000400000000000000" pitchFamily="2" charset="-78"/>
                        </a:rPr>
                        <a:t>حداقل زمان توقف پس از خروج از مدار </a:t>
                      </a:r>
                      <a:r>
                        <a:rPr lang="en-US" sz="1100" b="1" u="none" strike="noStrike" dirty="0" smtClean="0">
                          <a:effectLst/>
                          <a:cs typeface="B Nazanin" panose="00000400000000000000" pitchFamily="2" charset="-78"/>
                        </a:rPr>
                        <a:t>MDT</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784229"/>
                  </a:ext>
                </a:extLst>
              </a:tr>
              <a:tr h="212372">
                <a:tc>
                  <a:txBody>
                    <a:bodyPr/>
                    <a:lstStyle/>
                    <a:p>
                      <a:pPr algn="r" rtl="1" fontAlgn="ctr"/>
                      <a:r>
                        <a:rPr lang="fa-IR" sz="1100" b="1" u="none" strike="noStrike" dirty="0">
                          <a:effectLst/>
                          <a:cs typeface="B Nazanin" panose="00000400000000000000" pitchFamily="2" charset="-78"/>
                        </a:rPr>
                        <a:t>محدوده‌هاي غيرمجاز </a:t>
                      </a:r>
                      <a:r>
                        <a:rPr lang="fa-IR" sz="1100" b="1" u="none" strike="noStrike" dirty="0" smtClean="0">
                          <a:effectLst/>
                          <a:cs typeface="B Nazanin" panose="00000400000000000000" pitchFamily="2" charset="-78"/>
                        </a:rPr>
                        <a:t>غيرعادي </a:t>
                      </a:r>
                      <a:r>
                        <a:rPr lang="fa-IR" sz="1100" b="1" u="none" strike="noStrike" dirty="0">
                          <a:effectLst/>
                          <a:cs typeface="B Nazanin" panose="00000400000000000000" pitchFamily="2" charset="-78"/>
                        </a:rPr>
                        <a:t>بهره‌برداري </a:t>
                      </a:r>
                      <a:r>
                        <a:rPr lang="fa-IR" sz="1100" b="1" u="none" strike="noStrike" dirty="0" smtClean="0">
                          <a:effectLst/>
                          <a:cs typeface="B Nazanin" panose="00000400000000000000" pitchFamily="2" charset="-78"/>
                        </a:rPr>
                        <a:t>خاص </a:t>
                      </a:r>
                      <a:r>
                        <a:rPr lang="fa-IR" sz="1100" b="1" u="none" strike="noStrike" dirty="0">
                          <a:effectLst/>
                          <a:cs typeface="B Nazanin" panose="00000400000000000000" pitchFamily="2" charset="-78"/>
                        </a:rPr>
                        <a:t>واحدهای </a:t>
                      </a:r>
                      <a:r>
                        <a:rPr lang="fa-IR" sz="1100" b="1" u="none" strike="noStrike" dirty="0" smtClean="0">
                          <a:effectLst/>
                          <a:cs typeface="B Nazanin" panose="00000400000000000000" pitchFamily="2" charset="-78"/>
                        </a:rPr>
                        <a:t>برق­آبي</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507699"/>
                  </a:ext>
                </a:extLst>
              </a:tr>
              <a:tr h="212372">
                <a:tc>
                  <a:txBody>
                    <a:bodyPr/>
                    <a:lstStyle/>
                    <a:p>
                      <a:pPr algn="r" rtl="1" fontAlgn="ctr"/>
                      <a:r>
                        <a:rPr lang="fa-IR" sz="1100" b="1" u="none" strike="noStrike" dirty="0">
                          <a:effectLst/>
                          <a:cs typeface="B Nazanin" panose="00000400000000000000" pitchFamily="2" charset="-78"/>
                        </a:rPr>
                        <a:t>حداکثر نرخ افزايش توليد </a:t>
                      </a:r>
                      <a:r>
                        <a:rPr lang="en-US" sz="1100" b="1" u="none" strike="noStrike" dirty="0" smtClean="0">
                          <a:effectLst/>
                          <a:cs typeface="B Nazanin" panose="00000400000000000000" pitchFamily="2" charset="-78"/>
                        </a:rPr>
                        <a:t>IRR</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019396"/>
                  </a:ext>
                </a:extLst>
              </a:tr>
              <a:tr h="212372">
                <a:tc>
                  <a:txBody>
                    <a:bodyPr/>
                    <a:lstStyle/>
                    <a:p>
                      <a:pPr algn="r" rtl="1" fontAlgn="ctr"/>
                      <a:r>
                        <a:rPr lang="fa-IR" sz="1100" b="1" u="none" strike="noStrike" dirty="0">
                          <a:effectLst/>
                          <a:cs typeface="B Nazanin" panose="00000400000000000000" pitchFamily="2" charset="-78"/>
                        </a:rPr>
                        <a:t>حداکثر نرخ كاهش توليد </a:t>
                      </a:r>
                      <a:r>
                        <a:rPr lang="en-US" sz="1100" b="1" u="none" strike="noStrike" dirty="0" smtClean="0">
                          <a:effectLst/>
                          <a:cs typeface="B Nazanin" panose="00000400000000000000" pitchFamily="2" charset="-78"/>
                        </a:rPr>
                        <a:t>DRR</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274945"/>
                  </a:ext>
                </a:extLst>
              </a:tr>
              <a:tr h="212372">
                <a:tc>
                  <a:txBody>
                    <a:bodyPr/>
                    <a:lstStyle/>
                    <a:p>
                      <a:pPr algn="r" rtl="1" fontAlgn="ctr"/>
                      <a:r>
                        <a:rPr lang="fa-IR" sz="1100" b="1" u="none" strike="noStrike" dirty="0">
                          <a:effectLst/>
                          <a:cs typeface="B Nazanin" panose="00000400000000000000" pitchFamily="2" charset="-78"/>
                        </a:rPr>
                        <a:t> قید واحدهای اجباراً در مدار یا توليد بیش از میزان حداقل مشخص برای هر واحد به دلیل محدودیت واحد </a:t>
                      </a:r>
                      <a:r>
                        <a:rPr lang="en-US" sz="1100" b="1" u="none" strike="noStrike" dirty="0" smtClean="0">
                          <a:effectLst/>
                          <a:cs typeface="B Nazanin" panose="00000400000000000000" pitchFamily="2" charset="-78"/>
                        </a:rPr>
                        <a:t>MR-U</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7460974"/>
                  </a:ext>
                </a:extLst>
              </a:tr>
              <a:tr h="212372">
                <a:tc>
                  <a:txBody>
                    <a:bodyPr/>
                    <a:lstStyle/>
                    <a:p>
                      <a:pPr algn="r" rtl="1" fontAlgn="ctr"/>
                      <a:r>
                        <a:rPr lang="fa-IR" sz="1100" b="1" u="none" strike="noStrike" dirty="0">
                          <a:effectLst/>
                          <a:cs typeface="B Nazanin" panose="00000400000000000000" pitchFamily="2" charset="-78"/>
                        </a:rPr>
                        <a:t>قید واحدهای اجباراً خارج از مدار یا توليد تا يك سقف ‌مشخص برای یک واحد به دلیل محدودیت واحد </a:t>
                      </a:r>
                      <a:r>
                        <a:rPr lang="en-US" sz="1100" b="1" u="none" strike="noStrike" dirty="0" smtClean="0">
                          <a:effectLst/>
                          <a:cs typeface="B Nazanin" panose="00000400000000000000" pitchFamily="2" charset="-78"/>
                        </a:rPr>
                        <a:t>MO-U  </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58571537"/>
                  </a:ext>
                </a:extLst>
              </a:tr>
              <a:tr h="212372">
                <a:tc>
                  <a:txBody>
                    <a:bodyPr/>
                    <a:lstStyle/>
                    <a:p>
                      <a:pPr algn="r" rtl="1" fontAlgn="ctr"/>
                      <a:r>
                        <a:rPr lang="fa-IR" sz="1100" b="1" u="none" strike="noStrike" dirty="0">
                          <a:effectLst/>
                          <a:cs typeface="B Nazanin" panose="00000400000000000000" pitchFamily="2" charset="-78"/>
                        </a:rPr>
                        <a:t>حداقل انرژي قابل تولید روزانه نیروگاه انرژی محدود </a:t>
                      </a:r>
                      <a:r>
                        <a:rPr lang="en-US" sz="1100" b="1" u="none" strike="noStrike" dirty="0" smtClean="0">
                          <a:effectLst/>
                          <a:cs typeface="B Nazanin" panose="00000400000000000000" pitchFamily="2" charset="-78"/>
                        </a:rPr>
                        <a:t>Min-D</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863953"/>
                  </a:ext>
                </a:extLst>
              </a:tr>
              <a:tr h="212372">
                <a:tc>
                  <a:txBody>
                    <a:bodyPr/>
                    <a:lstStyle/>
                    <a:p>
                      <a:pPr algn="r" rtl="1" fontAlgn="ctr"/>
                      <a:r>
                        <a:rPr lang="fa-IR" sz="1100" b="1" u="none" strike="noStrike" dirty="0">
                          <a:effectLst/>
                          <a:cs typeface="B Nazanin" panose="00000400000000000000" pitchFamily="2" charset="-78"/>
                        </a:rPr>
                        <a:t>حداکثر انرژی قابل تولید روزانه نیروگاه انرژی محدود </a:t>
                      </a:r>
                      <a:r>
                        <a:rPr lang="en-US" sz="1100" b="1" u="none" strike="noStrike" dirty="0" smtClean="0">
                          <a:effectLst/>
                          <a:cs typeface="B Nazanin" panose="00000400000000000000" pitchFamily="2" charset="-78"/>
                        </a:rPr>
                        <a:t>Max-D</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896509"/>
                  </a:ext>
                </a:extLst>
              </a:tr>
              <a:tr h="212372">
                <a:tc>
                  <a:txBody>
                    <a:bodyPr/>
                    <a:lstStyle/>
                    <a:p>
                      <a:pPr algn="r" rtl="1" fontAlgn="ctr"/>
                      <a:r>
                        <a:rPr lang="fa-IR" sz="1100" b="1" u="none" strike="noStrike" dirty="0">
                          <a:effectLst/>
                          <a:cs typeface="B Nazanin" panose="00000400000000000000" pitchFamily="2" charset="-78"/>
                        </a:rPr>
                        <a:t>حداکثر تعداد دفعاتِ روشن شدن/خاموش شدن واحد در روز </a:t>
                      </a:r>
                      <a:r>
                        <a:rPr lang="en-US" sz="1100" b="1" u="none" strike="noStrike" dirty="0" smtClean="0">
                          <a:effectLst/>
                          <a:cs typeface="B Nazanin" panose="00000400000000000000" pitchFamily="2" charset="-78"/>
                        </a:rPr>
                        <a:t>N-On</a:t>
                      </a:r>
                      <a:r>
                        <a:rPr lang="en-US" sz="1100" b="1" u="none" strike="noStrike" dirty="0">
                          <a:effectLst/>
                          <a:cs typeface="B Nazanin" panose="00000400000000000000" pitchFamily="2" charset="-78"/>
                        </a:rPr>
                        <a:t>، </a:t>
                      </a:r>
                      <a:r>
                        <a:rPr lang="en-US" sz="1100" b="1" u="none" strike="noStrike" dirty="0" smtClean="0">
                          <a:effectLst/>
                          <a:cs typeface="B Nazanin" panose="00000400000000000000" pitchFamily="2" charset="-78"/>
                        </a:rPr>
                        <a:t>N-off</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293468"/>
                  </a:ext>
                </a:extLst>
              </a:tr>
              <a:tr h="212372">
                <a:tc>
                  <a:txBody>
                    <a:bodyPr/>
                    <a:lstStyle/>
                    <a:p>
                      <a:pPr algn="r" rtl="1" fontAlgn="ctr"/>
                      <a:r>
                        <a:rPr lang="fa-IR" sz="1100" b="1" u="none" strike="noStrike" dirty="0">
                          <a:effectLst/>
                          <a:cs typeface="B Nazanin" panose="00000400000000000000" pitchFamily="2" charset="-78"/>
                        </a:rPr>
                        <a:t>حداقل زمان ثابت ماندن جهت تغییرات تولید</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610278"/>
                  </a:ext>
                </a:extLst>
              </a:tr>
              <a:tr h="212372">
                <a:tc>
                  <a:txBody>
                    <a:bodyPr/>
                    <a:lstStyle/>
                    <a:p>
                      <a:pPr algn="r" rtl="1" fontAlgn="ctr"/>
                      <a:r>
                        <a:rPr lang="fa-IR" sz="1100" b="1" u="none" strike="noStrike" dirty="0">
                          <a:effectLst/>
                          <a:cs typeface="B Nazanin" panose="00000400000000000000" pitchFamily="2" charset="-78"/>
                        </a:rPr>
                        <a:t> قابلیت تولید ابراز شده واحد در هر ساعت </a:t>
                      </a:r>
                      <a:r>
                        <a:rPr lang="en-US" sz="1100" b="1" u="none" strike="noStrike" dirty="0" smtClean="0">
                          <a:effectLst/>
                          <a:cs typeface="B Nazanin" panose="00000400000000000000" pitchFamily="2" charset="-78"/>
                        </a:rPr>
                        <a:t>DEC </a:t>
                      </a:r>
                      <a:r>
                        <a:rPr lang="fa-IR" sz="1100" b="1" u="none" strike="noStrike" dirty="0" smtClean="0">
                          <a:effectLst/>
                          <a:cs typeface="B Nazanin" panose="00000400000000000000" pitchFamily="2" charset="-78"/>
                        </a:rPr>
                        <a:t>ناخالص </a:t>
                      </a:r>
                      <a:r>
                        <a:rPr lang="fa-IR" sz="1100" b="1" u="none" strike="noStrike" dirty="0">
                          <a:effectLst/>
                          <a:cs typeface="B Nazanin" panose="00000400000000000000" pitchFamily="2" charset="-78"/>
                        </a:rPr>
                        <a:t>درب </a:t>
                      </a:r>
                      <a:r>
                        <a:rPr lang="fa-IR" sz="1100" b="1" u="none" strike="noStrike" dirty="0" smtClean="0">
                          <a:effectLst/>
                          <a:cs typeface="B Nazanin" panose="00000400000000000000" pitchFamily="2" charset="-78"/>
                        </a:rPr>
                        <a:t>نیروگاه</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20787111"/>
                  </a:ext>
                </a:extLst>
              </a:tr>
              <a:tr h="212372">
                <a:tc>
                  <a:txBody>
                    <a:bodyPr/>
                    <a:lstStyle/>
                    <a:p>
                      <a:pPr algn="r" rtl="1" fontAlgn="ctr"/>
                      <a:r>
                        <a:rPr lang="fa-IR" sz="1100" b="1" u="none" strike="noStrike" dirty="0">
                          <a:effectLst/>
                          <a:cs typeface="B Nazanin" panose="00000400000000000000" pitchFamily="2" charset="-78"/>
                        </a:rPr>
                        <a:t>حداکثر تعداد روشن/خاموش شدن همزمان واحدهای یک نیروگاه در هر ساعت </a:t>
                      </a:r>
                      <a:r>
                        <a:rPr lang="en-US" sz="1100" b="1" u="none" strike="noStrike" dirty="0" smtClean="0">
                          <a:effectLst/>
                          <a:cs typeface="B Nazanin" panose="00000400000000000000" pitchFamily="2" charset="-78"/>
                        </a:rPr>
                        <a:t>Crew-ON </a:t>
                      </a:r>
                      <a:r>
                        <a:rPr lang="fa-IR" sz="1100" b="1" u="none" strike="noStrike" dirty="0">
                          <a:effectLst/>
                          <a:cs typeface="B Nazanin" panose="00000400000000000000" pitchFamily="2" charset="-78"/>
                        </a:rPr>
                        <a:t>و </a:t>
                      </a:r>
                      <a:r>
                        <a:rPr lang="en-US" sz="1100" b="1" u="none" strike="noStrike" dirty="0" smtClean="0">
                          <a:effectLst/>
                          <a:cs typeface="B Nazanin" panose="00000400000000000000" pitchFamily="2" charset="-78"/>
                        </a:rPr>
                        <a:t>Crew-OFF</a:t>
                      </a:r>
                      <a:endParaRPr lang="en-US"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76692"/>
                  </a:ext>
                </a:extLst>
              </a:tr>
              <a:tr h="212372">
                <a:tc>
                  <a:txBody>
                    <a:bodyPr/>
                    <a:lstStyle/>
                    <a:p>
                      <a:pPr algn="r" rtl="1" fontAlgn="ctr"/>
                      <a:r>
                        <a:rPr lang="fa-IR" sz="1100" b="1" u="none" strike="noStrike" dirty="0">
                          <a:effectLst/>
                          <a:cs typeface="B Nazanin" panose="00000400000000000000" pitchFamily="2" charset="-78"/>
                        </a:rPr>
                        <a:t>راندمان واحدهای نیروگاهی </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646236"/>
                  </a:ext>
                </a:extLst>
              </a:tr>
              <a:tr h="212372">
                <a:tc>
                  <a:txBody>
                    <a:bodyPr/>
                    <a:lstStyle/>
                    <a:p>
                      <a:pPr algn="r" rtl="1" fontAlgn="ctr"/>
                      <a:r>
                        <a:rPr lang="fa-IR" sz="1100" b="1" u="none" strike="noStrike" dirty="0">
                          <a:effectLst/>
                          <a:cs typeface="B Nazanin" panose="00000400000000000000" pitchFamily="2" charset="-78"/>
                        </a:rPr>
                        <a:t>متوسط هزینه متغیر تولید واحدهای نیروگاهی </a:t>
                      </a:r>
                      <a:endParaRPr lang="fa-IR" sz="1100" b="1" i="0" u="none" strike="noStrike" dirty="0">
                        <a:solidFill>
                          <a:srgbClr val="000000"/>
                        </a:solidFill>
                        <a:effectLst/>
                        <a:latin typeface="B Nazanin" panose="00000400000000000000" pitchFamily="2" charset="-78"/>
                        <a:cs typeface="B Nazanin" panose="00000400000000000000" pitchFamily="2" charset="-78"/>
                      </a:endParaRPr>
                    </a:p>
                  </a:txBody>
                  <a:tcPr marL="4909" marR="4909" marT="490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b"/>
                      <a:r>
                        <a:rPr lang="en-US" sz="600" b="0" i="0" u="none" strike="noStrike" dirty="0">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b"/>
                      <a:r>
                        <a:rPr lang="en-US" sz="600" b="0" i="0" u="none" strike="noStrike">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b"/>
                      <a:r>
                        <a:rPr lang="en-US" sz="600" b="0" i="0" u="none" strike="noStrike" dirty="0">
                          <a:solidFill>
                            <a:srgbClr val="000000"/>
                          </a:solidFill>
                          <a:effectLst/>
                          <a:latin typeface="Calibri" panose="020F0502020204030204" pitchFamily="34" charset="0"/>
                        </a:rPr>
                        <a:t> </a:t>
                      </a:r>
                    </a:p>
                  </a:txBody>
                  <a:tcPr marL="5540" marR="5540" marT="55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217060"/>
                  </a:ext>
                </a:extLst>
              </a:tr>
            </a:tbl>
          </a:graphicData>
        </a:graphic>
      </p:graphicFrame>
    </p:spTree>
    <p:extLst>
      <p:ext uri="{BB962C8B-B14F-4D97-AF65-F5344CB8AC3E}">
        <p14:creationId xmlns:p14="http://schemas.microsoft.com/office/powerpoint/2010/main" val="320420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ProBiz-Mlt-br-1">
      <a:dk1>
        <a:srgbClr val="000000"/>
      </a:dk1>
      <a:lt1>
        <a:srgbClr val="FFFFFF"/>
      </a:lt1>
      <a:dk2>
        <a:srgbClr val="64696E"/>
      </a:dk2>
      <a:lt2>
        <a:srgbClr val="E1E3E6"/>
      </a:lt2>
      <a:accent1>
        <a:srgbClr val="193787"/>
      </a:accent1>
      <a:accent2>
        <a:srgbClr val="E61E28"/>
      </a:accent2>
      <a:accent3>
        <a:srgbClr val="1EAF96"/>
      </a:accent3>
      <a:accent4>
        <a:srgbClr val="14AFE6"/>
      </a:accent4>
      <a:accent5>
        <a:srgbClr val="91C32E"/>
      </a:accent5>
      <a:accent6>
        <a:srgbClr val="FFAA19"/>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roBiz-Mlt-br-1">
      <a:dk1>
        <a:srgbClr val="000000"/>
      </a:dk1>
      <a:lt1>
        <a:srgbClr val="FFFFFF"/>
      </a:lt1>
      <a:dk2>
        <a:srgbClr val="64696E"/>
      </a:dk2>
      <a:lt2>
        <a:srgbClr val="E1E3E6"/>
      </a:lt2>
      <a:accent1>
        <a:srgbClr val="193787"/>
      </a:accent1>
      <a:accent2>
        <a:srgbClr val="E61E28"/>
      </a:accent2>
      <a:accent3>
        <a:srgbClr val="1EAF96"/>
      </a:accent3>
      <a:accent4>
        <a:srgbClr val="14AFE6"/>
      </a:accent4>
      <a:accent5>
        <a:srgbClr val="91C32E"/>
      </a:accent5>
      <a:accent6>
        <a:srgbClr val="FFAA19"/>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roBiz-Mlt-br-1">
      <a:dk1>
        <a:srgbClr val="000000"/>
      </a:dk1>
      <a:lt1>
        <a:srgbClr val="FFFFFF"/>
      </a:lt1>
      <a:dk2>
        <a:srgbClr val="64696E"/>
      </a:dk2>
      <a:lt2>
        <a:srgbClr val="E1E3E6"/>
      </a:lt2>
      <a:accent1>
        <a:srgbClr val="193787"/>
      </a:accent1>
      <a:accent2>
        <a:srgbClr val="E61E28"/>
      </a:accent2>
      <a:accent3>
        <a:srgbClr val="1EAF96"/>
      </a:accent3>
      <a:accent4>
        <a:srgbClr val="14AFE6"/>
      </a:accent4>
      <a:accent5>
        <a:srgbClr val="91C32E"/>
      </a:accent5>
      <a:accent6>
        <a:srgbClr val="FFAA19"/>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TotalTime>
  <Words>1404</Words>
  <Application>Microsoft Office PowerPoint</Application>
  <PresentationFormat>Widescreen</PresentationFormat>
  <Paragraphs>214</Paragraphs>
  <Slides>10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B Nazanin</vt:lpstr>
      <vt:lpstr>B Titr</vt:lpstr>
      <vt:lpstr>Calibri</vt:lpstr>
      <vt:lpstr>Cambria Math</vt:lpstr>
      <vt:lpstr>IranNastaliq</vt:lpstr>
      <vt:lpstr>Raleway</vt:lpstr>
      <vt:lpstr>Times New Roman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 yousefi</dc:creator>
  <cp:lastModifiedBy>mostafa yousefi</cp:lastModifiedBy>
  <cp:revision>51</cp:revision>
  <dcterms:created xsi:type="dcterms:W3CDTF">2022-08-12T11:58:56Z</dcterms:created>
  <dcterms:modified xsi:type="dcterms:W3CDTF">2022-08-14T07:31:31Z</dcterms:modified>
</cp:coreProperties>
</file>